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4.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notesSlides/notesSlide25.xml" ContentType="application/vnd.openxmlformats-officedocument.presentationml.notesSlide+xml"/>
  <Override PartName="/ppt/ink/ink17.xml" ContentType="application/inkml+xml"/>
  <Override PartName="/ppt/ink/ink18.xml" ContentType="application/inkml+xml"/>
  <Override PartName="/ppt/notesSlides/notesSlide26.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31.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31_36F2FAAA.xml" ContentType="application/vnd.ms-powerpoint.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75"/>
  </p:notesMasterIdLst>
  <p:sldIdLst>
    <p:sldId id="256" r:id="rId5"/>
    <p:sldId id="263" r:id="rId6"/>
    <p:sldId id="258" r:id="rId7"/>
    <p:sldId id="260" r:id="rId8"/>
    <p:sldId id="322" r:id="rId9"/>
    <p:sldId id="259" r:id="rId10"/>
    <p:sldId id="400" r:id="rId11"/>
    <p:sldId id="406" r:id="rId12"/>
    <p:sldId id="316" r:id="rId13"/>
    <p:sldId id="412" r:id="rId14"/>
    <p:sldId id="398" r:id="rId15"/>
    <p:sldId id="401" r:id="rId16"/>
    <p:sldId id="402" r:id="rId17"/>
    <p:sldId id="408" r:id="rId18"/>
    <p:sldId id="328" r:id="rId19"/>
    <p:sldId id="324" r:id="rId20"/>
    <p:sldId id="265" r:id="rId21"/>
    <p:sldId id="261" r:id="rId22"/>
    <p:sldId id="403" r:id="rId23"/>
    <p:sldId id="298" r:id="rId24"/>
    <p:sldId id="404" r:id="rId25"/>
    <p:sldId id="262" r:id="rId26"/>
    <p:sldId id="264" r:id="rId27"/>
    <p:sldId id="413" r:id="rId28"/>
    <p:sldId id="416" r:id="rId29"/>
    <p:sldId id="414" r:id="rId30"/>
    <p:sldId id="415" r:id="rId31"/>
    <p:sldId id="331" r:id="rId32"/>
    <p:sldId id="377" r:id="rId33"/>
    <p:sldId id="335" r:id="rId34"/>
    <p:sldId id="343" r:id="rId35"/>
    <p:sldId id="342" r:id="rId36"/>
    <p:sldId id="332" r:id="rId37"/>
    <p:sldId id="378" r:id="rId38"/>
    <p:sldId id="339" r:id="rId39"/>
    <p:sldId id="410" r:id="rId40"/>
    <p:sldId id="367" r:id="rId41"/>
    <p:sldId id="409" r:id="rId42"/>
    <p:sldId id="372" r:id="rId43"/>
    <p:sldId id="411" r:id="rId44"/>
    <p:sldId id="373" r:id="rId45"/>
    <p:sldId id="336" r:id="rId46"/>
    <p:sldId id="379" r:id="rId47"/>
    <p:sldId id="364" r:id="rId48"/>
    <p:sldId id="376" r:id="rId49"/>
    <p:sldId id="365" r:id="rId50"/>
    <p:sldId id="374" r:id="rId51"/>
    <p:sldId id="346" r:id="rId52"/>
    <p:sldId id="380" r:id="rId53"/>
    <p:sldId id="361" r:id="rId54"/>
    <p:sldId id="363" r:id="rId55"/>
    <p:sldId id="405" r:id="rId56"/>
    <p:sldId id="354" r:id="rId57"/>
    <p:sldId id="395" r:id="rId58"/>
    <p:sldId id="355" r:id="rId59"/>
    <p:sldId id="356" r:id="rId60"/>
    <p:sldId id="357" r:id="rId61"/>
    <p:sldId id="350" r:id="rId62"/>
    <p:sldId id="381" r:id="rId63"/>
    <p:sldId id="358" r:id="rId64"/>
    <p:sldId id="359" r:id="rId65"/>
    <p:sldId id="360" r:id="rId66"/>
    <p:sldId id="304" r:id="rId67"/>
    <p:sldId id="315" r:id="rId68"/>
    <p:sldId id="274" r:id="rId69"/>
    <p:sldId id="303" r:id="rId70"/>
    <p:sldId id="305" r:id="rId71"/>
    <p:sldId id="276" r:id="rId72"/>
    <p:sldId id="277" r:id="rId73"/>
    <p:sldId id="399" r:id="rId74"/>
  </p:sldIdLst>
  <p:sldSz cx="9144000" cy="5143500" type="screen16x9"/>
  <p:notesSz cx="6858000" cy="9144000"/>
  <p:embeddedFontLst>
    <p:embeddedFont>
      <p:font typeface="Anaheim" panose="020B0604020202020204" charset="0"/>
      <p:regular r:id="rId76"/>
      <p:bold r:id="rId77"/>
    </p:embeddedFont>
    <p:embeddedFont>
      <p:font typeface="Cambria Math" panose="02040503050406030204" pitchFamily="18" charset="0"/>
      <p:regular r:id="rId78"/>
    </p:embeddedFont>
    <p:embeddedFont>
      <p:font typeface="Epilogue" panose="020B0604020202020204" charset="0"/>
      <p:regular r:id="rId79"/>
      <p:bold r:id="rId80"/>
      <p:italic r:id="rId81"/>
      <p:boldItalic r:id="rId82"/>
    </p:embeddedFont>
    <p:embeddedFont>
      <p:font typeface="Nunito Light" pitchFamily="2" charset="0"/>
      <p:regular r:id="rId83"/>
      <p:italic r:id="rId84"/>
    </p:embeddedFont>
    <p:embeddedFont>
      <p:font typeface="Roboto" panose="02000000000000000000" pitchFamily="2" charset="0"/>
      <p:regular r:id="rId85"/>
      <p:bold r:id="rId86"/>
      <p:italic r:id="rId87"/>
      <p:boldItalic r:id="rId88"/>
    </p:embeddedFont>
    <p:embeddedFont>
      <p:font typeface="Sofia Sans" panose="020B060402020202020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49" userDrawn="1">
          <p15:clr>
            <a:srgbClr val="747775"/>
          </p15:clr>
        </p15:guide>
        <p15:guide id="2" pos="453" userDrawn="1">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CFB4FE-14D8-21F6-A367-BA6A42E6750C}" name="Bianca Bacci" initials="BB" userId="S::ge72jah@tum.de::83bb2da2-bed4-4ef3-8a15-9eeec0e86d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ianca Bacci" initials="BB" lastIdx="10" clrIdx="0">
    <p:extLst>
      <p:ext uri="{19B8F6BF-5375-455C-9EA6-DF929625EA0E}">
        <p15:presenceInfo xmlns:p15="http://schemas.microsoft.com/office/powerpoint/2012/main" userId="S::ge72jah@tum.de::83bb2da2-bed4-4ef3-8a15-9eeec0e86db8" providerId="AD"/>
      </p:ext>
    </p:extLst>
  </p:cmAuthor>
  <p:cmAuthor id="2" name="Johanna Marx" initials="JM" lastIdx="2" clrIdx="1">
    <p:extLst>
      <p:ext uri="{19B8F6BF-5375-455C-9EA6-DF929625EA0E}">
        <p15:presenceInfo xmlns:p15="http://schemas.microsoft.com/office/powerpoint/2012/main" userId="S::Johanna17.Marx@tum.de::f7883e6b-b8f5-49bd-97ed-29afbba9d3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F60C"/>
    <a:srgbClr val="0000FF"/>
    <a:srgbClr val="F5F3EF"/>
    <a:srgbClr val="FFF059"/>
    <a:srgbClr val="F03030"/>
    <a:srgbClr val="FFFFFF"/>
    <a:srgbClr val="CDC3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981CF4-4D3E-4045-9ACF-D1447FECE155}">
  <a:tblStyle styleId="{87981CF4-4D3E-4045-9ACF-D1447FECE1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0CFADBD-3245-443C-9B6D-9ACBA4CA32A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95" autoAdjust="0"/>
  </p:normalViewPr>
  <p:slideViewPr>
    <p:cSldViewPr snapToGrid="0">
      <p:cViewPr varScale="1">
        <p:scale>
          <a:sx n="108" d="100"/>
          <a:sy n="108" d="100"/>
        </p:scale>
        <p:origin x="195" y="39"/>
      </p:cViewPr>
      <p:guideLst>
        <p:guide orient="horz" pos="3049"/>
        <p:guide pos="45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font" Target="fonts/font15.fntdata"/><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presProps" Target="pres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2.fntdata"/><Relationship Id="rId61" Type="http://schemas.openxmlformats.org/officeDocument/2006/relationships/slide" Target="slides/slide57.xml"/><Relationship Id="rId82"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commentAuthors" Target="commentAuthors.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Reißner" userId="69eeba62-a39b-4c77-8010-7e75a3ee4230" providerId="ADAL" clId="{327DE571-E4E3-4BE5-8F5E-3C8B677975B2}"/>
    <pc:docChg chg="undo modSld">
      <pc:chgData name="Eva Reißner" userId="69eeba62-a39b-4c77-8010-7e75a3ee4230" providerId="ADAL" clId="{327DE571-E4E3-4BE5-8F5E-3C8B677975B2}" dt="2024-07-15T15:02:26.229" v="1" actId="20577"/>
      <pc:docMkLst>
        <pc:docMk/>
      </pc:docMkLst>
      <pc:sldChg chg="modSp mod">
        <pc:chgData name="Eva Reißner" userId="69eeba62-a39b-4c77-8010-7e75a3ee4230" providerId="ADAL" clId="{327DE571-E4E3-4BE5-8F5E-3C8B677975B2}" dt="2024-07-15T15:02:26.229" v="1" actId="20577"/>
        <pc:sldMkLst>
          <pc:docMk/>
          <pc:sldMk cId="2971711539" sldId="328"/>
        </pc:sldMkLst>
      </pc:sldChg>
    </pc:docChg>
  </pc:docChgLst>
  <pc:docChgLst>
    <pc:chgData name="Antje-Lina Weber" userId="9f4ef15c-448f-435b-bcfd-c1b593e81006" providerId="ADAL" clId="{2E06661D-F610-44CD-89C0-87F900247F1F}"/>
    <pc:docChg chg="modSld">
      <pc:chgData name="Antje-Lina Weber" userId="9f4ef15c-448f-435b-bcfd-c1b593e81006" providerId="ADAL" clId="{2E06661D-F610-44CD-89C0-87F900247F1F}" dt="2024-07-11T07:18:34.499" v="64" actId="108"/>
      <pc:docMkLst>
        <pc:docMk/>
      </pc:docMkLst>
      <pc:sldChg chg="addSp modSp mod">
        <pc:chgData name="Antje-Lina Weber" userId="9f4ef15c-448f-435b-bcfd-c1b593e81006" providerId="ADAL" clId="{2E06661D-F610-44CD-89C0-87F900247F1F}" dt="2024-07-11T07:08:59.670" v="20" actId="1076"/>
        <pc:sldMkLst>
          <pc:docMk/>
          <pc:sldMk cId="0" sldId="265"/>
        </pc:sldMkLst>
      </pc:sldChg>
      <pc:sldChg chg="addSp modSp mod">
        <pc:chgData name="Antje-Lina Weber" userId="9f4ef15c-448f-435b-bcfd-c1b593e81006" providerId="ADAL" clId="{2E06661D-F610-44CD-89C0-87F900247F1F}" dt="2024-07-11T07:08:48.359" v="18" actId="14100"/>
        <pc:sldMkLst>
          <pc:docMk/>
          <pc:sldMk cId="2920103814" sldId="340"/>
        </pc:sldMkLst>
      </pc:sldChg>
      <pc:sldChg chg="addSp modSp mod">
        <pc:chgData name="Antje-Lina Weber" userId="9f4ef15c-448f-435b-bcfd-c1b593e81006" providerId="ADAL" clId="{2E06661D-F610-44CD-89C0-87F900247F1F}" dt="2024-07-11T07:10:00.274" v="31" actId="108"/>
        <pc:sldMkLst>
          <pc:docMk/>
          <pc:sldMk cId="1364583918" sldId="341"/>
        </pc:sldMkLst>
      </pc:sldChg>
      <pc:sldChg chg="addSp modSp mod">
        <pc:chgData name="Antje-Lina Weber" userId="9f4ef15c-448f-435b-bcfd-c1b593e81006" providerId="ADAL" clId="{2E06661D-F610-44CD-89C0-87F900247F1F}" dt="2024-07-11T07:16:31.248" v="44" actId="1076"/>
        <pc:sldMkLst>
          <pc:docMk/>
          <pc:sldMk cId="1555513078" sldId="368"/>
        </pc:sldMkLst>
      </pc:sldChg>
      <pc:sldChg chg="addSp modSp mod">
        <pc:chgData name="Antje-Lina Weber" userId="9f4ef15c-448f-435b-bcfd-c1b593e81006" providerId="ADAL" clId="{2E06661D-F610-44CD-89C0-87F900247F1F}" dt="2024-07-11T07:17:31.170" v="54" actId="108"/>
        <pc:sldMkLst>
          <pc:docMk/>
          <pc:sldMk cId="3098631391" sldId="369"/>
        </pc:sldMkLst>
      </pc:sldChg>
      <pc:sldChg chg="addSp modSp mod">
        <pc:chgData name="Antje-Lina Weber" userId="9f4ef15c-448f-435b-bcfd-c1b593e81006" providerId="ADAL" clId="{2E06661D-F610-44CD-89C0-87F900247F1F}" dt="2024-07-11T07:18:34.499" v="64" actId="108"/>
        <pc:sldMkLst>
          <pc:docMk/>
          <pc:sldMk cId="927298181" sldId="370"/>
        </pc:sldMkLst>
      </pc:sldChg>
    </pc:docChg>
  </pc:docChgLst>
  <pc:docChgLst>
    <pc:chgData name="Johanna Marx" userId="S::johanna17.marx@tum.de::f7883e6b-b8f5-49bd-97ed-29afbba9d34b" providerId="AD" clId="Web-{5A005D8F-81DE-BA3B-5B15-5CB94CAAA3EF}"/>
    <pc:docChg chg="addSld modSld sldOrd">
      <pc:chgData name="Johanna Marx" userId="S::johanna17.marx@tum.de::f7883e6b-b8f5-49bd-97ed-29afbba9d34b" providerId="AD" clId="Web-{5A005D8F-81DE-BA3B-5B15-5CB94CAAA3EF}" dt="2024-06-15T10:36:38.030" v="121"/>
      <pc:docMkLst>
        <pc:docMk/>
      </pc:docMkLst>
      <pc:sldChg chg="modSp">
        <pc:chgData name="Johanna Marx" userId="S::johanna17.marx@tum.de::f7883e6b-b8f5-49bd-97ed-29afbba9d34b" providerId="AD" clId="Web-{5A005D8F-81DE-BA3B-5B15-5CB94CAAA3EF}" dt="2024-06-15T10:23:57.698" v="5" actId="20577"/>
        <pc:sldMkLst>
          <pc:docMk/>
          <pc:sldMk cId="0" sldId="258"/>
        </pc:sldMkLst>
      </pc:sldChg>
      <pc:sldChg chg="modSp">
        <pc:chgData name="Johanna Marx" userId="S::johanna17.marx@tum.de::f7883e6b-b8f5-49bd-97ed-29afbba9d34b" providerId="AD" clId="Web-{5A005D8F-81DE-BA3B-5B15-5CB94CAAA3EF}" dt="2024-06-15T10:32:36.126" v="67" actId="20577"/>
        <pc:sldMkLst>
          <pc:docMk/>
          <pc:sldMk cId="1245305503" sldId="263"/>
        </pc:sldMkLst>
      </pc:sldChg>
      <pc:sldChg chg="modSp">
        <pc:chgData name="Johanna Marx" userId="S::johanna17.marx@tum.de::f7883e6b-b8f5-49bd-97ed-29afbba9d34b" providerId="AD" clId="Web-{5A005D8F-81DE-BA3B-5B15-5CB94CAAA3EF}" dt="2024-06-15T10:33:57.956" v="71" actId="20577"/>
        <pc:sldMkLst>
          <pc:docMk/>
          <pc:sldMk cId="1839298417" sldId="302"/>
        </pc:sldMkLst>
      </pc:sldChg>
      <pc:sldChg chg="addSp modSp add ord replId">
        <pc:chgData name="Johanna Marx" userId="S::johanna17.marx@tum.de::f7883e6b-b8f5-49bd-97ed-29afbba9d34b" providerId="AD" clId="Web-{5A005D8F-81DE-BA3B-5B15-5CB94CAAA3EF}" dt="2024-06-15T10:36:38.030" v="121"/>
        <pc:sldMkLst>
          <pc:docMk/>
          <pc:sldMk cId="3523688055" sldId="316"/>
        </pc:sldMkLst>
      </pc:sldChg>
    </pc:docChg>
  </pc:docChgLst>
  <pc:docChgLst>
    <pc:chgData name="Michael Erhart" userId="S::m.erhart@tum.de::98da372c-72c5-4996-9771-1294c2473103" providerId="AD" clId="Web-{CBC56822-4F07-076E-A98D-A14A8F542F53}"/>
    <pc:docChg chg="addSld">
      <pc:chgData name="Michael Erhart" userId="S::m.erhart@tum.de::98da372c-72c5-4996-9771-1294c2473103" providerId="AD" clId="Web-{CBC56822-4F07-076E-A98D-A14A8F542F53}" dt="2024-07-17T08:04:50.507" v="0"/>
      <pc:docMkLst>
        <pc:docMk/>
      </pc:docMkLst>
      <pc:sldChg chg="new">
        <pc:chgData name="Michael Erhart" userId="S::m.erhart@tum.de::98da372c-72c5-4996-9771-1294c2473103" providerId="AD" clId="Web-{CBC56822-4F07-076E-A98D-A14A8F542F53}" dt="2024-07-17T08:04:50.507" v="0"/>
        <pc:sldMkLst>
          <pc:docMk/>
          <pc:sldMk cId="1871728477" sldId="413"/>
        </pc:sldMkLst>
      </pc:sldChg>
    </pc:docChg>
  </pc:docChgLst>
  <pc:docChgLst>
    <pc:chgData name="Bianca Bacci" userId="83bb2da2-bed4-4ef3-8a15-9eeec0e86db8" providerId="ADAL" clId="{4390534A-81A2-1548-AB65-8DBCA0883D7C}"/>
    <pc:docChg chg="addSld modSld">
      <pc:chgData name="Bianca Bacci" userId="83bb2da2-bed4-4ef3-8a15-9eeec0e86db8" providerId="ADAL" clId="{4390534A-81A2-1548-AB65-8DBCA0883D7C}" dt="2024-06-21T15:36:42.288" v="28" actId="1589"/>
      <pc:docMkLst>
        <pc:docMk/>
      </pc:docMkLst>
      <pc:sldChg chg="modSp addCm">
        <pc:chgData name="Bianca Bacci" userId="83bb2da2-bed4-4ef3-8a15-9eeec0e86db8" providerId="ADAL" clId="{4390534A-81A2-1548-AB65-8DBCA0883D7C}" dt="2024-06-21T15:27:04.894" v="22" actId="1589"/>
        <pc:sldMkLst>
          <pc:docMk/>
          <pc:sldMk cId="0" sldId="258"/>
        </pc:sldMkLst>
      </pc:sldChg>
      <pc:sldChg chg="addCm">
        <pc:chgData name="Bianca Bacci" userId="83bb2da2-bed4-4ef3-8a15-9eeec0e86db8" providerId="ADAL" clId="{4390534A-81A2-1548-AB65-8DBCA0883D7C}" dt="2024-06-21T15:27:30.412" v="23" actId="1589"/>
        <pc:sldMkLst>
          <pc:docMk/>
          <pc:sldMk cId="1245305503" sldId="263"/>
        </pc:sldMkLst>
      </pc:sldChg>
      <pc:sldChg chg="addCm">
        <pc:chgData name="Bianca Bacci" userId="83bb2da2-bed4-4ef3-8a15-9eeec0e86db8" providerId="ADAL" clId="{4390534A-81A2-1548-AB65-8DBCA0883D7C}" dt="2024-06-21T15:31:29.002" v="27" actId="1589"/>
        <pc:sldMkLst>
          <pc:docMk/>
          <pc:sldMk cId="3423458566" sldId="307"/>
        </pc:sldMkLst>
      </pc:sldChg>
      <pc:sldChg chg="addCm">
        <pc:chgData name="Bianca Bacci" userId="83bb2da2-bed4-4ef3-8a15-9eeec0e86db8" providerId="ADAL" clId="{4390534A-81A2-1548-AB65-8DBCA0883D7C}" dt="2024-06-21T15:36:42.288" v="28" actId="1589"/>
        <pc:sldMkLst>
          <pc:docMk/>
          <pc:sldMk cId="3630584464" sldId="315"/>
        </pc:sldMkLst>
      </pc:sldChg>
      <pc:sldChg chg="new addCm delCm">
        <pc:chgData name="Bianca Bacci" userId="83bb2da2-bed4-4ef3-8a15-9eeec0e86db8" providerId="ADAL" clId="{4390534A-81A2-1548-AB65-8DBCA0883D7C}" dt="2024-06-21T15:29:45.499" v="26" actId="1592"/>
        <pc:sldMkLst>
          <pc:docMk/>
          <pc:sldMk cId="3799350374" sldId="323"/>
        </pc:sldMkLst>
      </pc:sldChg>
    </pc:docChg>
  </pc:docChgLst>
  <pc:docChgLst>
    <pc:chgData name="Aly Barakat" userId="S::aly.barakat@tum.de::59442ab7-ba36-4d6f-8096-0727d85e2b9f" providerId="AD" clId="Web-{94BE3B8D-5DA8-B763-82AE-D8A41588BB2E}"/>
    <pc:docChg chg="modSld">
      <pc:chgData name="Aly Barakat" userId="S::aly.barakat@tum.de::59442ab7-ba36-4d6f-8096-0727d85e2b9f" providerId="AD" clId="Web-{94BE3B8D-5DA8-B763-82AE-D8A41588BB2E}" dt="2024-07-15T07:21:23.801" v="39" actId="20577"/>
      <pc:docMkLst>
        <pc:docMk/>
      </pc:docMkLst>
      <pc:sldChg chg="addSp delSp modSp">
        <pc:chgData name="Aly Barakat" userId="S::aly.barakat@tum.de::59442ab7-ba36-4d6f-8096-0727d85e2b9f" providerId="AD" clId="Web-{94BE3B8D-5DA8-B763-82AE-D8A41588BB2E}" dt="2024-07-15T07:13:23.409" v="3" actId="1076"/>
        <pc:sldMkLst>
          <pc:docMk/>
          <pc:sldMk cId="0" sldId="261"/>
        </pc:sldMkLst>
      </pc:sldChg>
      <pc:sldChg chg="addSp delSp modSp">
        <pc:chgData name="Aly Barakat" userId="S::aly.barakat@tum.de::59442ab7-ba36-4d6f-8096-0727d85e2b9f" providerId="AD" clId="Web-{94BE3B8D-5DA8-B763-82AE-D8A41588BB2E}" dt="2024-07-15T07:13:41.488" v="8" actId="1076"/>
        <pc:sldMkLst>
          <pc:docMk/>
          <pc:sldMk cId="3286983214" sldId="335"/>
        </pc:sldMkLst>
      </pc:sldChg>
      <pc:sldChg chg="addSp delSp modSp">
        <pc:chgData name="Aly Barakat" userId="S::aly.barakat@tum.de::59442ab7-ba36-4d6f-8096-0727d85e2b9f" providerId="AD" clId="Web-{94BE3B8D-5DA8-B763-82AE-D8A41588BB2E}" dt="2024-07-15T07:13:59.942" v="12" actId="1076"/>
        <pc:sldMkLst>
          <pc:docMk/>
          <pc:sldMk cId="1407251444" sldId="339"/>
        </pc:sldMkLst>
      </pc:sldChg>
      <pc:sldChg chg="addSp delSp modSp">
        <pc:chgData name="Aly Barakat" userId="S::aly.barakat@tum.de::59442ab7-ba36-4d6f-8096-0727d85e2b9f" providerId="AD" clId="Web-{94BE3B8D-5DA8-B763-82AE-D8A41588BB2E}" dt="2024-07-15T07:15:14.835" v="27" actId="1076"/>
        <pc:sldMkLst>
          <pc:docMk/>
          <pc:sldMk cId="3061424486" sldId="355"/>
        </pc:sldMkLst>
      </pc:sldChg>
      <pc:sldChg chg="addSp delSp modSp">
        <pc:chgData name="Aly Barakat" userId="S::aly.barakat@tum.de::59442ab7-ba36-4d6f-8096-0727d85e2b9f" providerId="AD" clId="Web-{94BE3B8D-5DA8-B763-82AE-D8A41588BB2E}" dt="2024-07-15T07:15:35.242" v="31" actId="1076"/>
        <pc:sldMkLst>
          <pc:docMk/>
          <pc:sldMk cId="4173357948" sldId="358"/>
        </pc:sldMkLst>
      </pc:sldChg>
      <pc:sldChg chg="addSp delSp modSp">
        <pc:chgData name="Aly Barakat" userId="S::aly.barakat@tum.de::59442ab7-ba36-4d6f-8096-0727d85e2b9f" providerId="AD" clId="Web-{94BE3B8D-5DA8-B763-82AE-D8A41588BB2E}" dt="2024-07-15T07:14:56.006" v="23" actId="1076"/>
        <pc:sldMkLst>
          <pc:docMk/>
          <pc:sldMk cId="1855167999" sldId="361"/>
        </pc:sldMkLst>
      </pc:sldChg>
      <pc:sldChg chg="addSp delSp modSp">
        <pc:chgData name="Aly Barakat" userId="S::aly.barakat@tum.de::59442ab7-ba36-4d6f-8096-0727d85e2b9f" providerId="AD" clId="Web-{94BE3B8D-5DA8-B763-82AE-D8A41588BB2E}" dt="2024-07-15T07:14:28.896" v="19" actId="14100"/>
        <pc:sldMkLst>
          <pc:docMk/>
          <pc:sldMk cId="957407537" sldId="364"/>
        </pc:sldMkLst>
      </pc:sldChg>
      <pc:sldChg chg="addSp delSp modSp">
        <pc:chgData name="Aly Barakat" userId="S::aly.barakat@tum.de::59442ab7-ba36-4d6f-8096-0727d85e2b9f" providerId="AD" clId="Web-{94BE3B8D-5DA8-B763-82AE-D8A41588BB2E}" dt="2024-07-15T07:21:23.801" v="39" actId="20577"/>
        <pc:sldMkLst>
          <pc:docMk/>
          <pc:sldMk cId="1874897686" sldId="374"/>
        </pc:sldMkLst>
      </pc:sldChg>
    </pc:docChg>
  </pc:docChgLst>
  <pc:docChgLst>
    <pc:chgData name="Bianca Bacci" userId="S::ge72jah@tum.de::83bb2da2-bed4-4ef3-8a15-9eeec0e86db8" providerId="AD" clId="Web-{F1C8789B-5292-431F-9BCB-7DAC0FF1B33A}"/>
    <pc:docChg chg="modSld">
      <pc:chgData name="Bianca Bacci" userId="S::ge72jah@tum.de::83bb2da2-bed4-4ef3-8a15-9eeec0e86db8" providerId="AD" clId="Web-{F1C8789B-5292-431F-9BCB-7DAC0FF1B33A}" dt="2024-06-13T16:14:55.593" v="13" actId="20577"/>
      <pc:docMkLst>
        <pc:docMk/>
      </pc:docMkLst>
      <pc:sldChg chg="modSp">
        <pc:chgData name="Bianca Bacci" userId="S::ge72jah@tum.de::83bb2da2-bed4-4ef3-8a15-9eeec0e86db8" providerId="AD" clId="Web-{F1C8789B-5292-431F-9BCB-7DAC0FF1B33A}" dt="2024-06-13T16:14:55.593" v="13" actId="20577"/>
        <pc:sldMkLst>
          <pc:docMk/>
          <pc:sldMk cId="0" sldId="256"/>
        </pc:sldMkLst>
      </pc:sldChg>
    </pc:docChg>
  </pc:docChgLst>
  <pc:docChgLst>
    <pc:chgData name="Bianca Bacci" userId="S::ge72jah@tum.de::83bb2da2-bed4-4ef3-8a15-9eeec0e86db8" providerId="AD" clId="Web-{1A29DD74-3D2D-48CD-8913-650009FB0333}"/>
    <pc:docChg chg="modSld">
      <pc:chgData name="Bianca Bacci" userId="S::ge72jah@tum.de::83bb2da2-bed4-4ef3-8a15-9eeec0e86db8" providerId="AD" clId="Web-{1A29DD74-3D2D-48CD-8913-650009FB0333}" dt="2024-06-18T13:05:28.657" v="297" actId="1076"/>
      <pc:docMkLst>
        <pc:docMk/>
      </pc:docMkLst>
      <pc:sldChg chg="modSp modNotes">
        <pc:chgData name="Bianca Bacci" userId="S::ge72jah@tum.de::83bb2da2-bed4-4ef3-8a15-9eeec0e86db8" providerId="AD" clId="Web-{1A29DD74-3D2D-48CD-8913-650009FB0333}" dt="2024-06-18T12:27:58.266" v="296" actId="20577"/>
        <pc:sldMkLst>
          <pc:docMk/>
          <pc:sldMk cId="0" sldId="259"/>
        </pc:sldMkLst>
      </pc:sldChg>
      <pc:sldChg chg="modSp">
        <pc:chgData name="Bianca Bacci" userId="S::ge72jah@tum.de::83bb2da2-bed4-4ef3-8a15-9eeec0e86db8" providerId="AD" clId="Web-{1A29DD74-3D2D-48CD-8913-650009FB0333}" dt="2024-06-18T13:05:28.657" v="297" actId="1076"/>
        <pc:sldMkLst>
          <pc:docMk/>
          <pc:sldMk cId="3507898539" sldId="301"/>
        </pc:sldMkLst>
      </pc:sldChg>
    </pc:docChg>
  </pc:docChgLst>
  <pc:docChgLst>
    <pc:chgData name="Bianca Bacci" userId="83bb2da2-bed4-4ef3-8a15-9eeec0e86db8" providerId="ADAL" clId="{075E49C8-2ED5-4B3F-A3DC-1617F23D2360}"/>
    <pc:docChg chg="undo custSel addSld modSld">
      <pc:chgData name="Bianca Bacci" userId="83bb2da2-bed4-4ef3-8a15-9eeec0e86db8" providerId="ADAL" clId="{075E49C8-2ED5-4B3F-A3DC-1617F23D2360}" dt="2024-07-19T10:05:18.160" v="1454" actId="1076"/>
      <pc:docMkLst>
        <pc:docMk/>
      </pc:docMkLst>
      <pc:sldChg chg="addSp delSp modSp mod">
        <pc:chgData name="Bianca Bacci" userId="83bb2da2-bed4-4ef3-8a15-9eeec0e86db8" providerId="ADAL" clId="{075E49C8-2ED5-4B3F-A3DC-1617F23D2360}" dt="2024-07-19T10:05:18.160" v="1454" actId="1076"/>
        <pc:sldMkLst>
          <pc:docMk/>
          <pc:sldMk cId="1081825722" sldId="342"/>
        </pc:sldMkLst>
      </pc:sldChg>
      <pc:sldChg chg="modSp mod modNotesTx">
        <pc:chgData name="Bianca Bacci" userId="83bb2da2-bed4-4ef3-8a15-9eeec0e86db8" providerId="ADAL" clId="{075E49C8-2ED5-4B3F-A3DC-1617F23D2360}" dt="2024-07-19T09:22:16.859" v="241" actId="20577"/>
        <pc:sldMkLst>
          <pc:docMk/>
          <pc:sldMk cId="2034861594" sldId="363"/>
        </pc:sldMkLst>
      </pc:sldChg>
      <pc:sldChg chg="addSp delSp modSp mod">
        <pc:chgData name="Bianca Bacci" userId="83bb2da2-bed4-4ef3-8a15-9eeec0e86db8" providerId="ADAL" clId="{075E49C8-2ED5-4B3F-A3DC-1617F23D2360}" dt="2024-07-19T10:04:44.154" v="1449" actId="113"/>
        <pc:sldMkLst>
          <pc:docMk/>
          <pc:sldMk cId="2917893767" sldId="413"/>
        </pc:sldMkLst>
      </pc:sldChg>
      <pc:sldChg chg="addSp delSp modSp mod">
        <pc:chgData name="Bianca Bacci" userId="83bb2da2-bed4-4ef3-8a15-9eeec0e86db8" providerId="ADAL" clId="{075E49C8-2ED5-4B3F-A3DC-1617F23D2360}" dt="2024-07-19T09:42:08.193" v="784" actId="1076"/>
        <pc:sldMkLst>
          <pc:docMk/>
          <pc:sldMk cId="1864554977" sldId="414"/>
        </pc:sldMkLst>
      </pc:sldChg>
      <pc:sldChg chg="addSp delSp modSp mod">
        <pc:chgData name="Bianca Bacci" userId="83bb2da2-bed4-4ef3-8a15-9eeec0e86db8" providerId="ADAL" clId="{075E49C8-2ED5-4B3F-A3DC-1617F23D2360}" dt="2024-07-19T09:40:13.127" v="651" actId="1076"/>
        <pc:sldMkLst>
          <pc:docMk/>
          <pc:sldMk cId="4131384216" sldId="415"/>
        </pc:sldMkLst>
      </pc:sldChg>
      <pc:sldChg chg="addSp delSp modSp add mod">
        <pc:chgData name="Bianca Bacci" userId="83bb2da2-bed4-4ef3-8a15-9eeec0e86db8" providerId="ADAL" clId="{075E49C8-2ED5-4B3F-A3DC-1617F23D2360}" dt="2024-07-19T09:59:22.310" v="1250" actId="207"/>
        <pc:sldMkLst>
          <pc:docMk/>
          <pc:sldMk cId="620503247" sldId="416"/>
        </pc:sldMkLst>
      </pc:sldChg>
    </pc:docChg>
  </pc:docChgLst>
  <pc:docChgLst>
    <pc:chgData name="Antje-Lina Weber" userId="S::antje-lina.weber@tum.de::9f4ef15c-448f-435b-bcfd-c1b593e81006" providerId="AD" clId="Web-{B8C6B786-FC5E-27AE-B437-256318C6E963}"/>
    <pc:docChg chg="modSld">
      <pc:chgData name="Antje-Lina Weber" userId="S::antje-lina.weber@tum.de::9f4ef15c-448f-435b-bcfd-c1b593e81006" providerId="AD" clId="Web-{B8C6B786-FC5E-27AE-B437-256318C6E963}" dt="2024-07-13T07:08:30.428" v="11" actId="14100"/>
      <pc:docMkLst>
        <pc:docMk/>
      </pc:docMkLst>
      <pc:sldChg chg="addSp modSp">
        <pc:chgData name="Antje-Lina Weber" userId="S::antje-lina.weber@tum.de::9f4ef15c-448f-435b-bcfd-c1b593e81006" providerId="AD" clId="Web-{B8C6B786-FC5E-27AE-B437-256318C6E963}" dt="2024-07-13T07:08:30.428" v="11" actId="14100"/>
        <pc:sldMkLst>
          <pc:docMk/>
          <pc:sldMk cId="2253068309" sldId="395"/>
        </pc:sldMkLst>
      </pc:sldChg>
    </pc:docChg>
  </pc:docChgLst>
  <pc:docChgLst>
    <pc:chgData name="Naomi Jasmin Jaguttis" userId="S::naomi.jaguttis@tum.de::06eafd1d-2507-4d41-af34-e81ca91ab015" providerId="AD" clId="Web-{32A37A55-C07A-1472-72BC-959D8F0BBC44}"/>
    <pc:docChg chg="addSld delSld">
      <pc:chgData name="Naomi Jasmin Jaguttis" userId="S::naomi.jaguttis@tum.de::06eafd1d-2507-4d41-af34-e81ca91ab015" providerId="AD" clId="Web-{32A37A55-C07A-1472-72BC-959D8F0BBC44}" dt="2024-06-28T09:43:04.173" v="1"/>
      <pc:docMkLst>
        <pc:docMk/>
      </pc:docMkLst>
      <pc:sldChg chg="new del">
        <pc:chgData name="Naomi Jasmin Jaguttis" userId="S::naomi.jaguttis@tum.de::06eafd1d-2507-4d41-af34-e81ca91ab015" providerId="AD" clId="Web-{32A37A55-C07A-1472-72BC-959D8F0BBC44}" dt="2024-06-28T09:43:04.173" v="1"/>
        <pc:sldMkLst>
          <pc:docMk/>
          <pc:sldMk cId="4211172563" sldId="324"/>
        </pc:sldMkLst>
      </pc:sldChg>
    </pc:docChg>
  </pc:docChgLst>
  <pc:docChgLst>
    <pc:chgData name="Antje-Lina Weber" userId="9f4ef15c-448f-435b-bcfd-c1b593e81006" providerId="ADAL" clId="{F2F914B5-966D-4FD5-B1A0-216E17F62BAC}"/>
    <pc:docChg chg="custSel modSld">
      <pc:chgData name="Antje-Lina Weber" userId="9f4ef15c-448f-435b-bcfd-c1b593e81006" providerId="ADAL" clId="{F2F914B5-966D-4FD5-B1A0-216E17F62BAC}" dt="2024-07-17T10:18:40.400" v="20" actId="478"/>
      <pc:docMkLst>
        <pc:docMk/>
      </pc:docMkLst>
      <pc:sldChg chg="addSp delSp modSp mod">
        <pc:chgData name="Antje-Lina Weber" userId="9f4ef15c-448f-435b-bcfd-c1b593e81006" providerId="ADAL" clId="{F2F914B5-966D-4FD5-B1A0-216E17F62BAC}" dt="2024-07-17T10:18:40.400" v="20" actId="478"/>
        <pc:sldMkLst>
          <pc:docMk/>
          <pc:sldMk cId="1622087010" sldId="378"/>
        </pc:sldMkLst>
      </pc:sldChg>
    </pc:docChg>
  </pc:docChgLst>
  <pc:docChgLst>
    <pc:chgData name="Bianca Bacci" userId="83bb2da2-bed4-4ef3-8a15-9eeec0e86db8" providerId="ADAL" clId="{063BF0CD-9D2B-454F-9D1F-A18B1DEE61C6}"/>
    <pc:docChg chg="undo redo custSel addSld delSld modSld sldOrd">
      <pc:chgData name="Bianca Bacci" userId="83bb2da2-bed4-4ef3-8a15-9eeec0e86db8" providerId="ADAL" clId="{063BF0CD-9D2B-454F-9D1F-A18B1DEE61C6}" dt="2024-07-13T15:28:01.098" v="71742" actId="2696"/>
      <pc:docMkLst>
        <pc:docMk/>
      </pc:docMkLst>
      <pc:sldChg chg="addSp delSp modSp mod">
        <pc:chgData name="Bianca Bacci" userId="83bb2da2-bed4-4ef3-8a15-9eeec0e86db8" providerId="ADAL" clId="{063BF0CD-9D2B-454F-9D1F-A18B1DEE61C6}" dt="2024-06-13T18:11:54.849" v="3356" actId="1076"/>
        <pc:sldMkLst>
          <pc:docMk/>
          <pc:sldMk cId="0" sldId="256"/>
        </pc:sldMkLst>
      </pc:sldChg>
      <pc:sldChg chg="del">
        <pc:chgData name="Bianca Bacci" userId="83bb2da2-bed4-4ef3-8a15-9eeec0e86db8" providerId="ADAL" clId="{063BF0CD-9D2B-454F-9D1F-A18B1DEE61C6}" dt="2024-06-13T16:26:32.955" v="0" actId="47"/>
        <pc:sldMkLst>
          <pc:docMk/>
          <pc:sldMk cId="0" sldId="257"/>
        </pc:sldMkLst>
      </pc:sldChg>
      <pc:sldChg chg="modSp mod delCm">
        <pc:chgData name="Bianca Bacci" userId="83bb2da2-bed4-4ef3-8a15-9eeec0e86db8" providerId="ADAL" clId="{063BF0CD-9D2B-454F-9D1F-A18B1DEE61C6}" dt="2024-07-12T14:28:03.023" v="65173" actId="6549"/>
        <pc:sldMkLst>
          <pc:docMk/>
          <pc:sldMk cId="0" sldId="258"/>
        </pc:sldMkLst>
      </pc:sldChg>
      <pc:sldChg chg="addSp delSp modSp mod ord modNotesTx">
        <pc:chgData name="Bianca Bacci" userId="83bb2da2-bed4-4ef3-8a15-9eeec0e86db8" providerId="ADAL" clId="{063BF0CD-9D2B-454F-9D1F-A18B1DEE61C6}" dt="2024-07-03T17:06:37.054" v="18655" actId="6549"/>
        <pc:sldMkLst>
          <pc:docMk/>
          <pc:sldMk cId="0" sldId="259"/>
        </pc:sldMkLst>
      </pc:sldChg>
      <pc:sldChg chg="addSp delSp modSp mod ord">
        <pc:chgData name="Bianca Bacci" userId="83bb2da2-bed4-4ef3-8a15-9eeec0e86db8" providerId="ADAL" clId="{063BF0CD-9D2B-454F-9D1F-A18B1DEE61C6}" dt="2024-07-02T18:37:09.346" v="9872" actId="255"/>
        <pc:sldMkLst>
          <pc:docMk/>
          <pc:sldMk cId="0" sldId="260"/>
        </pc:sldMkLst>
      </pc:sldChg>
      <pc:sldChg chg="addSp delSp modSp mod ord">
        <pc:chgData name="Bianca Bacci" userId="83bb2da2-bed4-4ef3-8a15-9eeec0e86db8" providerId="ADAL" clId="{063BF0CD-9D2B-454F-9D1F-A18B1DEE61C6}" dt="2024-07-12T18:52:43.398" v="65233" actId="20577"/>
        <pc:sldMkLst>
          <pc:docMk/>
          <pc:sldMk cId="0" sldId="261"/>
        </pc:sldMkLst>
      </pc:sldChg>
      <pc:sldChg chg="addSp delSp modSp add mod addCm modNotesTx">
        <pc:chgData name="Bianca Bacci" userId="83bb2da2-bed4-4ef3-8a15-9eeec0e86db8" providerId="ADAL" clId="{063BF0CD-9D2B-454F-9D1F-A18B1DEE61C6}" dt="2024-07-11T17:52:34.776" v="64386" actId="13926"/>
        <pc:sldMkLst>
          <pc:docMk/>
          <pc:sldMk cId="3431297150" sldId="262"/>
        </pc:sldMkLst>
      </pc:sldChg>
      <pc:sldChg chg="addSp delSp modSp add mod ord delCm modNotesTx">
        <pc:chgData name="Bianca Bacci" userId="83bb2da2-bed4-4ef3-8a15-9eeec0e86db8" providerId="ADAL" clId="{063BF0CD-9D2B-454F-9D1F-A18B1DEE61C6}" dt="2024-07-02T17:51:37.243" v="9688"/>
        <pc:sldMkLst>
          <pc:docMk/>
          <pc:sldMk cId="1245305503" sldId="263"/>
        </pc:sldMkLst>
      </pc:sldChg>
      <pc:sldChg chg="addSp delSp modSp mod ord modClrScheme chgLayout modNotesTx">
        <pc:chgData name="Bianca Bacci" userId="83bb2da2-bed4-4ef3-8a15-9eeec0e86db8" providerId="ADAL" clId="{063BF0CD-9D2B-454F-9D1F-A18B1DEE61C6}" dt="2024-07-08T17:22:05.732" v="38047" actId="20577"/>
        <pc:sldMkLst>
          <pc:docMk/>
          <pc:sldMk cId="0" sldId="264"/>
        </pc:sldMkLst>
      </pc:sldChg>
      <pc:sldChg chg="addSp delSp modSp mod ord">
        <pc:chgData name="Bianca Bacci" userId="83bb2da2-bed4-4ef3-8a15-9eeec0e86db8" providerId="ADAL" clId="{063BF0CD-9D2B-454F-9D1F-A18B1DEE61C6}" dt="2024-07-11T10:17:43.593" v="53536" actId="242"/>
        <pc:sldMkLst>
          <pc:docMk/>
          <pc:sldMk cId="0" sldId="265"/>
        </pc:sldMkLst>
      </pc:sldChg>
      <pc:sldChg chg="addSp delSp modSp del mod ord modShow modNotesTx">
        <pc:chgData name="Bianca Bacci" userId="83bb2da2-bed4-4ef3-8a15-9eeec0e86db8" providerId="ADAL" clId="{063BF0CD-9D2B-454F-9D1F-A18B1DEE61C6}" dt="2024-07-13T15:28:01.098" v="71742" actId="2696"/>
        <pc:sldMkLst>
          <pc:docMk/>
          <pc:sldMk cId="0" sldId="266"/>
        </pc:sldMkLst>
      </pc:sldChg>
      <pc:sldChg chg="del mod modShow">
        <pc:chgData name="Bianca Bacci" userId="83bb2da2-bed4-4ef3-8a15-9eeec0e86db8" providerId="ADAL" clId="{063BF0CD-9D2B-454F-9D1F-A18B1DEE61C6}" dt="2024-07-09T19:39:22.539" v="39471" actId="47"/>
        <pc:sldMkLst>
          <pc:docMk/>
          <pc:sldMk cId="0" sldId="267"/>
        </pc:sldMkLst>
      </pc:sldChg>
      <pc:sldChg chg="del mod modShow">
        <pc:chgData name="Bianca Bacci" userId="83bb2da2-bed4-4ef3-8a15-9eeec0e86db8" providerId="ADAL" clId="{063BF0CD-9D2B-454F-9D1F-A18B1DEE61C6}" dt="2024-07-09T19:39:22.539" v="39471" actId="47"/>
        <pc:sldMkLst>
          <pc:docMk/>
          <pc:sldMk cId="0" sldId="268"/>
        </pc:sldMkLst>
      </pc:sldChg>
      <pc:sldChg chg="addSp delSp modSp add del mod ord modNotesTx">
        <pc:chgData name="Bianca Bacci" userId="83bb2da2-bed4-4ef3-8a15-9eeec0e86db8" providerId="ADAL" clId="{063BF0CD-9D2B-454F-9D1F-A18B1DEE61C6}" dt="2024-06-13T16:54:48.550" v="742" actId="47"/>
        <pc:sldMkLst>
          <pc:docMk/>
          <pc:sldMk cId="0" sldId="269"/>
        </pc:sldMkLst>
      </pc:sldChg>
      <pc:sldChg chg="add del mod modShow">
        <pc:chgData name="Bianca Bacci" userId="83bb2da2-bed4-4ef3-8a15-9eeec0e86db8" providerId="ADAL" clId="{063BF0CD-9D2B-454F-9D1F-A18B1DEE61C6}" dt="2024-07-09T19:39:22.539" v="39471" actId="47"/>
        <pc:sldMkLst>
          <pc:docMk/>
          <pc:sldMk cId="0" sldId="270"/>
        </pc:sldMkLst>
      </pc:sldChg>
      <pc:sldChg chg="del mod modShow">
        <pc:chgData name="Bianca Bacci" userId="83bb2da2-bed4-4ef3-8a15-9eeec0e86db8" providerId="ADAL" clId="{063BF0CD-9D2B-454F-9D1F-A18B1DEE61C6}" dt="2024-07-09T19:39:22.539" v="39471" actId="47"/>
        <pc:sldMkLst>
          <pc:docMk/>
          <pc:sldMk cId="0" sldId="271"/>
        </pc:sldMkLst>
      </pc:sldChg>
      <pc:sldChg chg="addSp modSp del mod modShow">
        <pc:chgData name="Bianca Bacci" userId="83bb2da2-bed4-4ef3-8a15-9eeec0e86db8" providerId="ADAL" clId="{063BF0CD-9D2B-454F-9D1F-A18B1DEE61C6}" dt="2024-07-09T19:39:22.539" v="39471" actId="47"/>
        <pc:sldMkLst>
          <pc:docMk/>
          <pc:sldMk cId="0" sldId="272"/>
        </pc:sldMkLst>
      </pc:sldChg>
      <pc:sldChg chg="del mod modShow">
        <pc:chgData name="Bianca Bacci" userId="83bb2da2-bed4-4ef3-8a15-9eeec0e86db8" providerId="ADAL" clId="{063BF0CD-9D2B-454F-9D1F-A18B1DEE61C6}" dt="2024-07-09T19:39:22.539" v="39471" actId="47"/>
        <pc:sldMkLst>
          <pc:docMk/>
          <pc:sldMk cId="0" sldId="273"/>
        </pc:sldMkLst>
      </pc:sldChg>
      <pc:sldChg chg="addSp delSp modSp mod ord">
        <pc:chgData name="Bianca Bacci" userId="83bb2da2-bed4-4ef3-8a15-9eeec0e86db8" providerId="ADAL" clId="{063BF0CD-9D2B-454F-9D1F-A18B1DEE61C6}" dt="2024-07-11T17:37:51.011" v="64083" actId="14100"/>
        <pc:sldMkLst>
          <pc:docMk/>
          <pc:sldMk cId="0" sldId="274"/>
        </pc:sldMkLst>
      </pc:sldChg>
      <pc:sldChg chg="del mod modShow">
        <pc:chgData name="Bianca Bacci" userId="83bb2da2-bed4-4ef3-8a15-9eeec0e86db8" providerId="ADAL" clId="{063BF0CD-9D2B-454F-9D1F-A18B1DEE61C6}" dt="2024-07-09T19:39:22.539" v="39471" actId="47"/>
        <pc:sldMkLst>
          <pc:docMk/>
          <pc:sldMk cId="0" sldId="275"/>
        </pc:sldMkLst>
      </pc:sldChg>
      <pc:sldChg chg="mod modShow">
        <pc:chgData name="Bianca Bacci" userId="83bb2da2-bed4-4ef3-8a15-9eeec0e86db8" providerId="ADAL" clId="{063BF0CD-9D2B-454F-9D1F-A18B1DEE61C6}" dt="2024-06-13T18:17:13.022" v="3884" actId="729"/>
        <pc:sldMkLst>
          <pc:docMk/>
          <pc:sldMk cId="0" sldId="276"/>
        </pc:sldMkLst>
      </pc:sldChg>
      <pc:sldChg chg="mod modShow">
        <pc:chgData name="Bianca Bacci" userId="83bb2da2-bed4-4ef3-8a15-9eeec0e86db8" providerId="ADAL" clId="{063BF0CD-9D2B-454F-9D1F-A18B1DEE61C6}" dt="2024-06-13T18:17:13.022" v="3884" actId="729"/>
        <pc:sldMkLst>
          <pc:docMk/>
          <pc:sldMk cId="0" sldId="277"/>
        </pc:sldMkLst>
      </pc:sldChg>
      <pc:sldChg chg="del mod modShow">
        <pc:chgData name="Bianca Bacci" userId="83bb2da2-bed4-4ef3-8a15-9eeec0e86db8" providerId="ADAL" clId="{063BF0CD-9D2B-454F-9D1F-A18B1DEE61C6}" dt="2024-07-09T19:39:25.951" v="39472" actId="47"/>
        <pc:sldMkLst>
          <pc:docMk/>
          <pc:sldMk cId="0" sldId="278"/>
        </pc:sldMkLst>
      </pc:sldChg>
      <pc:sldChg chg="del mod modShow">
        <pc:chgData name="Bianca Bacci" userId="83bb2da2-bed4-4ef3-8a15-9eeec0e86db8" providerId="ADAL" clId="{063BF0CD-9D2B-454F-9D1F-A18B1DEE61C6}" dt="2024-07-09T19:39:28.893" v="39473" actId="47"/>
        <pc:sldMkLst>
          <pc:docMk/>
          <pc:sldMk cId="0" sldId="279"/>
        </pc:sldMkLst>
      </pc:sldChg>
      <pc:sldChg chg="del mod modShow">
        <pc:chgData name="Bianca Bacci" userId="83bb2da2-bed4-4ef3-8a15-9eeec0e86db8" providerId="ADAL" clId="{063BF0CD-9D2B-454F-9D1F-A18B1DEE61C6}" dt="2024-07-09T19:39:30.088" v="39474" actId="47"/>
        <pc:sldMkLst>
          <pc:docMk/>
          <pc:sldMk cId="0" sldId="280"/>
        </pc:sldMkLst>
      </pc:sldChg>
      <pc:sldChg chg="del mod modShow">
        <pc:chgData name="Bianca Bacci" userId="83bb2da2-bed4-4ef3-8a15-9eeec0e86db8" providerId="ADAL" clId="{063BF0CD-9D2B-454F-9D1F-A18B1DEE61C6}" dt="2024-07-09T19:39:30.779" v="39475" actId="47"/>
        <pc:sldMkLst>
          <pc:docMk/>
          <pc:sldMk cId="0" sldId="281"/>
        </pc:sldMkLst>
      </pc:sldChg>
      <pc:sldChg chg="del mod modShow">
        <pc:chgData name="Bianca Bacci" userId="83bb2da2-bed4-4ef3-8a15-9eeec0e86db8" providerId="ADAL" clId="{063BF0CD-9D2B-454F-9D1F-A18B1DEE61C6}" dt="2024-06-19T13:44:06.877" v="9016" actId="47"/>
        <pc:sldMkLst>
          <pc:docMk/>
          <pc:sldMk cId="0" sldId="282"/>
        </pc:sldMkLst>
      </pc:sldChg>
      <pc:sldChg chg="del mod modShow">
        <pc:chgData name="Bianca Bacci" userId="83bb2da2-bed4-4ef3-8a15-9eeec0e86db8" providerId="ADAL" clId="{063BF0CD-9D2B-454F-9D1F-A18B1DEE61C6}" dt="2024-07-09T19:39:32.207" v="39476" actId="47"/>
        <pc:sldMkLst>
          <pc:docMk/>
          <pc:sldMk cId="0" sldId="283"/>
        </pc:sldMkLst>
      </pc:sldChg>
      <pc:sldChg chg="del mod modShow">
        <pc:chgData name="Bianca Bacci" userId="83bb2da2-bed4-4ef3-8a15-9eeec0e86db8" providerId="ADAL" clId="{063BF0CD-9D2B-454F-9D1F-A18B1DEE61C6}" dt="2024-07-09T19:39:33.149" v="39477" actId="47"/>
        <pc:sldMkLst>
          <pc:docMk/>
          <pc:sldMk cId="0" sldId="284"/>
        </pc:sldMkLst>
      </pc:sldChg>
      <pc:sldChg chg="del mod modShow">
        <pc:chgData name="Bianca Bacci" userId="83bb2da2-bed4-4ef3-8a15-9eeec0e86db8" providerId="ADAL" clId="{063BF0CD-9D2B-454F-9D1F-A18B1DEE61C6}" dt="2024-07-09T19:39:34.013" v="39478" actId="47"/>
        <pc:sldMkLst>
          <pc:docMk/>
          <pc:sldMk cId="0" sldId="285"/>
        </pc:sldMkLst>
      </pc:sldChg>
      <pc:sldChg chg="del mod modShow">
        <pc:chgData name="Bianca Bacci" userId="83bb2da2-bed4-4ef3-8a15-9eeec0e86db8" providerId="ADAL" clId="{063BF0CD-9D2B-454F-9D1F-A18B1DEE61C6}" dt="2024-07-09T19:39:34.531" v="39479" actId="47"/>
        <pc:sldMkLst>
          <pc:docMk/>
          <pc:sldMk cId="0" sldId="286"/>
        </pc:sldMkLst>
      </pc:sldChg>
      <pc:sldChg chg="del mod modShow">
        <pc:chgData name="Bianca Bacci" userId="83bb2da2-bed4-4ef3-8a15-9eeec0e86db8" providerId="ADAL" clId="{063BF0CD-9D2B-454F-9D1F-A18B1DEE61C6}" dt="2024-07-09T19:39:35.332" v="39480" actId="47"/>
        <pc:sldMkLst>
          <pc:docMk/>
          <pc:sldMk cId="0" sldId="287"/>
        </pc:sldMkLst>
      </pc:sldChg>
      <pc:sldChg chg="del mod modShow">
        <pc:chgData name="Bianca Bacci" userId="83bb2da2-bed4-4ef3-8a15-9eeec0e86db8" providerId="ADAL" clId="{063BF0CD-9D2B-454F-9D1F-A18B1DEE61C6}" dt="2024-07-09T19:39:36.168" v="39481" actId="47"/>
        <pc:sldMkLst>
          <pc:docMk/>
          <pc:sldMk cId="0" sldId="288"/>
        </pc:sldMkLst>
      </pc:sldChg>
      <pc:sldChg chg="delSp mod modShow">
        <pc:chgData name="Bianca Bacci" userId="83bb2da2-bed4-4ef3-8a15-9eeec0e86db8" providerId="ADAL" clId="{063BF0CD-9D2B-454F-9D1F-A18B1DEE61C6}" dt="2024-06-13T18:17:13.022" v="3884" actId="729"/>
        <pc:sldMkLst>
          <pc:docMk/>
          <pc:sldMk cId="0" sldId="289"/>
        </pc:sldMkLst>
      </pc:sldChg>
      <pc:sldChg chg="mod modShow">
        <pc:chgData name="Bianca Bacci" userId="83bb2da2-bed4-4ef3-8a15-9eeec0e86db8" providerId="ADAL" clId="{063BF0CD-9D2B-454F-9D1F-A18B1DEE61C6}" dt="2024-06-13T18:17:13.022" v="3884" actId="729"/>
        <pc:sldMkLst>
          <pc:docMk/>
          <pc:sldMk cId="0" sldId="290"/>
        </pc:sldMkLst>
      </pc:sldChg>
      <pc:sldChg chg="mod modShow">
        <pc:chgData name="Bianca Bacci" userId="83bb2da2-bed4-4ef3-8a15-9eeec0e86db8" providerId="ADAL" clId="{063BF0CD-9D2B-454F-9D1F-A18B1DEE61C6}" dt="2024-06-13T18:17:13.022" v="3884" actId="729"/>
        <pc:sldMkLst>
          <pc:docMk/>
          <pc:sldMk cId="0" sldId="291"/>
        </pc:sldMkLst>
      </pc:sldChg>
      <pc:sldChg chg="mod modShow">
        <pc:chgData name="Bianca Bacci" userId="83bb2da2-bed4-4ef3-8a15-9eeec0e86db8" providerId="ADAL" clId="{063BF0CD-9D2B-454F-9D1F-A18B1DEE61C6}" dt="2024-06-13T18:17:13.022" v="3884" actId="729"/>
        <pc:sldMkLst>
          <pc:docMk/>
          <pc:sldMk cId="0" sldId="292"/>
        </pc:sldMkLst>
      </pc:sldChg>
      <pc:sldChg chg="mod modShow">
        <pc:chgData name="Bianca Bacci" userId="83bb2da2-bed4-4ef3-8a15-9eeec0e86db8" providerId="ADAL" clId="{063BF0CD-9D2B-454F-9D1F-A18B1DEE61C6}" dt="2024-06-13T18:17:13.022" v="3884" actId="729"/>
        <pc:sldMkLst>
          <pc:docMk/>
          <pc:sldMk cId="0" sldId="293"/>
        </pc:sldMkLst>
      </pc:sldChg>
      <pc:sldChg chg="mod modShow">
        <pc:chgData name="Bianca Bacci" userId="83bb2da2-bed4-4ef3-8a15-9eeec0e86db8" providerId="ADAL" clId="{063BF0CD-9D2B-454F-9D1F-A18B1DEE61C6}" dt="2024-06-13T18:17:13.022" v="3884" actId="729"/>
        <pc:sldMkLst>
          <pc:docMk/>
          <pc:sldMk cId="0" sldId="294"/>
        </pc:sldMkLst>
      </pc:sldChg>
      <pc:sldChg chg="mod modShow">
        <pc:chgData name="Bianca Bacci" userId="83bb2da2-bed4-4ef3-8a15-9eeec0e86db8" providerId="ADAL" clId="{063BF0CD-9D2B-454F-9D1F-A18B1DEE61C6}" dt="2024-06-13T18:17:13.022" v="3884" actId="729"/>
        <pc:sldMkLst>
          <pc:docMk/>
          <pc:sldMk cId="0" sldId="295"/>
        </pc:sldMkLst>
      </pc:sldChg>
      <pc:sldChg chg="add setBg modNotes">
        <pc:chgData name="Bianca Bacci" userId="83bb2da2-bed4-4ef3-8a15-9eeec0e86db8" providerId="ADAL" clId="{063BF0CD-9D2B-454F-9D1F-A18B1DEE61C6}" dt="2024-06-13T16:35:08.054" v="230"/>
        <pc:sldMkLst>
          <pc:docMk/>
          <pc:sldMk cId="1481335150" sldId="296"/>
        </pc:sldMkLst>
      </pc:sldChg>
      <pc:sldChg chg="addSp delSp modSp add del mod">
        <pc:chgData name="Bianca Bacci" userId="83bb2da2-bed4-4ef3-8a15-9eeec0e86db8" providerId="ADAL" clId="{063BF0CD-9D2B-454F-9D1F-A18B1DEE61C6}" dt="2024-06-13T17:13:50.026" v="1567" actId="2696"/>
        <pc:sldMkLst>
          <pc:docMk/>
          <pc:sldMk cId="2282792203" sldId="297"/>
        </pc:sldMkLst>
      </pc:sldChg>
      <pc:sldChg chg="new del">
        <pc:chgData name="Bianca Bacci" userId="83bb2da2-bed4-4ef3-8a15-9eeec0e86db8" providerId="ADAL" clId="{063BF0CD-9D2B-454F-9D1F-A18B1DEE61C6}" dt="2024-06-13T16:35:09.812" v="231" actId="47"/>
        <pc:sldMkLst>
          <pc:docMk/>
          <pc:sldMk cId="2472287229" sldId="297"/>
        </pc:sldMkLst>
      </pc:sldChg>
      <pc:sldChg chg="modSp add del mod">
        <pc:chgData name="Bianca Bacci" userId="83bb2da2-bed4-4ef3-8a15-9eeec0e86db8" providerId="ADAL" clId="{063BF0CD-9D2B-454F-9D1F-A18B1DEE61C6}" dt="2024-07-02T18:37:00.435" v="9868" actId="47"/>
        <pc:sldMkLst>
          <pc:docMk/>
          <pc:sldMk cId="2574725228" sldId="297"/>
        </pc:sldMkLst>
      </pc:sldChg>
      <pc:sldChg chg="new del ord">
        <pc:chgData name="Bianca Bacci" userId="83bb2da2-bed4-4ef3-8a15-9eeec0e86db8" providerId="ADAL" clId="{063BF0CD-9D2B-454F-9D1F-A18B1DEE61C6}" dt="2024-06-13T16:34:40.692" v="227" actId="47"/>
        <pc:sldMkLst>
          <pc:docMk/>
          <pc:sldMk cId="3177026411" sldId="297"/>
        </pc:sldMkLst>
      </pc:sldChg>
      <pc:sldChg chg="addSp delSp modSp add mod">
        <pc:chgData name="Bianca Bacci" userId="83bb2da2-bed4-4ef3-8a15-9eeec0e86db8" providerId="ADAL" clId="{063BF0CD-9D2B-454F-9D1F-A18B1DEE61C6}" dt="2024-07-02T18:41:46.802" v="9971" actId="1076"/>
        <pc:sldMkLst>
          <pc:docMk/>
          <pc:sldMk cId="1679053481" sldId="298"/>
        </pc:sldMkLst>
      </pc:sldChg>
      <pc:sldChg chg="addSp delSp modSp add del mod modNotesTx">
        <pc:chgData name="Bianca Bacci" userId="83bb2da2-bed4-4ef3-8a15-9eeec0e86db8" providerId="ADAL" clId="{063BF0CD-9D2B-454F-9D1F-A18B1DEE61C6}" dt="2024-06-13T17:39:59.422" v="1969" actId="47"/>
        <pc:sldMkLst>
          <pc:docMk/>
          <pc:sldMk cId="3871805630" sldId="299"/>
        </pc:sldMkLst>
      </pc:sldChg>
      <pc:sldChg chg="add del">
        <pc:chgData name="Bianca Bacci" userId="83bb2da2-bed4-4ef3-8a15-9eeec0e86db8" providerId="ADAL" clId="{063BF0CD-9D2B-454F-9D1F-A18B1DEE61C6}" dt="2024-06-13T17:00:46.590" v="1113"/>
        <pc:sldMkLst>
          <pc:docMk/>
          <pc:sldMk cId="1544081096" sldId="300"/>
        </pc:sldMkLst>
      </pc:sldChg>
      <pc:sldChg chg="addSp delSp modSp add mod ord modNotesTx">
        <pc:chgData name="Bianca Bacci" userId="83bb2da2-bed4-4ef3-8a15-9eeec0e86db8" providerId="ADAL" clId="{063BF0CD-9D2B-454F-9D1F-A18B1DEE61C6}" dt="2024-07-03T15:12:34.579" v="15095" actId="20577"/>
        <pc:sldMkLst>
          <pc:docMk/>
          <pc:sldMk cId="3542395663" sldId="300"/>
        </pc:sldMkLst>
      </pc:sldChg>
      <pc:sldChg chg="add del">
        <pc:chgData name="Bianca Bacci" userId="83bb2da2-bed4-4ef3-8a15-9eeec0e86db8" providerId="ADAL" clId="{063BF0CD-9D2B-454F-9D1F-A18B1DEE61C6}" dt="2024-06-13T16:59:39.856" v="1111"/>
        <pc:sldMkLst>
          <pc:docMk/>
          <pc:sldMk cId="3571016335" sldId="300"/>
        </pc:sldMkLst>
      </pc:sldChg>
      <pc:sldChg chg="addSp delSp modSp add mod modNotesTx">
        <pc:chgData name="Bianca Bacci" userId="83bb2da2-bed4-4ef3-8a15-9eeec0e86db8" providerId="ADAL" clId="{063BF0CD-9D2B-454F-9D1F-A18B1DEE61C6}" dt="2024-07-03T13:49:56.629" v="12901" actId="5793"/>
        <pc:sldMkLst>
          <pc:docMk/>
          <pc:sldMk cId="3507898539" sldId="301"/>
        </pc:sldMkLst>
      </pc:sldChg>
      <pc:sldChg chg="modSp add del mod ord">
        <pc:chgData name="Bianca Bacci" userId="83bb2da2-bed4-4ef3-8a15-9eeec0e86db8" providerId="ADAL" clId="{063BF0CD-9D2B-454F-9D1F-A18B1DEE61C6}" dt="2024-06-18T13:13:20.506" v="4266" actId="47"/>
        <pc:sldMkLst>
          <pc:docMk/>
          <pc:sldMk cId="1839298417" sldId="302"/>
        </pc:sldMkLst>
      </pc:sldChg>
      <pc:sldChg chg="addSp delSp modSp new mod ord">
        <pc:chgData name="Bianca Bacci" userId="83bb2da2-bed4-4ef3-8a15-9eeec0e86db8" providerId="ADAL" clId="{063BF0CD-9D2B-454F-9D1F-A18B1DEE61C6}" dt="2024-06-19T12:33:50.114" v="9008" actId="13926"/>
        <pc:sldMkLst>
          <pc:docMk/>
          <pc:sldMk cId="4766376" sldId="303"/>
        </pc:sldMkLst>
      </pc:sldChg>
      <pc:sldChg chg="addSp delSp modSp add mod">
        <pc:chgData name="Bianca Bacci" userId="83bb2da2-bed4-4ef3-8a15-9eeec0e86db8" providerId="ADAL" clId="{063BF0CD-9D2B-454F-9D1F-A18B1DEE61C6}" dt="2024-07-02T18:43:43.843" v="9985" actId="1076"/>
        <pc:sldMkLst>
          <pc:docMk/>
          <pc:sldMk cId="2477554404" sldId="304"/>
        </pc:sldMkLst>
      </pc:sldChg>
      <pc:sldChg chg="addSp modSp new mod">
        <pc:chgData name="Bianca Bacci" userId="83bb2da2-bed4-4ef3-8a15-9eeec0e86db8" providerId="ADAL" clId="{063BF0CD-9D2B-454F-9D1F-A18B1DEE61C6}" dt="2024-07-09T19:20:17.710" v="39389" actId="20577"/>
        <pc:sldMkLst>
          <pc:docMk/>
          <pc:sldMk cId="921893546" sldId="305"/>
        </pc:sldMkLst>
      </pc:sldChg>
      <pc:sldChg chg="new del">
        <pc:chgData name="Bianca Bacci" userId="83bb2da2-bed4-4ef3-8a15-9eeec0e86db8" providerId="ADAL" clId="{063BF0CD-9D2B-454F-9D1F-A18B1DEE61C6}" dt="2024-06-13T17:49:37.209" v="2507" actId="47"/>
        <pc:sldMkLst>
          <pc:docMk/>
          <pc:sldMk cId="1036182718" sldId="305"/>
        </pc:sldMkLst>
      </pc:sldChg>
      <pc:sldChg chg="addSp modSp add del mod">
        <pc:chgData name="Bianca Bacci" userId="83bb2da2-bed4-4ef3-8a15-9eeec0e86db8" providerId="ADAL" clId="{063BF0CD-9D2B-454F-9D1F-A18B1DEE61C6}" dt="2024-07-09T19:20:08.488" v="39369" actId="47"/>
        <pc:sldMkLst>
          <pc:docMk/>
          <pc:sldMk cId="396453676" sldId="306"/>
        </pc:sldMkLst>
      </pc:sldChg>
      <pc:sldChg chg="delSp modSp add del mod">
        <pc:chgData name="Bianca Bacci" userId="83bb2da2-bed4-4ef3-8a15-9eeec0e86db8" providerId="ADAL" clId="{063BF0CD-9D2B-454F-9D1F-A18B1DEE61C6}" dt="2024-06-13T17:51:25.012" v="2624" actId="47"/>
        <pc:sldMkLst>
          <pc:docMk/>
          <pc:sldMk cId="872144050" sldId="306"/>
        </pc:sldMkLst>
      </pc:sldChg>
      <pc:sldChg chg="new del">
        <pc:chgData name="Bianca Bacci" userId="83bb2da2-bed4-4ef3-8a15-9eeec0e86db8" providerId="ADAL" clId="{063BF0CD-9D2B-454F-9D1F-A18B1DEE61C6}" dt="2024-06-13T17:56:48.443" v="2941" actId="680"/>
        <pc:sldMkLst>
          <pc:docMk/>
          <pc:sldMk cId="1384367891" sldId="307"/>
        </pc:sldMkLst>
      </pc:sldChg>
      <pc:sldChg chg="addSp delSp modSp add del mod delCm">
        <pc:chgData name="Bianca Bacci" userId="83bb2da2-bed4-4ef3-8a15-9eeec0e86db8" providerId="ADAL" clId="{063BF0CD-9D2B-454F-9D1F-A18B1DEE61C6}" dt="2024-07-03T18:47:53.683" v="21249" actId="47"/>
        <pc:sldMkLst>
          <pc:docMk/>
          <pc:sldMk cId="3423458566" sldId="307"/>
        </pc:sldMkLst>
      </pc:sldChg>
      <pc:sldChg chg="modSp add del mod">
        <pc:chgData name="Bianca Bacci" userId="83bb2da2-bed4-4ef3-8a15-9eeec0e86db8" providerId="ADAL" clId="{063BF0CD-9D2B-454F-9D1F-A18B1DEE61C6}" dt="2024-06-19T16:29:23.291" v="9147" actId="47"/>
        <pc:sldMkLst>
          <pc:docMk/>
          <pc:sldMk cId="2938123395" sldId="308"/>
        </pc:sldMkLst>
      </pc:sldChg>
      <pc:sldChg chg="modSp add del mod">
        <pc:chgData name="Bianca Bacci" userId="83bb2da2-bed4-4ef3-8a15-9eeec0e86db8" providerId="ADAL" clId="{063BF0CD-9D2B-454F-9D1F-A18B1DEE61C6}" dt="2024-06-19T16:29:23.291" v="9147" actId="47"/>
        <pc:sldMkLst>
          <pc:docMk/>
          <pc:sldMk cId="2956619284" sldId="309"/>
        </pc:sldMkLst>
      </pc:sldChg>
      <pc:sldChg chg="modSp add del mod">
        <pc:chgData name="Bianca Bacci" userId="83bb2da2-bed4-4ef3-8a15-9eeec0e86db8" providerId="ADAL" clId="{063BF0CD-9D2B-454F-9D1F-A18B1DEE61C6}" dt="2024-06-19T16:29:23.291" v="9147" actId="47"/>
        <pc:sldMkLst>
          <pc:docMk/>
          <pc:sldMk cId="1519662026" sldId="310"/>
        </pc:sldMkLst>
      </pc:sldChg>
      <pc:sldChg chg="modSp add del mod">
        <pc:chgData name="Bianca Bacci" userId="83bb2da2-bed4-4ef3-8a15-9eeec0e86db8" providerId="ADAL" clId="{063BF0CD-9D2B-454F-9D1F-A18B1DEE61C6}" dt="2024-06-19T16:29:23.291" v="9147" actId="47"/>
        <pc:sldMkLst>
          <pc:docMk/>
          <pc:sldMk cId="165934519" sldId="311"/>
        </pc:sldMkLst>
      </pc:sldChg>
      <pc:sldChg chg="modSp add del mod">
        <pc:chgData name="Bianca Bacci" userId="83bb2da2-bed4-4ef3-8a15-9eeec0e86db8" providerId="ADAL" clId="{063BF0CD-9D2B-454F-9D1F-A18B1DEE61C6}" dt="2024-06-19T16:29:23.291" v="9147" actId="47"/>
        <pc:sldMkLst>
          <pc:docMk/>
          <pc:sldMk cId="2837836303" sldId="312"/>
        </pc:sldMkLst>
      </pc:sldChg>
      <pc:sldChg chg="modSp add del mod">
        <pc:chgData name="Bianca Bacci" userId="83bb2da2-bed4-4ef3-8a15-9eeec0e86db8" providerId="ADAL" clId="{063BF0CD-9D2B-454F-9D1F-A18B1DEE61C6}" dt="2024-06-19T16:29:23.291" v="9147" actId="47"/>
        <pc:sldMkLst>
          <pc:docMk/>
          <pc:sldMk cId="3708955005" sldId="313"/>
        </pc:sldMkLst>
      </pc:sldChg>
      <pc:sldChg chg="addSp delSp modSp add del mod ord modNotesTx">
        <pc:chgData name="Bianca Bacci" userId="83bb2da2-bed4-4ef3-8a15-9eeec0e86db8" providerId="ADAL" clId="{063BF0CD-9D2B-454F-9D1F-A18B1DEE61C6}" dt="2024-07-03T17:45:08.706" v="19516" actId="47"/>
        <pc:sldMkLst>
          <pc:docMk/>
          <pc:sldMk cId="3659138768" sldId="314"/>
        </pc:sldMkLst>
      </pc:sldChg>
      <pc:sldChg chg="addSp delSp modSp add mod delCm modNotesTx">
        <pc:chgData name="Bianca Bacci" userId="83bb2da2-bed4-4ef3-8a15-9eeec0e86db8" providerId="ADAL" clId="{063BF0CD-9D2B-454F-9D1F-A18B1DEE61C6}" dt="2024-07-11T17:47:25.951" v="64172" actId="6549"/>
        <pc:sldMkLst>
          <pc:docMk/>
          <pc:sldMk cId="3630584464" sldId="315"/>
        </pc:sldMkLst>
      </pc:sldChg>
      <pc:sldChg chg="new del">
        <pc:chgData name="Bianca Bacci" userId="83bb2da2-bed4-4ef3-8a15-9eeec0e86db8" providerId="ADAL" clId="{063BF0CD-9D2B-454F-9D1F-A18B1DEE61C6}" dt="2024-06-13T18:04:30.802" v="3160" actId="47"/>
        <pc:sldMkLst>
          <pc:docMk/>
          <pc:sldMk cId="3779623963" sldId="315"/>
        </pc:sldMkLst>
      </pc:sldChg>
      <pc:sldChg chg="addSp delSp modSp new mod ord modNotesTx">
        <pc:chgData name="Bianca Bacci" userId="83bb2da2-bed4-4ef3-8a15-9eeec0e86db8" providerId="ADAL" clId="{063BF0CD-9D2B-454F-9D1F-A18B1DEE61C6}" dt="2024-07-03T15:01:59.729" v="14734" actId="20577"/>
        <pc:sldMkLst>
          <pc:docMk/>
          <pc:sldMk cId="183862906" sldId="316"/>
        </pc:sldMkLst>
      </pc:sldChg>
      <pc:sldChg chg="modSp add del mod">
        <pc:chgData name="Bianca Bacci" userId="83bb2da2-bed4-4ef3-8a15-9eeec0e86db8" providerId="ADAL" clId="{063BF0CD-9D2B-454F-9D1F-A18B1DEE61C6}" dt="2024-06-13T18:05:55.449" v="3238" actId="47"/>
        <pc:sldMkLst>
          <pc:docMk/>
          <pc:sldMk cId="3523688055" sldId="316"/>
        </pc:sldMkLst>
      </pc:sldChg>
      <pc:sldChg chg="addSp delSp new del">
        <pc:chgData name="Bianca Bacci" userId="83bb2da2-bed4-4ef3-8a15-9eeec0e86db8" providerId="ADAL" clId="{063BF0CD-9D2B-454F-9D1F-A18B1DEE61C6}" dt="2024-06-18T13:43:19.598" v="5379" actId="47"/>
        <pc:sldMkLst>
          <pc:docMk/>
          <pc:sldMk cId="3028991889" sldId="317"/>
        </pc:sldMkLst>
      </pc:sldChg>
      <pc:sldChg chg="addSp delSp modSp new mod modNotesTx">
        <pc:chgData name="Bianca Bacci" userId="83bb2da2-bed4-4ef3-8a15-9eeec0e86db8" providerId="ADAL" clId="{063BF0CD-9D2B-454F-9D1F-A18B1DEE61C6}" dt="2024-07-03T15:47:39.764" v="16632" actId="20577"/>
        <pc:sldMkLst>
          <pc:docMk/>
          <pc:sldMk cId="4114885456" sldId="318"/>
        </pc:sldMkLst>
      </pc:sldChg>
      <pc:sldChg chg="modSp new del mod">
        <pc:chgData name="Bianca Bacci" userId="83bb2da2-bed4-4ef3-8a15-9eeec0e86db8" providerId="ADAL" clId="{063BF0CD-9D2B-454F-9D1F-A18B1DEE61C6}" dt="2024-06-19T10:42:05.446" v="8244" actId="47"/>
        <pc:sldMkLst>
          <pc:docMk/>
          <pc:sldMk cId="932105324" sldId="319"/>
        </pc:sldMkLst>
      </pc:sldChg>
      <pc:sldChg chg="new del">
        <pc:chgData name="Bianca Bacci" userId="83bb2da2-bed4-4ef3-8a15-9eeec0e86db8" providerId="ADAL" clId="{063BF0CD-9D2B-454F-9D1F-A18B1DEE61C6}" dt="2024-06-18T15:40:47.185" v="8217" actId="47"/>
        <pc:sldMkLst>
          <pc:docMk/>
          <pc:sldMk cId="2086519858" sldId="320"/>
        </pc:sldMkLst>
      </pc:sldChg>
      <pc:sldChg chg="modSp new del mod">
        <pc:chgData name="Bianca Bacci" userId="83bb2da2-bed4-4ef3-8a15-9eeec0e86db8" providerId="ADAL" clId="{063BF0CD-9D2B-454F-9D1F-A18B1DEE61C6}" dt="2024-06-18T15:41:44.058" v="8227" actId="47"/>
        <pc:sldMkLst>
          <pc:docMk/>
          <pc:sldMk cId="3770570456" sldId="320"/>
        </pc:sldMkLst>
      </pc:sldChg>
      <pc:sldChg chg="addSp delSp modSp add mod modNotesTx">
        <pc:chgData name="Bianca Bacci" userId="83bb2da2-bed4-4ef3-8a15-9eeec0e86db8" providerId="ADAL" clId="{063BF0CD-9D2B-454F-9D1F-A18B1DEE61C6}" dt="2024-07-03T14:49:32.264" v="14018"/>
        <pc:sldMkLst>
          <pc:docMk/>
          <pc:sldMk cId="1727598960" sldId="321"/>
        </pc:sldMkLst>
      </pc:sldChg>
      <pc:sldChg chg="addSp delSp modSp add del mod">
        <pc:chgData name="Bianca Bacci" userId="83bb2da2-bed4-4ef3-8a15-9eeec0e86db8" providerId="ADAL" clId="{063BF0CD-9D2B-454F-9D1F-A18B1DEE61C6}" dt="2024-06-19T13:45:05.539" v="9023" actId="2696"/>
        <pc:sldMkLst>
          <pc:docMk/>
          <pc:sldMk cId="1497329014" sldId="322"/>
        </pc:sldMkLst>
      </pc:sldChg>
      <pc:sldChg chg="new del">
        <pc:chgData name="Bianca Bacci" userId="83bb2da2-bed4-4ef3-8a15-9eeec0e86db8" providerId="ADAL" clId="{063BF0CD-9D2B-454F-9D1F-A18B1DEE61C6}" dt="2024-06-19T13:42:14.776" v="9010" actId="47"/>
        <pc:sldMkLst>
          <pc:docMk/>
          <pc:sldMk cId="2254178234" sldId="322"/>
        </pc:sldMkLst>
      </pc:sldChg>
      <pc:sldChg chg="addSp delSp add del">
        <pc:chgData name="Bianca Bacci" userId="83bb2da2-bed4-4ef3-8a15-9eeec0e86db8" providerId="ADAL" clId="{063BF0CD-9D2B-454F-9D1F-A18B1DEE61C6}" dt="2024-06-19T11:03:18.728" v="8574" actId="47"/>
        <pc:sldMkLst>
          <pc:docMk/>
          <pc:sldMk cId="3961936681" sldId="322"/>
        </pc:sldMkLst>
      </pc:sldChg>
      <pc:sldChg chg="add modNotesTx">
        <pc:chgData name="Bianca Bacci" userId="83bb2da2-bed4-4ef3-8a15-9eeec0e86db8" providerId="ADAL" clId="{063BF0CD-9D2B-454F-9D1F-A18B1DEE61C6}" dt="2024-07-03T13:37:27.479" v="11621" actId="20577"/>
        <pc:sldMkLst>
          <pc:docMk/>
          <pc:sldMk cId="4196999403" sldId="322"/>
        </pc:sldMkLst>
      </pc:sldChg>
      <pc:sldChg chg="delSp modSp del mod">
        <pc:chgData name="Bianca Bacci" userId="83bb2da2-bed4-4ef3-8a15-9eeec0e86db8" providerId="ADAL" clId="{063BF0CD-9D2B-454F-9D1F-A18B1DEE61C6}" dt="2024-07-02T18:40:12.515" v="9960" actId="47"/>
        <pc:sldMkLst>
          <pc:docMk/>
          <pc:sldMk cId="3799350374" sldId="323"/>
        </pc:sldMkLst>
      </pc:sldChg>
      <pc:sldChg chg="addSp delSp modSp add mod">
        <pc:chgData name="Bianca Bacci" userId="83bb2da2-bed4-4ef3-8a15-9eeec0e86db8" providerId="ADAL" clId="{063BF0CD-9D2B-454F-9D1F-A18B1DEE61C6}" dt="2024-07-12T14:28:25.843" v="65189" actId="6549"/>
        <pc:sldMkLst>
          <pc:docMk/>
          <pc:sldMk cId="1729817831" sldId="324"/>
        </pc:sldMkLst>
      </pc:sldChg>
      <pc:sldChg chg="addSp delSp modSp new del mod modNotesTx">
        <pc:chgData name="Bianca Bacci" userId="83bb2da2-bed4-4ef3-8a15-9eeec0e86db8" providerId="ADAL" clId="{063BF0CD-9D2B-454F-9D1F-A18B1DEE61C6}" dt="2024-07-04T17:32:51.799" v="31793" actId="47"/>
        <pc:sldMkLst>
          <pc:docMk/>
          <pc:sldMk cId="2114117559" sldId="325"/>
        </pc:sldMkLst>
      </pc:sldChg>
      <pc:sldChg chg="delSp modSp new del mod ord">
        <pc:chgData name="Bianca Bacci" userId="83bb2da2-bed4-4ef3-8a15-9eeec0e86db8" providerId="ADAL" clId="{063BF0CD-9D2B-454F-9D1F-A18B1DEE61C6}" dt="2024-07-03T17:45:06.465" v="19515" actId="47"/>
        <pc:sldMkLst>
          <pc:docMk/>
          <pc:sldMk cId="130241724" sldId="326"/>
        </pc:sldMkLst>
      </pc:sldChg>
      <pc:sldChg chg="addSp delSp modSp add mod ord modShow modNotesTx">
        <pc:chgData name="Bianca Bacci" userId="83bb2da2-bed4-4ef3-8a15-9eeec0e86db8" providerId="ADAL" clId="{063BF0CD-9D2B-454F-9D1F-A18B1DEE61C6}" dt="2024-07-03T18:05:22.033" v="20385" actId="20577"/>
        <pc:sldMkLst>
          <pc:docMk/>
          <pc:sldMk cId="2721537757" sldId="327"/>
        </pc:sldMkLst>
      </pc:sldChg>
      <pc:sldChg chg="addSp delSp modSp new mod modNotesTx">
        <pc:chgData name="Bianca Bacci" userId="83bb2da2-bed4-4ef3-8a15-9eeec0e86db8" providerId="ADAL" clId="{063BF0CD-9D2B-454F-9D1F-A18B1DEE61C6}" dt="2024-07-03T16:51:57.576" v="18233" actId="14100"/>
        <pc:sldMkLst>
          <pc:docMk/>
          <pc:sldMk cId="2971711539" sldId="328"/>
        </pc:sldMkLst>
      </pc:sldChg>
      <pc:sldChg chg="new del">
        <pc:chgData name="Bianca Bacci" userId="83bb2da2-bed4-4ef3-8a15-9eeec0e86db8" providerId="ADAL" clId="{063BF0CD-9D2B-454F-9D1F-A18B1DEE61C6}" dt="2024-07-03T16:22:27.521" v="17013" actId="47"/>
        <pc:sldMkLst>
          <pc:docMk/>
          <pc:sldMk cId="462882950" sldId="329"/>
        </pc:sldMkLst>
      </pc:sldChg>
      <pc:sldChg chg="addSp delSp modSp new mod ord addCm delCm modCm modNotesTx">
        <pc:chgData name="Bianca Bacci" userId="83bb2da2-bed4-4ef3-8a15-9eeec0e86db8" providerId="ADAL" clId="{063BF0CD-9D2B-454F-9D1F-A18B1DEE61C6}" dt="2024-07-13T08:50:26.984" v="65237" actId="21"/>
        <pc:sldMkLst>
          <pc:docMk/>
          <pc:sldMk cId="1493164506" sldId="329"/>
        </pc:sldMkLst>
      </pc:sldChg>
      <pc:sldChg chg="addSp delSp modSp new mod modNotesTx">
        <pc:chgData name="Bianca Bacci" userId="83bb2da2-bed4-4ef3-8a15-9eeec0e86db8" providerId="ADAL" clId="{063BF0CD-9D2B-454F-9D1F-A18B1DEE61C6}" dt="2024-07-08T18:05:34.463" v="38148" actId="20577"/>
        <pc:sldMkLst>
          <pc:docMk/>
          <pc:sldMk cId="2499739509" sldId="330"/>
        </pc:sldMkLst>
      </pc:sldChg>
      <pc:sldChg chg="addSp delSp modSp new mod modClrScheme chgLayout">
        <pc:chgData name="Bianca Bacci" userId="83bb2da2-bed4-4ef3-8a15-9eeec0e86db8" providerId="ADAL" clId="{063BF0CD-9D2B-454F-9D1F-A18B1DEE61C6}" dt="2024-07-04T16:58:53.710" v="31378" actId="165"/>
        <pc:sldMkLst>
          <pc:docMk/>
          <pc:sldMk cId="2082037470" sldId="331"/>
        </pc:sldMkLst>
      </pc:sldChg>
      <pc:sldChg chg="delSp new del mod">
        <pc:chgData name="Bianca Bacci" userId="83bb2da2-bed4-4ef3-8a15-9eeec0e86db8" providerId="ADAL" clId="{063BF0CD-9D2B-454F-9D1F-A18B1DEE61C6}" dt="2024-07-03T17:57:50.561" v="20124" actId="47"/>
        <pc:sldMkLst>
          <pc:docMk/>
          <pc:sldMk cId="3939066135" sldId="331"/>
        </pc:sldMkLst>
      </pc:sldChg>
      <pc:sldChg chg="addSp delSp modSp add mod">
        <pc:chgData name="Bianca Bacci" userId="83bb2da2-bed4-4ef3-8a15-9eeec0e86db8" providerId="ADAL" clId="{063BF0CD-9D2B-454F-9D1F-A18B1DEE61C6}" dt="2024-07-04T09:14:32.912" v="21780" actId="167"/>
        <pc:sldMkLst>
          <pc:docMk/>
          <pc:sldMk cId="2688583213" sldId="332"/>
        </pc:sldMkLst>
      </pc:sldChg>
      <pc:sldChg chg="modSp add del mod">
        <pc:chgData name="Bianca Bacci" userId="83bb2da2-bed4-4ef3-8a15-9eeec0e86db8" providerId="ADAL" clId="{063BF0CD-9D2B-454F-9D1F-A18B1DEE61C6}" dt="2024-07-04T08:51:38.422" v="21282" actId="47"/>
        <pc:sldMkLst>
          <pc:docMk/>
          <pc:sldMk cId="4187698314" sldId="333"/>
        </pc:sldMkLst>
      </pc:sldChg>
      <pc:sldChg chg="addSp delSp modSp add mod">
        <pc:chgData name="Bianca Bacci" userId="83bb2da2-bed4-4ef3-8a15-9eeec0e86db8" providerId="ADAL" clId="{063BF0CD-9D2B-454F-9D1F-A18B1DEE61C6}" dt="2024-07-10T14:26:22.726" v="49405" actId="20577"/>
        <pc:sldMkLst>
          <pc:docMk/>
          <pc:sldMk cId="1227763503" sldId="334"/>
        </pc:sldMkLst>
      </pc:sldChg>
      <pc:sldChg chg="addSp delSp modSp add mod">
        <pc:chgData name="Bianca Bacci" userId="83bb2da2-bed4-4ef3-8a15-9eeec0e86db8" providerId="ADAL" clId="{063BF0CD-9D2B-454F-9D1F-A18B1DEE61C6}" dt="2024-07-09T19:22:13.587" v="39426"/>
        <pc:sldMkLst>
          <pc:docMk/>
          <pc:sldMk cId="3286983214" sldId="335"/>
        </pc:sldMkLst>
      </pc:sldChg>
      <pc:sldChg chg="addSp delSp modSp add mod">
        <pc:chgData name="Bianca Bacci" userId="83bb2da2-bed4-4ef3-8a15-9eeec0e86db8" providerId="ADAL" clId="{063BF0CD-9D2B-454F-9D1F-A18B1DEE61C6}" dt="2024-07-10T12:34:31.726" v="47641" actId="1076"/>
        <pc:sldMkLst>
          <pc:docMk/>
          <pc:sldMk cId="3531531054" sldId="336"/>
        </pc:sldMkLst>
      </pc:sldChg>
      <pc:sldChg chg="modSp add del mod">
        <pc:chgData name="Bianca Bacci" userId="83bb2da2-bed4-4ef3-8a15-9eeec0e86db8" providerId="ADAL" clId="{063BF0CD-9D2B-454F-9D1F-A18B1DEE61C6}" dt="2024-07-09T19:21:25.487" v="39413" actId="47"/>
        <pc:sldMkLst>
          <pc:docMk/>
          <pc:sldMk cId="2245231902" sldId="337"/>
        </pc:sldMkLst>
      </pc:sldChg>
      <pc:sldChg chg="addSp modSp add del mod">
        <pc:chgData name="Bianca Bacci" userId="83bb2da2-bed4-4ef3-8a15-9eeec0e86db8" providerId="ADAL" clId="{063BF0CD-9D2B-454F-9D1F-A18B1DEE61C6}" dt="2024-07-09T19:21:25.487" v="39413" actId="47"/>
        <pc:sldMkLst>
          <pc:docMk/>
          <pc:sldMk cId="4051097108" sldId="338"/>
        </pc:sldMkLst>
      </pc:sldChg>
      <pc:sldChg chg="modSp add mod">
        <pc:chgData name="Bianca Bacci" userId="83bb2da2-bed4-4ef3-8a15-9eeec0e86db8" providerId="ADAL" clId="{063BF0CD-9D2B-454F-9D1F-A18B1DEE61C6}" dt="2024-07-09T19:21:42.198" v="39420" actId="20577"/>
        <pc:sldMkLst>
          <pc:docMk/>
          <pc:sldMk cId="1407251444" sldId="339"/>
        </pc:sldMkLst>
      </pc:sldChg>
      <pc:sldChg chg="addSp delSp modSp add del mod">
        <pc:chgData name="Bianca Bacci" userId="83bb2da2-bed4-4ef3-8a15-9eeec0e86db8" providerId="ADAL" clId="{063BF0CD-9D2B-454F-9D1F-A18B1DEE61C6}" dt="2024-07-04T09:07:39.402" v="21340" actId="47"/>
        <pc:sldMkLst>
          <pc:docMk/>
          <pc:sldMk cId="605268630" sldId="340"/>
        </pc:sldMkLst>
      </pc:sldChg>
      <pc:sldChg chg="new del">
        <pc:chgData name="Bianca Bacci" userId="83bb2da2-bed4-4ef3-8a15-9eeec0e86db8" providerId="ADAL" clId="{063BF0CD-9D2B-454F-9D1F-A18B1DEE61C6}" dt="2024-07-04T08:55:21.237" v="21286" actId="47"/>
        <pc:sldMkLst>
          <pc:docMk/>
          <pc:sldMk cId="2547011128" sldId="340"/>
        </pc:sldMkLst>
      </pc:sldChg>
      <pc:sldChg chg="addSp delSp modSp add del mod modNotesTx">
        <pc:chgData name="Bianca Bacci" userId="83bb2da2-bed4-4ef3-8a15-9eeec0e86db8" providerId="ADAL" clId="{063BF0CD-9D2B-454F-9D1F-A18B1DEE61C6}" dt="2024-07-11T10:21:05.391" v="53597" actId="47"/>
        <pc:sldMkLst>
          <pc:docMk/>
          <pc:sldMk cId="2920103814" sldId="340"/>
        </pc:sldMkLst>
      </pc:sldChg>
      <pc:sldChg chg="addSp delSp modSp new del mod ord modClrScheme chgLayout">
        <pc:chgData name="Bianca Bacci" userId="83bb2da2-bed4-4ef3-8a15-9eeec0e86db8" providerId="ADAL" clId="{063BF0CD-9D2B-454F-9D1F-A18B1DEE61C6}" dt="2024-07-04T09:09:07.527" v="21466" actId="47"/>
        <pc:sldMkLst>
          <pc:docMk/>
          <pc:sldMk cId="3726797389" sldId="340"/>
        </pc:sldMkLst>
      </pc:sldChg>
      <pc:sldChg chg="addSp delSp modSp add del mod">
        <pc:chgData name="Bianca Bacci" userId="83bb2da2-bed4-4ef3-8a15-9eeec0e86db8" providerId="ADAL" clId="{063BF0CD-9D2B-454F-9D1F-A18B1DEE61C6}" dt="2024-07-11T10:24:12.433" v="53631" actId="47"/>
        <pc:sldMkLst>
          <pc:docMk/>
          <pc:sldMk cId="1364583918" sldId="341"/>
        </pc:sldMkLst>
      </pc:sldChg>
      <pc:sldChg chg="addSp delSp modSp add del mod">
        <pc:chgData name="Bianca Bacci" userId="83bb2da2-bed4-4ef3-8a15-9eeec0e86db8" providerId="ADAL" clId="{063BF0CD-9D2B-454F-9D1F-A18B1DEE61C6}" dt="2024-07-04T13:55:11.531" v="24382" actId="47"/>
        <pc:sldMkLst>
          <pc:docMk/>
          <pc:sldMk cId="920784349" sldId="342"/>
        </pc:sldMkLst>
      </pc:sldChg>
      <pc:sldChg chg="addSp delSp modSp new mod modNotesTx">
        <pc:chgData name="Bianca Bacci" userId="83bb2da2-bed4-4ef3-8a15-9eeec0e86db8" providerId="ADAL" clId="{063BF0CD-9D2B-454F-9D1F-A18B1DEE61C6}" dt="2024-07-13T11:23:18.022" v="71426" actId="1076"/>
        <pc:sldMkLst>
          <pc:docMk/>
          <pc:sldMk cId="1081825722" sldId="342"/>
        </pc:sldMkLst>
      </pc:sldChg>
      <pc:sldChg chg="addSp delSp modSp add mod modNotesTx">
        <pc:chgData name="Bianca Bacci" userId="83bb2da2-bed4-4ef3-8a15-9eeec0e86db8" providerId="ADAL" clId="{063BF0CD-9D2B-454F-9D1F-A18B1DEE61C6}" dt="2024-07-04T19:06:02.120" v="36012" actId="20577"/>
        <pc:sldMkLst>
          <pc:docMk/>
          <pc:sldMk cId="4161061073" sldId="343"/>
        </pc:sldMkLst>
      </pc:sldChg>
      <pc:sldChg chg="addSp modSp new del mod">
        <pc:chgData name="Bianca Bacci" userId="83bb2da2-bed4-4ef3-8a15-9eeec0e86db8" providerId="ADAL" clId="{063BF0CD-9D2B-454F-9D1F-A18B1DEE61C6}" dt="2024-07-09T19:21:36.074" v="39415" actId="47"/>
        <pc:sldMkLst>
          <pc:docMk/>
          <pc:sldMk cId="2821855115" sldId="344"/>
        </pc:sldMkLst>
      </pc:sldChg>
      <pc:sldChg chg="new del">
        <pc:chgData name="Bianca Bacci" userId="83bb2da2-bed4-4ef3-8a15-9eeec0e86db8" providerId="ADAL" clId="{063BF0CD-9D2B-454F-9D1F-A18B1DEE61C6}" dt="2024-07-08T17:29:37.665" v="38056" actId="47"/>
        <pc:sldMkLst>
          <pc:docMk/>
          <pc:sldMk cId="2984829955" sldId="345"/>
        </pc:sldMkLst>
      </pc:sldChg>
      <pc:sldChg chg="modSp add del mod">
        <pc:chgData name="Bianca Bacci" userId="83bb2da2-bed4-4ef3-8a15-9eeec0e86db8" providerId="ADAL" clId="{063BF0CD-9D2B-454F-9D1F-A18B1DEE61C6}" dt="2024-07-09T19:21:25.487" v="39413" actId="47"/>
        <pc:sldMkLst>
          <pc:docMk/>
          <pc:sldMk cId="3898866234" sldId="345"/>
        </pc:sldMkLst>
      </pc:sldChg>
      <pc:sldChg chg="addSp delSp modSp add mod">
        <pc:chgData name="Bianca Bacci" userId="83bb2da2-bed4-4ef3-8a15-9eeec0e86db8" providerId="ADAL" clId="{063BF0CD-9D2B-454F-9D1F-A18B1DEE61C6}" dt="2024-07-09T19:35:06.217" v="39464" actId="20577"/>
        <pc:sldMkLst>
          <pc:docMk/>
          <pc:sldMk cId="638169026" sldId="346"/>
        </pc:sldMkLst>
      </pc:sldChg>
      <pc:sldChg chg="add del">
        <pc:chgData name="Bianca Bacci" userId="83bb2da2-bed4-4ef3-8a15-9eeec0e86db8" providerId="ADAL" clId="{063BF0CD-9D2B-454F-9D1F-A18B1DEE61C6}" dt="2024-07-09T19:21:19.224" v="39411" actId="47"/>
        <pc:sldMkLst>
          <pc:docMk/>
          <pc:sldMk cId="4121368079" sldId="347"/>
        </pc:sldMkLst>
      </pc:sldChg>
      <pc:sldChg chg="add del">
        <pc:chgData name="Bianca Bacci" userId="83bb2da2-bed4-4ef3-8a15-9eeec0e86db8" providerId="ADAL" clId="{063BF0CD-9D2B-454F-9D1F-A18B1DEE61C6}" dt="2024-07-09T19:21:19.224" v="39411" actId="47"/>
        <pc:sldMkLst>
          <pc:docMk/>
          <pc:sldMk cId="3029201524" sldId="348"/>
        </pc:sldMkLst>
      </pc:sldChg>
      <pc:sldChg chg="add del">
        <pc:chgData name="Bianca Bacci" userId="83bb2da2-bed4-4ef3-8a15-9eeec0e86db8" providerId="ADAL" clId="{063BF0CD-9D2B-454F-9D1F-A18B1DEE61C6}" dt="2024-07-09T19:21:19.224" v="39411" actId="47"/>
        <pc:sldMkLst>
          <pc:docMk/>
          <pc:sldMk cId="403809762" sldId="349"/>
        </pc:sldMkLst>
      </pc:sldChg>
      <pc:sldChg chg="addSp delSp modSp add del mod">
        <pc:chgData name="Bianca Bacci" userId="83bb2da2-bed4-4ef3-8a15-9eeec0e86db8" providerId="ADAL" clId="{063BF0CD-9D2B-454F-9D1F-A18B1DEE61C6}" dt="2024-07-11T15:34:09.420" v="59359" actId="2696"/>
        <pc:sldMkLst>
          <pc:docMk/>
          <pc:sldMk cId="1726347134" sldId="350"/>
        </pc:sldMkLst>
      </pc:sldChg>
      <pc:sldChg chg="addSp delSp modSp add mod">
        <pc:chgData name="Bianca Bacci" userId="83bb2da2-bed4-4ef3-8a15-9eeec0e86db8" providerId="ADAL" clId="{063BF0CD-9D2B-454F-9D1F-A18B1DEE61C6}" dt="2024-07-11T16:12:54.984" v="60049" actId="1076"/>
        <pc:sldMkLst>
          <pc:docMk/>
          <pc:sldMk cId="2545956031" sldId="350"/>
        </pc:sldMkLst>
      </pc:sldChg>
      <pc:sldChg chg="add del">
        <pc:chgData name="Bianca Bacci" userId="83bb2da2-bed4-4ef3-8a15-9eeec0e86db8" providerId="ADAL" clId="{063BF0CD-9D2B-454F-9D1F-A18B1DEE61C6}" dt="2024-07-09T19:21:10.324" v="39409" actId="47"/>
        <pc:sldMkLst>
          <pc:docMk/>
          <pc:sldMk cId="2790926617" sldId="351"/>
        </pc:sldMkLst>
      </pc:sldChg>
      <pc:sldChg chg="add del">
        <pc:chgData name="Bianca Bacci" userId="83bb2da2-bed4-4ef3-8a15-9eeec0e86db8" providerId="ADAL" clId="{063BF0CD-9D2B-454F-9D1F-A18B1DEE61C6}" dt="2024-07-09T19:21:10.324" v="39409" actId="47"/>
        <pc:sldMkLst>
          <pc:docMk/>
          <pc:sldMk cId="519275840" sldId="352"/>
        </pc:sldMkLst>
      </pc:sldChg>
      <pc:sldChg chg="add del">
        <pc:chgData name="Bianca Bacci" userId="83bb2da2-bed4-4ef3-8a15-9eeec0e86db8" providerId="ADAL" clId="{063BF0CD-9D2B-454F-9D1F-A18B1DEE61C6}" dt="2024-07-09T19:21:10.324" v="39409" actId="47"/>
        <pc:sldMkLst>
          <pc:docMk/>
          <pc:sldMk cId="2329366375" sldId="353"/>
        </pc:sldMkLst>
      </pc:sldChg>
      <pc:sldChg chg="delSp modSp add mod">
        <pc:chgData name="Bianca Bacci" userId="83bb2da2-bed4-4ef3-8a15-9eeec0e86db8" providerId="ADAL" clId="{063BF0CD-9D2B-454F-9D1F-A18B1DEE61C6}" dt="2024-07-11T17:38:08.101" v="64084" actId="478"/>
        <pc:sldMkLst>
          <pc:docMk/>
          <pc:sldMk cId="4151405080" sldId="354"/>
        </pc:sldMkLst>
      </pc:sldChg>
      <pc:sldChg chg="modSp add mod">
        <pc:chgData name="Bianca Bacci" userId="83bb2da2-bed4-4ef3-8a15-9eeec0e86db8" providerId="ADAL" clId="{063BF0CD-9D2B-454F-9D1F-A18B1DEE61C6}" dt="2024-07-09T19:20:49.995" v="39407" actId="20577"/>
        <pc:sldMkLst>
          <pc:docMk/>
          <pc:sldMk cId="3061424486" sldId="355"/>
        </pc:sldMkLst>
      </pc:sldChg>
      <pc:sldChg chg="addSp delSp modSp add mod">
        <pc:chgData name="Bianca Bacci" userId="83bb2da2-bed4-4ef3-8a15-9eeec0e86db8" providerId="ADAL" clId="{063BF0CD-9D2B-454F-9D1F-A18B1DEE61C6}" dt="2024-07-11T17:04:11.551" v="61898" actId="207"/>
        <pc:sldMkLst>
          <pc:docMk/>
          <pc:sldMk cId="1052241371" sldId="356"/>
        </pc:sldMkLst>
      </pc:sldChg>
      <pc:sldChg chg="addSp delSp modSp add mod">
        <pc:chgData name="Bianca Bacci" userId="83bb2da2-bed4-4ef3-8a15-9eeec0e86db8" providerId="ADAL" clId="{063BF0CD-9D2B-454F-9D1F-A18B1DEE61C6}" dt="2024-07-11T17:46:36.740" v="64170" actId="207"/>
        <pc:sldMkLst>
          <pc:docMk/>
          <pc:sldMk cId="2965552898" sldId="357"/>
        </pc:sldMkLst>
      </pc:sldChg>
      <pc:sldChg chg="add del">
        <pc:chgData name="Bianca Bacci" userId="83bb2da2-bed4-4ef3-8a15-9eeec0e86db8" providerId="ADAL" clId="{063BF0CD-9D2B-454F-9D1F-A18B1DEE61C6}" dt="2024-07-11T15:34:09.420" v="59359" actId="2696"/>
        <pc:sldMkLst>
          <pc:docMk/>
          <pc:sldMk cId="2714385062" sldId="358"/>
        </pc:sldMkLst>
      </pc:sldChg>
      <pc:sldChg chg="add">
        <pc:chgData name="Bianca Bacci" userId="83bb2da2-bed4-4ef3-8a15-9eeec0e86db8" providerId="ADAL" clId="{063BF0CD-9D2B-454F-9D1F-A18B1DEE61C6}" dt="2024-07-11T15:34:12.578" v="59360"/>
        <pc:sldMkLst>
          <pc:docMk/>
          <pc:sldMk cId="4173357948" sldId="358"/>
        </pc:sldMkLst>
      </pc:sldChg>
      <pc:sldChg chg="add del">
        <pc:chgData name="Bianca Bacci" userId="83bb2da2-bed4-4ef3-8a15-9eeec0e86db8" providerId="ADAL" clId="{063BF0CD-9D2B-454F-9D1F-A18B1DEE61C6}" dt="2024-07-11T15:34:09.420" v="59359" actId="2696"/>
        <pc:sldMkLst>
          <pc:docMk/>
          <pc:sldMk cId="4061535826" sldId="359"/>
        </pc:sldMkLst>
      </pc:sldChg>
      <pc:sldChg chg="addSp delSp modSp add mod modNotesTx">
        <pc:chgData name="Bianca Bacci" userId="83bb2da2-bed4-4ef3-8a15-9eeec0e86db8" providerId="ADAL" clId="{063BF0CD-9D2B-454F-9D1F-A18B1DEE61C6}" dt="2024-07-12T14:25:48.203" v="65143" actId="20577"/>
        <pc:sldMkLst>
          <pc:docMk/>
          <pc:sldMk cId="4062070232" sldId="359"/>
        </pc:sldMkLst>
      </pc:sldChg>
      <pc:sldChg chg="addSp delSp modSp add mod">
        <pc:chgData name="Bianca Bacci" userId="83bb2da2-bed4-4ef3-8a15-9eeec0e86db8" providerId="ADAL" clId="{063BF0CD-9D2B-454F-9D1F-A18B1DEE61C6}" dt="2024-07-11T17:15:47.165" v="62290" actId="2711"/>
        <pc:sldMkLst>
          <pc:docMk/>
          <pc:sldMk cId="3088735237" sldId="360"/>
        </pc:sldMkLst>
      </pc:sldChg>
      <pc:sldChg chg="add del">
        <pc:chgData name="Bianca Bacci" userId="83bb2da2-bed4-4ef3-8a15-9eeec0e86db8" providerId="ADAL" clId="{063BF0CD-9D2B-454F-9D1F-A18B1DEE61C6}" dt="2024-07-11T15:34:09.420" v="59359" actId="2696"/>
        <pc:sldMkLst>
          <pc:docMk/>
          <pc:sldMk cId="3286222764" sldId="360"/>
        </pc:sldMkLst>
      </pc:sldChg>
      <pc:sldChg chg="add">
        <pc:chgData name="Bianca Bacci" userId="83bb2da2-bed4-4ef3-8a15-9eeec0e86db8" providerId="ADAL" clId="{063BF0CD-9D2B-454F-9D1F-A18B1DEE61C6}" dt="2024-07-09T19:21:15.761" v="39410"/>
        <pc:sldMkLst>
          <pc:docMk/>
          <pc:sldMk cId="1855167999" sldId="361"/>
        </pc:sldMkLst>
      </pc:sldChg>
      <pc:sldChg chg="addSp delSp modSp add del mod">
        <pc:chgData name="Bianca Bacci" userId="83bb2da2-bed4-4ef3-8a15-9eeec0e86db8" providerId="ADAL" clId="{063BF0CD-9D2B-454F-9D1F-A18B1DEE61C6}" dt="2024-07-11T10:39:23.208" v="53737" actId="47"/>
        <pc:sldMkLst>
          <pc:docMk/>
          <pc:sldMk cId="3130638080" sldId="362"/>
        </pc:sldMkLst>
      </pc:sldChg>
      <pc:sldChg chg="addSp delSp modSp add mod modNotesTx">
        <pc:chgData name="Bianca Bacci" userId="83bb2da2-bed4-4ef3-8a15-9eeec0e86db8" providerId="ADAL" clId="{063BF0CD-9D2B-454F-9D1F-A18B1DEE61C6}" dt="2024-07-11T16:12:26.674" v="60046" actId="20577"/>
        <pc:sldMkLst>
          <pc:docMk/>
          <pc:sldMk cId="2034861594" sldId="363"/>
        </pc:sldMkLst>
      </pc:sldChg>
      <pc:sldChg chg="add">
        <pc:chgData name="Bianca Bacci" userId="83bb2da2-bed4-4ef3-8a15-9eeec0e86db8" providerId="ADAL" clId="{063BF0CD-9D2B-454F-9D1F-A18B1DEE61C6}" dt="2024-07-09T19:21:22.030" v="39412"/>
        <pc:sldMkLst>
          <pc:docMk/>
          <pc:sldMk cId="957407537" sldId="364"/>
        </pc:sldMkLst>
      </pc:sldChg>
      <pc:sldChg chg="addSp delSp modSp add mod">
        <pc:chgData name="Bianca Bacci" userId="83bb2da2-bed4-4ef3-8a15-9eeec0e86db8" providerId="ADAL" clId="{063BF0CD-9D2B-454F-9D1F-A18B1DEE61C6}" dt="2024-07-10T16:12:54.611" v="52666" actId="1076"/>
        <pc:sldMkLst>
          <pc:docMk/>
          <pc:sldMk cId="2784817162" sldId="365"/>
        </pc:sldMkLst>
      </pc:sldChg>
      <pc:sldChg chg="add del">
        <pc:chgData name="Bianca Bacci" userId="83bb2da2-bed4-4ef3-8a15-9eeec0e86db8" providerId="ADAL" clId="{063BF0CD-9D2B-454F-9D1F-A18B1DEE61C6}" dt="2024-07-10T10:59:31.017" v="47012" actId="47"/>
        <pc:sldMkLst>
          <pc:docMk/>
          <pc:sldMk cId="1192386176" sldId="366"/>
        </pc:sldMkLst>
      </pc:sldChg>
      <pc:sldChg chg="addSp delSp modSp add mod modNotesTx">
        <pc:chgData name="Bianca Bacci" userId="83bb2da2-bed4-4ef3-8a15-9eeec0e86db8" providerId="ADAL" clId="{063BF0CD-9D2B-454F-9D1F-A18B1DEE61C6}" dt="2024-07-10T14:19:23.011" v="49328" actId="6549"/>
        <pc:sldMkLst>
          <pc:docMk/>
          <pc:sldMk cId="1171539429" sldId="367"/>
        </pc:sldMkLst>
      </pc:sldChg>
      <pc:sldChg chg="addSp delSp modSp add del mod">
        <pc:chgData name="Bianca Bacci" userId="83bb2da2-bed4-4ef3-8a15-9eeec0e86db8" providerId="ADAL" clId="{063BF0CD-9D2B-454F-9D1F-A18B1DEE61C6}" dt="2024-07-11T10:26:14.120" v="53642" actId="47"/>
        <pc:sldMkLst>
          <pc:docMk/>
          <pc:sldMk cId="1555513078" sldId="368"/>
        </pc:sldMkLst>
      </pc:sldChg>
      <pc:sldChg chg="addSp delSp modSp add mod">
        <pc:chgData name="Bianca Bacci" userId="83bb2da2-bed4-4ef3-8a15-9eeec0e86db8" providerId="ADAL" clId="{063BF0CD-9D2B-454F-9D1F-A18B1DEE61C6}" dt="2024-07-11T10:26:23.775" v="53644" actId="21"/>
        <pc:sldMkLst>
          <pc:docMk/>
          <pc:sldMk cId="3098631391" sldId="369"/>
        </pc:sldMkLst>
      </pc:sldChg>
      <pc:sldChg chg="addSp delSp modSp add del mod">
        <pc:chgData name="Bianca Bacci" userId="83bb2da2-bed4-4ef3-8a15-9eeec0e86db8" providerId="ADAL" clId="{063BF0CD-9D2B-454F-9D1F-A18B1DEE61C6}" dt="2024-07-11T10:27:28.070" v="53661" actId="47"/>
        <pc:sldMkLst>
          <pc:docMk/>
          <pc:sldMk cId="927298181" sldId="370"/>
        </pc:sldMkLst>
      </pc:sldChg>
      <pc:sldChg chg="addSp delSp modSp add del mod">
        <pc:chgData name="Bianca Bacci" userId="83bb2da2-bed4-4ef3-8a15-9eeec0e86db8" providerId="ADAL" clId="{063BF0CD-9D2B-454F-9D1F-A18B1DEE61C6}" dt="2024-07-11T10:33:16.988" v="53671" actId="47"/>
        <pc:sldMkLst>
          <pc:docMk/>
          <pc:sldMk cId="1899864058" sldId="371"/>
        </pc:sldMkLst>
      </pc:sldChg>
      <pc:sldChg chg="addSp delSp modSp new mod modNotesTx">
        <pc:chgData name="Bianca Bacci" userId="83bb2da2-bed4-4ef3-8a15-9eeec0e86db8" providerId="ADAL" clId="{063BF0CD-9D2B-454F-9D1F-A18B1DEE61C6}" dt="2024-07-10T14:20:24.367" v="49362" actId="20577"/>
        <pc:sldMkLst>
          <pc:docMk/>
          <pc:sldMk cId="301348437" sldId="372"/>
        </pc:sldMkLst>
      </pc:sldChg>
      <pc:sldChg chg="addSp modSp new mod addCm delCm modCm modNotesTx">
        <pc:chgData name="Bianca Bacci" userId="83bb2da2-bed4-4ef3-8a15-9eeec0e86db8" providerId="ADAL" clId="{063BF0CD-9D2B-454F-9D1F-A18B1DEE61C6}" dt="2024-07-11T17:52:54.143" v="64389" actId="13926"/>
        <pc:sldMkLst>
          <pc:docMk/>
          <pc:sldMk cId="1456516945" sldId="373"/>
        </pc:sldMkLst>
      </pc:sldChg>
      <pc:sldChg chg="addSp delSp modSp new mod modNotesTx">
        <pc:chgData name="Bianca Bacci" userId="83bb2da2-bed4-4ef3-8a15-9eeec0e86db8" providerId="ADAL" clId="{063BF0CD-9D2B-454F-9D1F-A18B1DEE61C6}" dt="2024-07-10T15:19:34.457" v="50566" actId="1076"/>
        <pc:sldMkLst>
          <pc:docMk/>
          <pc:sldMk cId="1874897686" sldId="374"/>
        </pc:sldMkLst>
      </pc:sldChg>
      <pc:sldChg chg="modSp new del mod">
        <pc:chgData name="Bianca Bacci" userId="83bb2da2-bed4-4ef3-8a15-9eeec0e86db8" providerId="ADAL" clId="{063BF0CD-9D2B-454F-9D1F-A18B1DEE61C6}" dt="2024-07-10T10:46:24.570" v="45653" actId="47"/>
        <pc:sldMkLst>
          <pc:docMk/>
          <pc:sldMk cId="2201739510" sldId="374"/>
        </pc:sldMkLst>
      </pc:sldChg>
      <pc:sldChg chg="addSp delSp modSp new del mod">
        <pc:chgData name="Bianca Bacci" userId="83bb2da2-bed4-4ef3-8a15-9eeec0e86db8" providerId="ADAL" clId="{063BF0CD-9D2B-454F-9D1F-A18B1DEE61C6}" dt="2024-07-10T16:12:10.407" v="52641" actId="47"/>
        <pc:sldMkLst>
          <pc:docMk/>
          <pc:sldMk cId="415091384" sldId="375"/>
        </pc:sldMkLst>
      </pc:sldChg>
      <pc:sldChg chg="addSp delSp modSp new mod ord">
        <pc:chgData name="Bianca Bacci" userId="83bb2da2-bed4-4ef3-8a15-9eeec0e86db8" providerId="ADAL" clId="{063BF0CD-9D2B-454F-9D1F-A18B1DEE61C6}" dt="2024-07-10T15:48:56.671" v="51459" actId="1076"/>
        <pc:sldMkLst>
          <pc:docMk/>
          <pc:sldMk cId="1839085922" sldId="376"/>
        </pc:sldMkLst>
      </pc:sldChg>
      <pc:sldChg chg="addSp delSp modSp add mod modNotesTx">
        <pc:chgData name="Bianca Bacci" userId="83bb2da2-bed4-4ef3-8a15-9eeec0e86db8" providerId="ADAL" clId="{063BF0CD-9D2B-454F-9D1F-A18B1DEE61C6}" dt="2024-07-11T10:25:26.262" v="53635"/>
        <pc:sldMkLst>
          <pc:docMk/>
          <pc:sldMk cId="328113609" sldId="377"/>
        </pc:sldMkLst>
      </pc:sldChg>
      <pc:sldChg chg="addSp delSp modSp add mod modNotesTx">
        <pc:chgData name="Bianca Bacci" userId="83bb2da2-bed4-4ef3-8a15-9eeec0e86db8" providerId="ADAL" clId="{063BF0CD-9D2B-454F-9D1F-A18B1DEE61C6}" dt="2024-07-11T10:25:30.103" v="53636"/>
        <pc:sldMkLst>
          <pc:docMk/>
          <pc:sldMk cId="1622087010" sldId="378"/>
        </pc:sldMkLst>
      </pc:sldChg>
      <pc:sldChg chg="addSp delSp modSp add mod modNotesTx">
        <pc:chgData name="Bianca Bacci" userId="83bb2da2-bed4-4ef3-8a15-9eeec0e86db8" providerId="ADAL" clId="{063BF0CD-9D2B-454F-9D1F-A18B1DEE61C6}" dt="2024-07-11T10:27:08.446" v="53657" actId="1076"/>
        <pc:sldMkLst>
          <pc:docMk/>
          <pc:sldMk cId="3005356448" sldId="379"/>
        </pc:sldMkLst>
      </pc:sldChg>
      <pc:sldChg chg="addSp delSp modSp add mod">
        <pc:chgData name="Bianca Bacci" userId="83bb2da2-bed4-4ef3-8a15-9eeec0e86db8" providerId="ADAL" clId="{063BF0CD-9D2B-454F-9D1F-A18B1DEE61C6}" dt="2024-07-11T10:26:57.345" v="53654" actId="1076"/>
        <pc:sldMkLst>
          <pc:docMk/>
          <pc:sldMk cId="370060858" sldId="380"/>
        </pc:sldMkLst>
      </pc:sldChg>
      <pc:sldChg chg="addSp delSp modSp add del mod">
        <pc:chgData name="Bianca Bacci" userId="83bb2da2-bed4-4ef3-8a15-9eeec0e86db8" providerId="ADAL" clId="{063BF0CD-9D2B-454F-9D1F-A18B1DEE61C6}" dt="2024-07-11T15:34:09.420" v="59359" actId="2696"/>
        <pc:sldMkLst>
          <pc:docMk/>
          <pc:sldMk cId="3125558670" sldId="381"/>
        </pc:sldMkLst>
      </pc:sldChg>
      <pc:sldChg chg="add">
        <pc:chgData name="Bianca Bacci" userId="83bb2da2-bed4-4ef3-8a15-9eeec0e86db8" providerId="ADAL" clId="{063BF0CD-9D2B-454F-9D1F-A18B1DEE61C6}" dt="2024-07-11T15:34:12.578" v="59360"/>
        <pc:sldMkLst>
          <pc:docMk/>
          <pc:sldMk cId="3837796600" sldId="381"/>
        </pc:sldMkLst>
      </pc:sldChg>
      <pc:sldChg chg="add">
        <pc:chgData name="Bianca Bacci" userId="83bb2da2-bed4-4ef3-8a15-9eeec0e86db8" providerId="ADAL" clId="{063BF0CD-9D2B-454F-9D1F-A18B1DEE61C6}" dt="2024-07-11T10:33:14.492" v="53670"/>
        <pc:sldMkLst>
          <pc:docMk/>
          <pc:sldMk cId="2253068309" sldId="395"/>
        </pc:sldMkLst>
      </pc:sldChg>
      <pc:sldChg chg="addSp modSp mod">
        <pc:chgData name="Bianca Bacci" userId="83bb2da2-bed4-4ef3-8a15-9eeec0e86db8" providerId="ADAL" clId="{063BF0CD-9D2B-454F-9D1F-A18B1DEE61C6}" dt="2024-07-13T08:50:42.019" v="65241" actId="1076"/>
        <pc:sldMkLst>
          <pc:docMk/>
          <pc:sldMk cId="1060190056" sldId="398"/>
        </pc:sldMkLst>
      </pc:sldChg>
      <pc:sldChg chg="addSp delSp modSp mod modNotesTx">
        <pc:chgData name="Bianca Bacci" userId="83bb2da2-bed4-4ef3-8a15-9eeec0e86db8" providerId="ADAL" clId="{063BF0CD-9D2B-454F-9D1F-A18B1DEE61C6}" dt="2024-07-13T11:40:09.938" v="71653" actId="20577"/>
        <pc:sldMkLst>
          <pc:docMk/>
          <pc:sldMk cId="667032215" sldId="399"/>
        </pc:sldMkLst>
      </pc:sldChg>
      <pc:sldChg chg="modSp mod">
        <pc:chgData name="Bianca Bacci" userId="83bb2da2-bed4-4ef3-8a15-9eeec0e86db8" providerId="ADAL" clId="{063BF0CD-9D2B-454F-9D1F-A18B1DEE61C6}" dt="2024-07-13T09:27:16.297" v="66916" actId="20577"/>
        <pc:sldMkLst>
          <pc:docMk/>
          <pc:sldMk cId="606332018" sldId="400"/>
        </pc:sldMkLst>
      </pc:sldChg>
      <pc:sldChg chg="addCm">
        <pc:chgData name="Bianca Bacci" userId="83bb2da2-bed4-4ef3-8a15-9eeec0e86db8" providerId="ADAL" clId="{063BF0CD-9D2B-454F-9D1F-A18B1DEE61C6}" dt="2024-07-11T17:52:02.929" v="64384" actId="1589"/>
        <pc:sldMkLst>
          <pc:docMk/>
          <pc:sldMk cId="2800320060" sldId="401"/>
        </pc:sldMkLst>
      </pc:sldChg>
      <pc:sldChg chg="addSp delSp modSp add mod modNotesTx">
        <pc:chgData name="Bianca Bacci" userId="83bb2da2-bed4-4ef3-8a15-9eeec0e86db8" providerId="ADAL" clId="{063BF0CD-9D2B-454F-9D1F-A18B1DEE61C6}" dt="2024-07-11T15:32:57.820" v="59358" actId="1076"/>
        <pc:sldMkLst>
          <pc:docMk/>
          <pc:sldMk cId="2388256060" sldId="405"/>
        </pc:sldMkLst>
      </pc:sldChg>
      <pc:sldChg chg="modSp add del mod">
        <pc:chgData name="Bianca Bacci" userId="83bb2da2-bed4-4ef3-8a15-9eeec0e86db8" providerId="ADAL" clId="{063BF0CD-9D2B-454F-9D1F-A18B1DEE61C6}" dt="2024-07-11T14:46:29.764" v="57153" actId="47"/>
        <pc:sldMkLst>
          <pc:docMk/>
          <pc:sldMk cId="58326882" sldId="406"/>
        </pc:sldMkLst>
      </pc:sldChg>
      <pc:sldChg chg="addSp delSp modSp new mod addCm delCm modNotesTx">
        <pc:chgData name="Bianca Bacci" userId="83bb2da2-bed4-4ef3-8a15-9eeec0e86db8" providerId="ADAL" clId="{063BF0CD-9D2B-454F-9D1F-A18B1DEE61C6}" dt="2024-07-13T09:05:52.550" v="65873" actId="20577"/>
        <pc:sldMkLst>
          <pc:docMk/>
          <pc:sldMk cId="3913435773" sldId="406"/>
        </pc:sldMkLst>
      </pc:sldChg>
      <pc:sldChg chg="modSp new del mod ord">
        <pc:chgData name="Bianca Bacci" userId="83bb2da2-bed4-4ef3-8a15-9eeec0e86db8" providerId="ADAL" clId="{063BF0CD-9D2B-454F-9D1F-A18B1DEE61C6}" dt="2024-07-13T11:03:51.212" v="70807" actId="47"/>
        <pc:sldMkLst>
          <pc:docMk/>
          <pc:sldMk cId="454083624" sldId="407"/>
        </pc:sldMkLst>
      </pc:sldChg>
      <pc:sldChg chg="new del">
        <pc:chgData name="Bianca Bacci" userId="83bb2da2-bed4-4ef3-8a15-9eeec0e86db8" providerId="ADAL" clId="{063BF0CD-9D2B-454F-9D1F-A18B1DEE61C6}" dt="2024-07-13T10:58:18.949" v="70795" actId="680"/>
        <pc:sldMkLst>
          <pc:docMk/>
          <pc:sldMk cId="821175494" sldId="407"/>
        </pc:sldMkLst>
      </pc:sldChg>
      <pc:sldChg chg="delSp modSp new del mod">
        <pc:chgData name="Bianca Bacci" userId="83bb2da2-bed4-4ef3-8a15-9eeec0e86db8" providerId="ADAL" clId="{063BF0CD-9D2B-454F-9D1F-A18B1DEE61C6}" dt="2024-07-13T10:58:15.553" v="70793" actId="47"/>
        <pc:sldMkLst>
          <pc:docMk/>
          <pc:sldMk cId="4181771376" sldId="407"/>
        </pc:sldMkLst>
      </pc:sldChg>
      <pc:sldChg chg="add">
        <pc:chgData name="Bianca Bacci" userId="83bb2da2-bed4-4ef3-8a15-9eeec0e86db8" providerId="ADAL" clId="{063BF0CD-9D2B-454F-9D1F-A18B1DEE61C6}" dt="2024-07-13T15:27:58.227" v="71741"/>
        <pc:sldMkLst>
          <pc:docMk/>
          <pc:sldMk cId="0" sldId="408"/>
        </pc:sldMkLst>
      </pc:sldChg>
      <pc:sldMasterChg chg="delSldLayout">
        <pc:chgData name="Bianca Bacci" userId="83bb2da2-bed4-4ef3-8a15-9eeec0e86db8" providerId="ADAL" clId="{063BF0CD-9D2B-454F-9D1F-A18B1DEE61C6}" dt="2024-07-09T19:39:25.951" v="39472" actId="47"/>
        <pc:sldMasterMkLst>
          <pc:docMk/>
          <pc:sldMasterMk cId="0" sldId="2147483669"/>
        </pc:sldMasterMkLst>
        <pc:sldLayoutChg chg="del">
          <pc:chgData name="Bianca Bacci" userId="83bb2da2-bed4-4ef3-8a15-9eeec0e86db8" providerId="ADAL" clId="{063BF0CD-9D2B-454F-9D1F-A18B1DEE61C6}" dt="2024-06-13T16:26:32.955" v="0" actId="47"/>
          <pc:sldLayoutMkLst>
            <pc:docMk/>
            <pc:sldMasterMk cId="0" sldId="2147483669"/>
            <pc:sldLayoutMk cId="0" sldId="2147483650"/>
          </pc:sldLayoutMkLst>
        </pc:sldLayoutChg>
        <pc:sldLayoutChg chg="del">
          <pc:chgData name="Bianca Bacci" userId="83bb2da2-bed4-4ef3-8a15-9eeec0e86db8" providerId="ADAL" clId="{063BF0CD-9D2B-454F-9D1F-A18B1DEE61C6}" dt="2024-06-13T17:42:51.400" v="2199" actId="2696"/>
          <pc:sldLayoutMkLst>
            <pc:docMk/>
            <pc:sldMasterMk cId="0" sldId="2147483669"/>
            <pc:sldLayoutMk cId="0" sldId="2147483651"/>
          </pc:sldLayoutMkLst>
        </pc:sldLayoutChg>
        <pc:sldLayoutChg chg="del">
          <pc:chgData name="Bianca Bacci" userId="83bb2da2-bed4-4ef3-8a15-9eeec0e86db8" providerId="ADAL" clId="{063BF0CD-9D2B-454F-9D1F-A18B1DEE61C6}" dt="2024-06-13T18:01:51.940" v="3099" actId="47"/>
          <pc:sldLayoutMkLst>
            <pc:docMk/>
            <pc:sldMasterMk cId="0" sldId="2147483669"/>
            <pc:sldLayoutMk cId="0" sldId="2147483658"/>
          </pc:sldLayoutMkLst>
        </pc:sldLayoutChg>
        <pc:sldLayoutChg chg="del">
          <pc:chgData name="Bianca Bacci" userId="83bb2da2-bed4-4ef3-8a15-9eeec0e86db8" providerId="ADAL" clId="{063BF0CD-9D2B-454F-9D1F-A18B1DEE61C6}" dt="2024-06-13T17:13:50.026" v="1567" actId="2696"/>
          <pc:sldLayoutMkLst>
            <pc:docMk/>
            <pc:sldMasterMk cId="0" sldId="2147483669"/>
            <pc:sldLayoutMk cId="0" sldId="2147483661"/>
          </pc:sldLayoutMkLst>
        </pc:sldLayoutChg>
        <pc:sldLayoutChg chg="del">
          <pc:chgData name="Bianca Bacci" userId="83bb2da2-bed4-4ef3-8a15-9eeec0e86db8" providerId="ADAL" clId="{063BF0CD-9D2B-454F-9D1F-A18B1DEE61C6}" dt="2024-07-09T19:39:25.951" v="39472" actId="47"/>
          <pc:sldLayoutMkLst>
            <pc:docMk/>
            <pc:sldMasterMk cId="0" sldId="2147483669"/>
            <pc:sldLayoutMk cId="0" sldId="2147483663"/>
          </pc:sldLayoutMkLst>
        </pc:sldLayoutChg>
        <pc:sldLayoutChg chg="del">
          <pc:chgData name="Bianca Bacci" userId="83bb2da2-bed4-4ef3-8a15-9eeec0e86db8" providerId="ADAL" clId="{063BF0CD-9D2B-454F-9D1F-A18B1DEE61C6}" dt="2024-07-09T19:39:22.539" v="39471" actId="47"/>
          <pc:sldLayoutMkLst>
            <pc:docMk/>
            <pc:sldMasterMk cId="0" sldId="2147483669"/>
            <pc:sldLayoutMk cId="0" sldId="2147483664"/>
          </pc:sldLayoutMkLst>
        </pc:sldLayoutChg>
      </pc:sldMasterChg>
    </pc:docChg>
  </pc:docChgLst>
  <pc:docChgLst>
    <pc:chgData name="Johanna Marx" userId="f7883e6b-b8f5-49bd-97ed-29afbba9d34b" providerId="ADAL" clId="{D99C3C99-2621-4852-A4E4-9AE6EAC98BF1}"/>
    <pc:docChg chg="delSld delMainMaster">
      <pc:chgData name="Johanna Marx" userId="f7883e6b-b8f5-49bd-97ed-29afbba9d34b" providerId="ADAL" clId="{D99C3C99-2621-4852-A4E4-9AE6EAC98BF1}" dt="2025-01-06T13:51:12.219" v="0" actId="47"/>
      <pc:docMkLst>
        <pc:docMk/>
      </pc:docMkLst>
      <pc:sldChg chg="del">
        <pc:chgData name="Johanna Marx" userId="f7883e6b-b8f5-49bd-97ed-29afbba9d34b" providerId="ADAL" clId="{D99C3C99-2621-4852-A4E4-9AE6EAC98BF1}" dt="2025-01-06T13:51:12.219" v="0" actId="47"/>
        <pc:sldMkLst>
          <pc:docMk/>
          <pc:sldMk cId="0" sldId="289"/>
        </pc:sldMkLst>
      </pc:sldChg>
      <pc:sldChg chg="del">
        <pc:chgData name="Johanna Marx" userId="f7883e6b-b8f5-49bd-97ed-29afbba9d34b" providerId="ADAL" clId="{D99C3C99-2621-4852-A4E4-9AE6EAC98BF1}" dt="2025-01-06T13:51:12.219" v="0" actId="47"/>
        <pc:sldMkLst>
          <pc:docMk/>
          <pc:sldMk cId="0" sldId="290"/>
        </pc:sldMkLst>
      </pc:sldChg>
      <pc:sldChg chg="del">
        <pc:chgData name="Johanna Marx" userId="f7883e6b-b8f5-49bd-97ed-29afbba9d34b" providerId="ADAL" clId="{D99C3C99-2621-4852-A4E4-9AE6EAC98BF1}" dt="2025-01-06T13:51:12.219" v="0" actId="47"/>
        <pc:sldMkLst>
          <pc:docMk/>
          <pc:sldMk cId="0" sldId="291"/>
        </pc:sldMkLst>
      </pc:sldChg>
      <pc:sldChg chg="del">
        <pc:chgData name="Johanna Marx" userId="f7883e6b-b8f5-49bd-97ed-29afbba9d34b" providerId="ADAL" clId="{D99C3C99-2621-4852-A4E4-9AE6EAC98BF1}" dt="2025-01-06T13:51:12.219" v="0" actId="47"/>
        <pc:sldMkLst>
          <pc:docMk/>
          <pc:sldMk cId="0" sldId="292"/>
        </pc:sldMkLst>
      </pc:sldChg>
      <pc:sldChg chg="del">
        <pc:chgData name="Johanna Marx" userId="f7883e6b-b8f5-49bd-97ed-29afbba9d34b" providerId="ADAL" clId="{D99C3C99-2621-4852-A4E4-9AE6EAC98BF1}" dt="2025-01-06T13:51:12.219" v="0" actId="47"/>
        <pc:sldMkLst>
          <pc:docMk/>
          <pc:sldMk cId="0" sldId="293"/>
        </pc:sldMkLst>
      </pc:sldChg>
      <pc:sldChg chg="del">
        <pc:chgData name="Johanna Marx" userId="f7883e6b-b8f5-49bd-97ed-29afbba9d34b" providerId="ADAL" clId="{D99C3C99-2621-4852-A4E4-9AE6EAC98BF1}" dt="2025-01-06T13:51:12.219" v="0" actId="47"/>
        <pc:sldMkLst>
          <pc:docMk/>
          <pc:sldMk cId="0" sldId="294"/>
        </pc:sldMkLst>
      </pc:sldChg>
      <pc:sldChg chg="del">
        <pc:chgData name="Johanna Marx" userId="f7883e6b-b8f5-49bd-97ed-29afbba9d34b" providerId="ADAL" clId="{D99C3C99-2621-4852-A4E4-9AE6EAC98BF1}" dt="2025-01-06T13:51:12.219" v="0" actId="47"/>
        <pc:sldMkLst>
          <pc:docMk/>
          <pc:sldMk cId="0" sldId="295"/>
        </pc:sldMkLst>
      </pc:sldChg>
      <pc:sldMasterChg chg="del delSldLayout">
        <pc:chgData name="Johanna Marx" userId="f7883e6b-b8f5-49bd-97ed-29afbba9d34b" providerId="ADAL" clId="{D99C3C99-2621-4852-A4E4-9AE6EAC98BF1}" dt="2025-01-06T13:51:12.219" v="0" actId="47"/>
        <pc:sldMasterMkLst>
          <pc:docMk/>
          <pc:sldMasterMk cId="0" sldId="2147483670"/>
        </pc:sldMasterMkLst>
        <pc:sldLayoutChg chg="del">
          <pc:chgData name="Johanna Marx" userId="f7883e6b-b8f5-49bd-97ed-29afbba9d34b" providerId="ADAL" clId="{D99C3C99-2621-4852-A4E4-9AE6EAC98BF1}" dt="2025-01-06T13:51:12.219" v="0" actId="47"/>
          <pc:sldLayoutMkLst>
            <pc:docMk/>
            <pc:sldMasterMk cId="0" sldId="2147483670"/>
            <pc:sldLayoutMk cId="0" sldId="2147483667"/>
          </pc:sldLayoutMkLst>
        </pc:sldLayoutChg>
        <pc:sldLayoutChg chg="del">
          <pc:chgData name="Johanna Marx" userId="f7883e6b-b8f5-49bd-97ed-29afbba9d34b" providerId="ADAL" clId="{D99C3C99-2621-4852-A4E4-9AE6EAC98BF1}" dt="2025-01-06T13:51:12.219" v="0" actId="47"/>
          <pc:sldLayoutMkLst>
            <pc:docMk/>
            <pc:sldMasterMk cId="0" sldId="2147483670"/>
            <pc:sldLayoutMk cId="0" sldId="2147483668"/>
          </pc:sldLayoutMkLst>
        </pc:sldLayoutChg>
      </pc:sldMasterChg>
    </pc:docChg>
  </pc:docChgLst>
  <pc:docChgLst>
    <pc:chgData name="Bianca Bacci" userId="83bb2da2-bed4-4ef3-8a15-9eeec0e86db8" providerId="ADAL" clId="{2D56AED8-02E0-45A3-8A47-2C5E1F507B88}"/>
    <pc:docChg chg="modSld">
      <pc:chgData name="Bianca Bacci" userId="83bb2da2-bed4-4ef3-8a15-9eeec0e86db8" providerId="ADAL" clId="{2D56AED8-02E0-45A3-8A47-2C5E1F507B88}" dt="2024-07-19T17:31:58.183" v="1"/>
      <pc:docMkLst>
        <pc:docMk/>
      </pc:docMkLst>
      <pc:sldChg chg="modSp mod addCm">
        <pc:chgData name="Bianca Bacci" userId="83bb2da2-bed4-4ef3-8a15-9eeec0e86db8" providerId="ADAL" clId="{2D56AED8-02E0-45A3-8A47-2C5E1F507B88}" dt="2024-07-19T17:31:58.183" v="1"/>
        <pc:sldMkLst>
          <pc:docMk/>
          <pc:sldMk cId="921893546" sldId="305"/>
        </pc:sldMkLst>
        <pc:extLst>
          <p:ext xmlns:p="http://schemas.openxmlformats.org/presentationml/2006/main" uri="{D6D511B9-2390-475A-947B-AFAB55BFBCF1}">
            <pc226:cmChg xmlns:pc226="http://schemas.microsoft.com/office/powerpoint/2022/06/main/command" chg="add">
              <pc226:chgData name="Bianca Bacci" userId="83bb2da2-bed4-4ef3-8a15-9eeec0e86db8" providerId="ADAL" clId="{2D56AED8-02E0-45A3-8A47-2C5E1F507B88}" dt="2024-07-19T17:31:58.183" v="1"/>
              <pc2:cmMkLst xmlns:pc2="http://schemas.microsoft.com/office/powerpoint/2019/9/main/command">
                <pc:docMk/>
                <pc:sldMk cId="921893546" sldId="305"/>
                <pc2:cmMk id="{F5081DF4-6F64-446C-9440-86D3780C32E1}"/>
              </pc2:cmMkLst>
            </pc226:cmChg>
          </p:ext>
        </pc:extLst>
      </pc:sldChg>
    </pc:docChg>
  </pc:docChgLst>
  <pc:docChgLst>
    <pc:chgData name="Johanna Marx" userId="f7883e6b-b8f5-49bd-97ed-29afbba9d34b" providerId="ADAL" clId="{54EEA9CA-35FF-4EFD-8474-BA96C803576D}"/>
    <pc:docChg chg="undo custSel addSld delSld modSld sldOrd">
      <pc:chgData name="Johanna Marx" userId="f7883e6b-b8f5-49bd-97ed-29afbba9d34b" providerId="ADAL" clId="{54EEA9CA-35FF-4EFD-8474-BA96C803576D}" dt="2024-07-13T14:47:08.021" v="1842" actId="1076"/>
      <pc:docMkLst>
        <pc:docMk/>
      </pc:docMkLst>
      <pc:sldChg chg="ord">
        <pc:chgData name="Johanna Marx" userId="f7883e6b-b8f5-49bd-97ed-29afbba9d34b" providerId="ADAL" clId="{54EEA9CA-35FF-4EFD-8474-BA96C803576D}" dt="2024-07-11T11:43:49.052" v="0" actId="20578"/>
        <pc:sldMkLst>
          <pc:docMk/>
          <pc:sldMk cId="0" sldId="256"/>
        </pc:sldMkLst>
      </pc:sldChg>
      <pc:sldChg chg="modSp mod">
        <pc:chgData name="Johanna Marx" userId="f7883e6b-b8f5-49bd-97ed-29afbba9d34b" providerId="ADAL" clId="{54EEA9CA-35FF-4EFD-8474-BA96C803576D}" dt="2024-07-11T12:09:30.516" v="296" actId="14100"/>
        <pc:sldMkLst>
          <pc:docMk/>
          <pc:sldMk cId="0" sldId="259"/>
        </pc:sldMkLst>
      </pc:sldChg>
      <pc:sldChg chg="modSp mod">
        <pc:chgData name="Johanna Marx" userId="f7883e6b-b8f5-49bd-97ed-29afbba9d34b" providerId="ADAL" clId="{54EEA9CA-35FF-4EFD-8474-BA96C803576D}" dt="2024-07-11T13:05:31.789" v="1010" actId="20577"/>
        <pc:sldMkLst>
          <pc:docMk/>
          <pc:sldMk cId="0" sldId="261"/>
        </pc:sldMkLst>
      </pc:sldChg>
      <pc:sldChg chg="addCm modCm">
        <pc:chgData name="Johanna Marx" userId="f7883e6b-b8f5-49bd-97ed-29afbba9d34b" providerId="ADAL" clId="{54EEA9CA-35FF-4EFD-8474-BA96C803576D}" dt="2024-07-11T13:16:54.607" v="1462"/>
        <pc:sldMkLst>
          <pc:docMk/>
          <pc:sldMk cId="3431297150" sldId="262"/>
        </pc:sldMkLst>
      </pc:sldChg>
      <pc:sldChg chg="addSp delSp modSp mod">
        <pc:chgData name="Johanna Marx" userId="f7883e6b-b8f5-49bd-97ed-29afbba9d34b" providerId="ADAL" clId="{54EEA9CA-35FF-4EFD-8474-BA96C803576D}" dt="2024-07-11T11:47:30.993" v="69" actId="1076"/>
        <pc:sldMkLst>
          <pc:docMk/>
          <pc:sldMk cId="1245305503" sldId="263"/>
        </pc:sldMkLst>
      </pc:sldChg>
      <pc:sldChg chg="delSp mod">
        <pc:chgData name="Johanna Marx" userId="f7883e6b-b8f5-49bd-97ed-29afbba9d34b" providerId="ADAL" clId="{54EEA9CA-35FF-4EFD-8474-BA96C803576D}" dt="2024-07-11T13:17:06.682" v="1463" actId="478"/>
        <pc:sldMkLst>
          <pc:docMk/>
          <pc:sldMk cId="0" sldId="264"/>
        </pc:sldMkLst>
      </pc:sldChg>
      <pc:sldChg chg="modSp mod">
        <pc:chgData name="Johanna Marx" userId="f7883e6b-b8f5-49bd-97ed-29afbba9d34b" providerId="ADAL" clId="{54EEA9CA-35FF-4EFD-8474-BA96C803576D}" dt="2024-07-11T13:00:10.832" v="772" actId="20577"/>
        <pc:sldMkLst>
          <pc:docMk/>
          <pc:sldMk cId="0" sldId="265"/>
        </pc:sldMkLst>
      </pc:sldChg>
      <pc:sldChg chg="delSp modSp mod">
        <pc:chgData name="Johanna Marx" userId="f7883e6b-b8f5-49bd-97ed-29afbba9d34b" providerId="ADAL" clId="{54EEA9CA-35FF-4EFD-8474-BA96C803576D}" dt="2024-07-11T12:51:55.220" v="706" actId="207"/>
        <pc:sldMkLst>
          <pc:docMk/>
          <pc:sldMk cId="0" sldId="266"/>
        </pc:sldMkLst>
      </pc:sldChg>
      <pc:sldChg chg="del">
        <pc:chgData name="Johanna Marx" userId="f7883e6b-b8f5-49bd-97ed-29afbba9d34b" providerId="ADAL" clId="{54EEA9CA-35FF-4EFD-8474-BA96C803576D}" dt="2024-07-11T12:41:58.476" v="624" actId="47"/>
        <pc:sldMkLst>
          <pc:docMk/>
          <pc:sldMk cId="3542395663" sldId="300"/>
        </pc:sldMkLst>
      </pc:sldChg>
      <pc:sldChg chg="modSp mod modShow modNotesTx">
        <pc:chgData name="Johanna Marx" userId="f7883e6b-b8f5-49bd-97ed-29afbba9d34b" providerId="ADAL" clId="{54EEA9CA-35FF-4EFD-8474-BA96C803576D}" dt="2024-07-11T12:09:13.321" v="291" actId="14100"/>
        <pc:sldMkLst>
          <pc:docMk/>
          <pc:sldMk cId="3507898539" sldId="301"/>
        </pc:sldMkLst>
      </pc:sldChg>
      <pc:sldChg chg="delSp modSp mod">
        <pc:chgData name="Johanna Marx" userId="f7883e6b-b8f5-49bd-97ed-29afbba9d34b" providerId="ADAL" clId="{54EEA9CA-35FF-4EFD-8474-BA96C803576D}" dt="2024-07-11T12:21:21.721" v="416" actId="14100"/>
        <pc:sldMkLst>
          <pc:docMk/>
          <pc:sldMk cId="183862906" sldId="316"/>
        </pc:sldMkLst>
      </pc:sldChg>
      <pc:sldChg chg="del">
        <pc:chgData name="Johanna Marx" userId="f7883e6b-b8f5-49bd-97ed-29afbba9d34b" providerId="ADAL" clId="{54EEA9CA-35FF-4EFD-8474-BA96C803576D}" dt="2024-07-11T12:47:25.656" v="674" actId="47"/>
        <pc:sldMkLst>
          <pc:docMk/>
          <pc:sldMk cId="4114885456" sldId="318"/>
        </pc:sldMkLst>
      </pc:sldChg>
      <pc:sldChg chg="addSp delSp modSp del mod">
        <pc:chgData name="Johanna Marx" userId="f7883e6b-b8f5-49bd-97ed-29afbba9d34b" providerId="ADAL" clId="{54EEA9CA-35FF-4EFD-8474-BA96C803576D}" dt="2024-07-11T12:33:52.054" v="559" actId="47"/>
        <pc:sldMkLst>
          <pc:docMk/>
          <pc:sldMk cId="1727598960" sldId="321"/>
        </pc:sldMkLst>
      </pc:sldChg>
      <pc:sldChg chg="addSp delSp modSp mod">
        <pc:chgData name="Johanna Marx" userId="f7883e6b-b8f5-49bd-97ed-29afbba9d34b" providerId="ADAL" clId="{54EEA9CA-35FF-4EFD-8474-BA96C803576D}" dt="2024-07-11T11:51:58.462" v="94" actId="1076"/>
        <pc:sldMkLst>
          <pc:docMk/>
          <pc:sldMk cId="4196999403" sldId="322"/>
        </pc:sldMkLst>
      </pc:sldChg>
      <pc:sldChg chg="modSp mod">
        <pc:chgData name="Johanna Marx" userId="f7883e6b-b8f5-49bd-97ed-29afbba9d34b" providerId="ADAL" clId="{54EEA9CA-35FF-4EFD-8474-BA96C803576D}" dt="2024-07-11T13:16:26.867" v="1460" actId="20577"/>
        <pc:sldMkLst>
          <pc:docMk/>
          <pc:sldMk cId="1729817831" sldId="324"/>
        </pc:sldMkLst>
      </pc:sldChg>
      <pc:sldChg chg="addSp delSp modSp del mod">
        <pc:chgData name="Johanna Marx" userId="f7883e6b-b8f5-49bd-97ed-29afbba9d34b" providerId="ADAL" clId="{54EEA9CA-35FF-4EFD-8474-BA96C803576D}" dt="2024-07-11T13:14:35.478" v="1387" actId="47"/>
        <pc:sldMkLst>
          <pc:docMk/>
          <pc:sldMk cId="2721537757" sldId="327"/>
        </pc:sldMkLst>
      </pc:sldChg>
      <pc:sldChg chg="modSp mod">
        <pc:chgData name="Johanna Marx" userId="f7883e6b-b8f5-49bd-97ed-29afbba9d34b" providerId="ADAL" clId="{54EEA9CA-35FF-4EFD-8474-BA96C803576D}" dt="2024-07-11T12:54:08.161" v="725" actId="1582"/>
        <pc:sldMkLst>
          <pc:docMk/>
          <pc:sldMk cId="2971711539" sldId="328"/>
        </pc:sldMkLst>
      </pc:sldChg>
      <pc:sldChg chg="mod ord modShow">
        <pc:chgData name="Johanna Marx" userId="f7883e6b-b8f5-49bd-97ed-29afbba9d34b" providerId="ADAL" clId="{54EEA9CA-35FF-4EFD-8474-BA96C803576D}" dt="2024-07-11T12:33:00.536" v="551"/>
        <pc:sldMkLst>
          <pc:docMk/>
          <pc:sldMk cId="1493164506" sldId="329"/>
        </pc:sldMkLst>
      </pc:sldChg>
      <pc:sldChg chg="del">
        <pc:chgData name="Johanna Marx" userId="f7883e6b-b8f5-49bd-97ed-29afbba9d34b" providerId="ADAL" clId="{54EEA9CA-35FF-4EFD-8474-BA96C803576D}" dt="2024-07-11T12:58:27.711" v="762" actId="47"/>
        <pc:sldMkLst>
          <pc:docMk/>
          <pc:sldMk cId="2499739509" sldId="330"/>
        </pc:sldMkLst>
      </pc:sldChg>
      <pc:sldChg chg="ord modNotesTx">
        <pc:chgData name="Johanna Marx" userId="f7883e6b-b8f5-49bd-97ed-29afbba9d34b" providerId="ADAL" clId="{54EEA9CA-35FF-4EFD-8474-BA96C803576D}" dt="2024-07-13T14:44:18.185" v="1500" actId="5793"/>
        <pc:sldMkLst>
          <pc:docMk/>
          <pc:sldMk cId="1227763503" sldId="334"/>
        </pc:sldMkLst>
      </pc:sldChg>
      <pc:sldChg chg="modNotesTx">
        <pc:chgData name="Johanna Marx" userId="f7883e6b-b8f5-49bd-97ed-29afbba9d34b" providerId="ADAL" clId="{54EEA9CA-35FF-4EFD-8474-BA96C803576D}" dt="2024-07-13T14:45:22.886" v="1703" actId="20577"/>
        <pc:sldMkLst>
          <pc:docMk/>
          <pc:sldMk cId="1622087010" sldId="378"/>
        </pc:sldMkLst>
      </pc:sldChg>
      <pc:sldChg chg="addSp delSp modSp add del mod modNotesTx">
        <pc:chgData name="Johanna Marx" userId="f7883e6b-b8f5-49bd-97ed-29afbba9d34b" providerId="ADAL" clId="{54EEA9CA-35FF-4EFD-8474-BA96C803576D}" dt="2024-07-11T12:34:52.087" v="566" actId="47"/>
        <pc:sldMkLst>
          <pc:docMk/>
          <pc:sldMk cId="2278230520" sldId="396"/>
        </pc:sldMkLst>
      </pc:sldChg>
      <pc:sldChg chg="modSp add del mod">
        <pc:chgData name="Johanna Marx" userId="f7883e6b-b8f5-49bd-97ed-29afbba9d34b" providerId="ADAL" clId="{54EEA9CA-35FF-4EFD-8474-BA96C803576D}" dt="2024-07-11T12:32:36.371" v="548" actId="47"/>
        <pc:sldMkLst>
          <pc:docMk/>
          <pc:sldMk cId="1482745845" sldId="397"/>
        </pc:sldMkLst>
      </pc:sldChg>
      <pc:sldChg chg="add del mod modShow">
        <pc:chgData name="Johanna Marx" userId="f7883e6b-b8f5-49bd-97ed-29afbba9d34b" providerId="ADAL" clId="{54EEA9CA-35FF-4EFD-8474-BA96C803576D}" dt="2024-07-11T12:21:49.907" v="418" actId="47"/>
        <pc:sldMkLst>
          <pc:docMk/>
          <pc:sldMk cId="4068782314" sldId="397"/>
        </pc:sldMkLst>
      </pc:sldChg>
      <pc:sldChg chg="addSp delSp modSp new mod modNotesTx">
        <pc:chgData name="Johanna Marx" userId="f7883e6b-b8f5-49bd-97ed-29afbba9d34b" providerId="ADAL" clId="{54EEA9CA-35FF-4EFD-8474-BA96C803576D}" dt="2024-07-11T12:36:57.376" v="595" actId="1036"/>
        <pc:sldMkLst>
          <pc:docMk/>
          <pc:sldMk cId="1060190056" sldId="398"/>
        </pc:sldMkLst>
      </pc:sldChg>
      <pc:sldChg chg="add del mod modShow">
        <pc:chgData name="Johanna Marx" userId="f7883e6b-b8f5-49bd-97ed-29afbba9d34b" providerId="ADAL" clId="{54EEA9CA-35FF-4EFD-8474-BA96C803576D}" dt="2024-07-11T12:21:31.548" v="417" actId="47"/>
        <pc:sldMkLst>
          <pc:docMk/>
          <pc:sldMk cId="4088633209" sldId="398"/>
        </pc:sldMkLst>
      </pc:sldChg>
      <pc:sldChg chg="addSp delSp modSp new mod modNotesTx">
        <pc:chgData name="Johanna Marx" userId="f7883e6b-b8f5-49bd-97ed-29afbba9d34b" providerId="ADAL" clId="{54EEA9CA-35FF-4EFD-8474-BA96C803576D}" dt="2024-07-11T12:33:37.298" v="558"/>
        <pc:sldMkLst>
          <pc:docMk/>
          <pc:sldMk cId="667032215" sldId="399"/>
        </pc:sldMkLst>
      </pc:sldChg>
      <pc:sldChg chg="addSp delSp modSp new mod modNotesTx">
        <pc:chgData name="Johanna Marx" userId="f7883e6b-b8f5-49bd-97ed-29afbba9d34b" providerId="ADAL" clId="{54EEA9CA-35FF-4EFD-8474-BA96C803576D}" dt="2024-07-11T12:34:47.913" v="565"/>
        <pc:sldMkLst>
          <pc:docMk/>
          <pc:sldMk cId="606332018" sldId="400"/>
        </pc:sldMkLst>
      </pc:sldChg>
      <pc:sldChg chg="addSp delSp modSp new mod addCm modCm modNotesTx">
        <pc:chgData name="Johanna Marx" userId="f7883e6b-b8f5-49bd-97ed-29afbba9d34b" providerId="ADAL" clId="{54EEA9CA-35FF-4EFD-8474-BA96C803576D}" dt="2024-07-11T12:46:36.797" v="673"/>
        <pc:sldMkLst>
          <pc:docMk/>
          <pc:sldMk cId="2800320060" sldId="401"/>
        </pc:sldMkLst>
      </pc:sldChg>
      <pc:sldChg chg="addSp modSp new mod modNotesTx">
        <pc:chgData name="Johanna Marx" userId="f7883e6b-b8f5-49bd-97ed-29afbba9d34b" providerId="ADAL" clId="{54EEA9CA-35FF-4EFD-8474-BA96C803576D}" dt="2024-07-11T12:45:49.314" v="671" actId="12"/>
        <pc:sldMkLst>
          <pc:docMk/>
          <pc:sldMk cId="3544820937" sldId="402"/>
        </pc:sldMkLst>
      </pc:sldChg>
      <pc:sldChg chg="addSp delSp modSp new mod">
        <pc:chgData name="Johanna Marx" userId="f7883e6b-b8f5-49bd-97ed-29afbba9d34b" providerId="ADAL" clId="{54EEA9CA-35FF-4EFD-8474-BA96C803576D}" dt="2024-07-11T13:03:34.551" v="989" actId="6549"/>
        <pc:sldMkLst>
          <pc:docMk/>
          <pc:sldMk cId="1864215644" sldId="403"/>
        </pc:sldMkLst>
      </pc:sldChg>
      <pc:sldChg chg="add del ord">
        <pc:chgData name="Johanna Marx" userId="f7883e6b-b8f5-49bd-97ed-29afbba9d34b" providerId="ADAL" clId="{54EEA9CA-35FF-4EFD-8474-BA96C803576D}" dt="2024-07-11T12:54:36.345" v="729" actId="47"/>
        <pc:sldMkLst>
          <pc:docMk/>
          <pc:sldMk cId="2829764325" sldId="403"/>
        </pc:sldMkLst>
      </pc:sldChg>
      <pc:sldChg chg="addSp delSp modSp new mod modNotesTx">
        <pc:chgData name="Johanna Marx" userId="f7883e6b-b8f5-49bd-97ed-29afbba9d34b" providerId="ADAL" clId="{54EEA9CA-35FF-4EFD-8474-BA96C803576D}" dt="2024-07-11T13:14:38.725" v="1389" actId="5793"/>
        <pc:sldMkLst>
          <pc:docMk/>
          <pc:sldMk cId="2992739556" sldId="404"/>
        </pc:sldMkLst>
      </pc:sldChg>
      <pc:sldChg chg="addSp modSp add mod">
        <pc:chgData name="Johanna Marx" userId="f7883e6b-b8f5-49bd-97ed-29afbba9d34b" providerId="ADAL" clId="{54EEA9CA-35FF-4EFD-8474-BA96C803576D}" dt="2024-07-13T14:47:08.021" v="1842" actId="1076"/>
        <pc:sldMkLst>
          <pc:docMk/>
          <pc:sldMk cId="338045511" sldId="407"/>
        </pc:sldMkLst>
      </pc:sldChg>
    </pc:docChg>
  </pc:docChgLst>
  <pc:docChgLst>
    <pc:chgData name="Bianca Bacci" userId="83bb2da2-bed4-4ef3-8a15-9eeec0e86db8" providerId="ADAL" clId="{EF11B1D7-AF59-427D-A4E6-57981A057824}"/>
    <pc:docChg chg="undo custSel addSld delSld modSld sldOrd">
      <pc:chgData name="Bianca Bacci" userId="83bb2da2-bed4-4ef3-8a15-9eeec0e86db8" providerId="ADAL" clId="{EF11B1D7-AF59-427D-A4E6-57981A057824}" dt="2024-07-18T14:41:25" v="16035" actId="6549"/>
      <pc:docMkLst>
        <pc:docMk/>
      </pc:docMkLst>
      <pc:sldChg chg="addSp delSp modSp mod modShow">
        <pc:chgData name="Bianca Bacci" userId="83bb2da2-bed4-4ef3-8a15-9eeec0e86db8" providerId="ADAL" clId="{EF11B1D7-AF59-427D-A4E6-57981A057824}" dt="2024-07-18T14:38:58.563" v="16006" actId="20577"/>
        <pc:sldMkLst>
          <pc:docMk/>
          <pc:sldMk cId="0" sldId="256"/>
        </pc:sldMkLst>
      </pc:sldChg>
      <pc:sldChg chg="addSp delSp modSp mod modShow">
        <pc:chgData name="Bianca Bacci" userId="83bb2da2-bed4-4ef3-8a15-9eeec0e86db8" providerId="ADAL" clId="{EF11B1D7-AF59-427D-A4E6-57981A057824}" dt="2024-07-18T14:39:16.899" v="16011" actId="108"/>
        <pc:sldMkLst>
          <pc:docMk/>
          <pc:sldMk cId="0" sldId="258"/>
        </pc:sldMkLst>
      </pc:sldChg>
      <pc:sldChg chg="mod modShow">
        <pc:chgData name="Bianca Bacci" userId="83bb2da2-bed4-4ef3-8a15-9eeec0e86db8" providerId="ADAL" clId="{EF11B1D7-AF59-427D-A4E6-57981A057824}" dt="2024-07-18T14:36:37.040" v="15994" actId="729"/>
        <pc:sldMkLst>
          <pc:docMk/>
          <pc:sldMk cId="0" sldId="259"/>
        </pc:sldMkLst>
      </pc:sldChg>
      <pc:sldChg chg="mod modShow">
        <pc:chgData name="Bianca Bacci" userId="83bb2da2-bed4-4ef3-8a15-9eeec0e86db8" providerId="ADAL" clId="{EF11B1D7-AF59-427D-A4E6-57981A057824}" dt="2024-07-18T14:36:37.040" v="15994" actId="729"/>
        <pc:sldMkLst>
          <pc:docMk/>
          <pc:sldMk cId="0" sldId="260"/>
        </pc:sldMkLst>
      </pc:sldChg>
      <pc:sldChg chg="modSp mod modShow modNotesTx">
        <pc:chgData name="Bianca Bacci" userId="83bb2da2-bed4-4ef3-8a15-9eeec0e86db8" providerId="ADAL" clId="{EF11B1D7-AF59-427D-A4E6-57981A057824}" dt="2024-07-18T14:36:37.040" v="15994" actId="729"/>
        <pc:sldMkLst>
          <pc:docMk/>
          <pc:sldMk cId="0" sldId="261"/>
        </pc:sldMkLst>
      </pc:sldChg>
      <pc:sldChg chg="addSp delSp modSp mod modShow delCm">
        <pc:chgData name="Bianca Bacci" userId="83bb2da2-bed4-4ef3-8a15-9eeec0e86db8" providerId="ADAL" clId="{EF11B1D7-AF59-427D-A4E6-57981A057824}" dt="2024-07-18T14:39:45.369" v="16016" actId="478"/>
        <pc:sldMkLst>
          <pc:docMk/>
          <pc:sldMk cId="3431297150" sldId="262"/>
        </pc:sldMkLst>
      </pc:sldChg>
      <pc:sldChg chg="addSp delSp modSp mod modShow">
        <pc:chgData name="Bianca Bacci" userId="83bb2da2-bed4-4ef3-8a15-9eeec0e86db8" providerId="ADAL" clId="{EF11B1D7-AF59-427D-A4E6-57981A057824}" dt="2024-07-18T14:39:02.080" v="16007" actId="478"/>
        <pc:sldMkLst>
          <pc:docMk/>
          <pc:sldMk cId="1245305503" sldId="263"/>
        </pc:sldMkLst>
      </pc:sldChg>
      <pc:sldChg chg="addSp delSp modSp mod modShow">
        <pc:chgData name="Bianca Bacci" userId="83bb2da2-bed4-4ef3-8a15-9eeec0e86db8" providerId="ADAL" clId="{EF11B1D7-AF59-427D-A4E6-57981A057824}" dt="2024-07-18T14:39:48.914" v="16017" actId="478"/>
        <pc:sldMkLst>
          <pc:docMk/>
          <pc:sldMk cId="0" sldId="264"/>
        </pc:sldMkLst>
      </pc:sldChg>
      <pc:sldChg chg="modSp mod modShow">
        <pc:chgData name="Bianca Bacci" userId="83bb2da2-bed4-4ef3-8a15-9eeec0e86db8" providerId="ADAL" clId="{EF11B1D7-AF59-427D-A4E6-57981A057824}" dt="2024-07-18T14:36:37.040" v="15994" actId="729"/>
        <pc:sldMkLst>
          <pc:docMk/>
          <pc:sldMk cId="0" sldId="265"/>
        </pc:sldMkLst>
      </pc:sldChg>
      <pc:sldChg chg="addSp delSp modSp mod modShow">
        <pc:chgData name="Bianca Bacci" userId="83bb2da2-bed4-4ef3-8a15-9eeec0e86db8" providerId="ADAL" clId="{EF11B1D7-AF59-427D-A4E6-57981A057824}" dt="2024-07-18T14:40:48.362" v="16027" actId="478"/>
        <pc:sldMkLst>
          <pc:docMk/>
          <pc:sldMk cId="0" sldId="274"/>
        </pc:sldMkLst>
      </pc:sldChg>
      <pc:sldChg chg="addSp delSp modSp mod modShow">
        <pc:chgData name="Bianca Bacci" userId="83bb2da2-bed4-4ef3-8a15-9eeec0e86db8" providerId="ADAL" clId="{EF11B1D7-AF59-427D-A4E6-57981A057824}" dt="2024-07-18T14:39:30.443" v="16012" actId="478"/>
        <pc:sldMkLst>
          <pc:docMk/>
          <pc:sldMk cId="1679053481" sldId="298"/>
        </pc:sldMkLst>
      </pc:sldChg>
      <pc:sldChg chg="del">
        <pc:chgData name="Bianca Bacci" userId="83bb2da2-bed4-4ef3-8a15-9eeec0e86db8" providerId="ADAL" clId="{EF11B1D7-AF59-427D-A4E6-57981A057824}" dt="2024-07-15T20:00:16.129" v="494" actId="47"/>
        <pc:sldMkLst>
          <pc:docMk/>
          <pc:sldMk cId="3507898539" sldId="301"/>
        </pc:sldMkLst>
      </pc:sldChg>
      <pc:sldChg chg="addSp delSp modSp mod modShow">
        <pc:chgData name="Bianca Bacci" userId="83bb2da2-bed4-4ef3-8a15-9eeec0e86db8" providerId="ADAL" clId="{EF11B1D7-AF59-427D-A4E6-57981A057824}" dt="2024-07-18T14:40:51.298" v="16028" actId="478"/>
        <pc:sldMkLst>
          <pc:docMk/>
          <pc:sldMk cId="4766376" sldId="303"/>
        </pc:sldMkLst>
      </pc:sldChg>
      <pc:sldChg chg="mod modShow">
        <pc:chgData name="Bianca Bacci" userId="83bb2da2-bed4-4ef3-8a15-9eeec0e86db8" providerId="ADAL" clId="{EF11B1D7-AF59-427D-A4E6-57981A057824}" dt="2024-07-18T14:36:37.040" v="15994" actId="729"/>
        <pc:sldMkLst>
          <pc:docMk/>
          <pc:sldMk cId="2477554404" sldId="304"/>
        </pc:sldMkLst>
      </pc:sldChg>
      <pc:sldChg chg="addSp delSp modSp mod modShow addCm delCm">
        <pc:chgData name="Bianca Bacci" userId="83bb2da2-bed4-4ef3-8a15-9eeec0e86db8" providerId="ADAL" clId="{EF11B1D7-AF59-427D-A4E6-57981A057824}" dt="2024-07-18T14:40:55.506" v="16029" actId="478"/>
        <pc:sldMkLst>
          <pc:docMk/>
          <pc:sldMk cId="921893546" sldId="305"/>
        </pc:sldMkLst>
        <pc:extLst>
          <p:ext xmlns:p="http://schemas.openxmlformats.org/presentationml/2006/main" uri="{D6D511B9-2390-475A-947B-AFAB55BFBCF1}">
            <pc226:cmChg xmlns:pc226="http://schemas.microsoft.com/office/powerpoint/2022/06/main/command" chg="add del">
              <pc226:chgData name="Bianca Bacci" userId="83bb2da2-bed4-4ef3-8a15-9eeec0e86db8" providerId="ADAL" clId="{EF11B1D7-AF59-427D-A4E6-57981A057824}" dt="2024-07-18T12:11:23.777" v="15575"/>
              <pc2:cmMkLst xmlns:pc2="http://schemas.microsoft.com/office/powerpoint/2019/9/main/command">
                <pc:docMk/>
                <pc:sldMk cId="921893546" sldId="305"/>
                <pc2:cmMk id="{2F71A419-C2F7-4761-BC58-DEFCA769B4AE}"/>
              </pc2:cmMkLst>
            </pc226:cmChg>
          </p:ext>
        </pc:extLst>
      </pc:sldChg>
      <pc:sldChg chg="mod modShow">
        <pc:chgData name="Bianca Bacci" userId="83bb2da2-bed4-4ef3-8a15-9eeec0e86db8" providerId="ADAL" clId="{EF11B1D7-AF59-427D-A4E6-57981A057824}" dt="2024-07-18T14:36:37.040" v="15994" actId="729"/>
        <pc:sldMkLst>
          <pc:docMk/>
          <pc:sldMk cId="3630584464" sldId="315"/>
        </pc:sldMkLst>
      </pc:sldChg>
      <pc:sldChg chg="addSp delSp modSp mod modShow modNotesTx">
        <pc:chgData name="Bianca Bacci" userId="83bb2da2-bed4-4ef3-8a15-9eeec0e86db8" providerId="ADAL" clId="{EF11B1D7-AF59-427D-A4E6-57981A057824}" dt="2024-07-18T14:36:37.040" v="15994" actId="729"/>
        <pc:sldMkLst>
          <pc:docMk/>
          <pc:sldMk cId="183862906" sldId="316"/>
        </pc:sldMkLst>
      </pc:sldChg>
      <pc:sldChg chg="mod modShow">
        <pc:chgData name="Bianca Bacci" userId="83bb2da2-bed4-4ef3-8a15-9eeec0e86db8" providerId="ADAL" clId="{EF11B1D7-AF59-427D-A4E6-57981A057824}" dt="2024-07-18T14:36:37.040" v="15994" actId="729"/>
        <pc:sldMkLst>
          <pc:docMk/>
          <pc:sldMk cId="4196999403" sldId="322"/>
        </pc:sldMkLst>
      </pc:sldChg>
      <pc:sldChg chg="mod modShow">
        <pc:chgData name="Bianca Bacci" userId="83bb2da2-bed4-4ef3-8a15-9eeec0e86db8" providerId="ADAL" clId="{EF11B1D7-AF59-427D-A4E6-57981A057824}" dt="2024-07-18T14:36:37.040" v="15994" actId="729"/>
        <pc:sldMkLst>
          <pc:docMk/>
          <pc:sldMk cId="1729817831" sldId="324"/>
        </pc:sldMkLst>
      </pc:sldChg>
      <pc:sldChg chg="modSp mod modShow">
        <pc:chgData name="Bianca Bacci" userId="83bb2da2-bed4-4ef3-8a15-9eeec0e86db8" providerId="ADAL" clId="{EF11B1D7-AF59-427D-A4E6-57981A057824}" dt="2024-07-18T14:36:37.040" v="15994" actId="729"/>
        <pc:sldMkLst>
          <pc:docMk/>
          <pc:sldMk cId="2971711539" sldId="328"/>
        </pc:sldMkLst>
      </pc:sldChg>
      <pc:sldChg chg="del">
        <pc:chgData name="Bianca Bacci" userId="83bb2da2-bed4-4ef3-8a15-9eeec0e86db8" providerId="ADAL" clId="{EF11B1D7-AF59-427D-A4E6-57981A057824}" dt="2024-07-15T20:06:45.247" v="502" actId="47"/>
        <pc:sldMkLst>
          <pc:docMk/>
          <pc:sldMk cId="1493164506" sldId="329"/>
        </pc:sldMkLst>
      </pc:sldChg>
      <pc:sldChg chg="addSp delSp modSp mod modShow">
        <pc:chgData name="Bianca Bacci" userId="83bb2da2-bed4-4ef3-8a15-9eeec0e86db8" providerId="ADAL" clId="{EF11B1D7-AF59-427D-A4E6-57981A057824}" dt="2024-07-18T14:36:37.040" v="15994" actId="729"/>
        <pc:sldMkLst>
          <pc:docMk/>
          <pc:sldMk cId="2082037470" sldId="331"/>
        </pc:sldMkLst>
      </pc:sldChg>
      <pc:sldChg chg="addSp delSp modSp mod modShow">
        <pc:chgData name="Bianca Bacci" userId="83bb2da2-bed4-4ef3-8a15-9eeec0e86db8" providerId="ADAL" clId="{EF11B1D7-AF59-427D-A4E6-57981A057824}" dt="2024-07-18T14:39:58.720" v="16018" actId="478"/>
        <pc:sldMkLst>
          <pc:docMk/>
          <pc:sldMk cId="2688583213" sldId="332"/>
        </pc:sldMkLst>
      </pc:sldChg>
      <pc:sldChg chg="del">
        <pc:chgData name="Bianca Bacci" userId="83bb2da2-bed4-4ef3-8a15-9eeec0e86db8" providerId="ADAL" clId="{EF11B1D7-AF59-427D-A4E6-57981A057824}" dt="2024-07-15T16:40:55.858" v="57" actId="47"/>
        <pc:sldMkLst>
          <pc:docMk/>
          <pc:sldMk cId="1227763503" sldId="334"/>
        </pc:sldMkLst>
      </pc:sldChg>
      <pc:sldChg chg="mod modShow">
        <pc:chgData name="Bianca Bacci" userId="83bb2da2-bed4-4ef3-8a15-9eeec0e86db8" providerId="ADAL" clId="{EF11B1D7-AF59-427D-A4E6-57981A057824}" dt="2024-07-18T14:36:37.040" v="15994" actId="729"/>
        <pc:sldMkLst>
          <pc:docMk/>
          <pc:sldMk cId="3286983214" sldId="335"/>
        </pc:sldMkLst>
      </pc:sldChg>
      <pc:sldChg chg="modSp mod modShow">
        <pc:chgData name="Bianca Bacci" userId="83bb2da2-bed4-4ef3-8a15-9eeec0e86db8" providerId="ADAL" clId="{EF11B1D7-AF59-427D-A4E6-57981A057824}" dt="2024-07-18T14:36:37.040" v="15994" actId="729"/>
        <pc:sldMkLst>
          <pc:docMk/>
          <pc:sldMk cId="3531531054" sldId="336"/>
        </pc:sldMkLst>
      </pc:sldChg>
      <pc:sldChg chg="addSp delSp modSp mod ord modShow">
        <pc:chgData name="Bianca Bacci" userId="83bb2da2-bed4-4ef3-8a15-9eeec0e86db8" providerId="ADAL" clId="{EF11B1D7-AF59-427D-A4E6-57981A057824}" dt="2024-07-18T14:36:37.040" v="15994" actId="729"/>
        <pc:sldMkLst>
          <pc:docMk/>
          <pc:sldMk cId="1407251444" sldId="339"/>
        </pc:sldMkLst>
      </pc:sldChg>
      <pc:sldChg chg="addSp delSp modSp mod modShow">
        <pc:chgData name="Bianca Bacci" userId="83bb2da2-bed4-4ef3-8a15-9eeec0e86db8" providerId="ADAL" clId="{EF11B1D7-AF59-427D-A4E6-57981A057824}" dt="2024-07-18T14:36:37.040" v="15994" actId="729"/>
        <pc:sldMkLst>
          <pc:docMk/>
          <pc:sldMk cId="1081825722" sldId="342"/>
        </pc:sldMkLst>
      </pc:sldChg>
      <pc:sldChg chg="addSp delSp modSp mod modShow">
        <pc:chgData name="Bianca Bacci" userId="83bb2da2-bed4-4ef3-8a15-9eeec0e86db8" providerId="ADAL" clId="{EF11B1D7-AF59-427D-A4E6-57981A057824}" dt="2024-07-18T14:36:37.040" v="15994" actId="729"/>
        <pc:sldMkLst>
          <pc:docMk/>
          <pc:sldMk cId="4161061073" sldId="343"/>
        </pc:sldMkLst>
      </pc:sldChg>
      <pc:sldChg chg="modSp mod modShow">
        <pc:chgData name="Bianca Bacci" userId="83bb2da2-bed4-4ef3-8a15-9eeec0e86db8" providerId="ADAL" clId="{EF11B1D7-AF59-427D-A4E6-57981A057824}" dt="2024-07-18T14:36:37.040" v="15994" actId="729"/>
        <pc:sldMkLst>
          <pc:docMk/>
          <pc:sldMk cId="638169026" sldId="346"/>
        </pc:sldMkLst>
      </pc:sldChg>
      <pc:sldChg chg="modSp mod modShow">
        <pc:chgData name="Bianca Bacci" userId="83bb2da2-bed4-4ef3-8a15-9eeec0e86db8" providerId="ADAL" clId="{EF11B1D7-AF59-427D-A4E6-57981A057824}" dt="2024-07-18T14:41:25" v="16035" actId="6549"/>
        <pc:sldMkLst>
          <pc:docMk/>
          <pc:sldMk cId="2545956031" sldId="350"/>
        </pc:sldMkLst>
      </pc:sldChg>
      <pc:sldChg chg="addSp delSp modSp mod modShow">
        <pc:chgData name="Bianca Bacci" userId="83bb2da2-bed4-4ef3-8a15-9eeec0e86db8" providerId="ADAL" clId="{EF11B1D7-AF59-427D-A4E6-57981A057824}" dt="2024-07-18T14:41:19.544" v="16032" actId="6549"/>
        <pc:sldMkLst>
          <pc:docMk/>
          <pc:sldMk cId="4151405080" sldId="354"/>
        </pc:sldMkLst>
      </pc:sldChg>
      <pc:sldChg chg="mod modShow">
        <pc:chgData name="Bianca Bacci" userId="83bb2da2-bed4-4ef3-8a15-9eeec0e86db8" providerId="ADAL" clId="{EF11B1D7-AF59-427D-A4E6-57981A057824}" dt="2024-07-18T14:36:37.040" v="15994" actId="729"/>
        <pc:sldMkLst>
          <pc:docMk/>
          <pc:sldMk cId="3061424486" sldId="355"/>
        </pc:sldMkLst>
      </pc:sldChg>
      <pc:sldChg chg="mod modShow">
        <pc:chgData name="Bianca Bacci" userId="83bb2da2-bed4-4ef3-8a15-9eeec0e86db8" providerId="ADAL" clId="{EF11B1D7-AF59-427D-A4E6-57981A057824}" dt="2024-07-18T14:36:37.040" v="15994" actId="729"/>
        <pc:sldMkLst>
          <pc:docMk/>
          <pc:sldMk cId="1052241371" sldId="356"/>
        </pc:sldMkLst>
      </pc:sldChg>
      <pc:sldChg chg="mod modShow">
        <pc:chgData name="Bianca Bacci" userId="83bb2da2-bed4-4ef3-8a15-9eeec0e86db8" providerId="ADAL" clId="{EF11B1D7-AF59-427D-A4E6-57981A057824}" dt="2024-07-18T14:36:37.040" v="15994" actId="729"/>
        <pc:sldMkLst>
          <pc:docMk/>
          <pc:sldMk cId="2965552898" sldId="357"/>
        </pc:sldMkLst>
      </pc:sldChg>
      <pc:sldChg chg="mod modShow">
        <pc:chgData name="Bianca Bacci" userId="83bb2da2-bed4-4ef3-8a15-9eeec0e86db8" providerId="ADAL" clId="{EF11B1D7-AF59-427D-A4E6-57981A057824}" dt="2024-07-18T14:36:37.040" v="15994" actId="729"/>
        <pc:sldMkLst>
          <pc:docMk/>
          <pc:sldMk cId="4173357948" sldId="358"/>
        </pc:sldMkLst>
      </pc:sldChg>
      <pc:sldChg chg="mod modShow">
        <pc:chgData name="Bianca Bacci" userId="83bb2da2-bed4-4ef3-8a15-9eeec0e86db8" providerId="ADAL" clId="{EF11B1D7-AF59-427D-A4E6-57981A057824}" dt="2024-07-18T14:36:37.040" v="15994" actId="729"/>
        <pc:sldMkLst>
          <pc:docMk/>
          <pc:sldMk cId="4062070232" sldId="359"/>
        </pc:sldMkLst>
      </pc:sldChg>
      <pc:sldChg chg="mod modShow">
        <pc:chgData name="Bianca Bacci" userId="83bb2da2-bed4-4ef3-8a15-9eeec0e86db8" providerId="ADAL" clId="{EF11B1D7-AF59-427D-A4E6-57981A057824}" dt="2024-07-18T14:36:37.040" v="15994" actId="729"/>
        <pc:sldMkLst>
          <pc:docMk/>
          <pc:sldMk cId="3088735237" sldId="360"/>
        </pc:sldMkLst>
      </pc:sldChg>
      <pc:sldChg chg="mod modShow">
        <pc:chgData name="Bianca Bacci" userId="83bb2da2-bed4-4ef3-8a15-9eeec0e86db8" providerId="ADAL" clId="{EF11B1D7-AF59-427D-A4E6-57981A057824}" dt="2024-07-18T14:36:37.040" v="15994" actId="729"/>
        <pc:sldMkLst>
          <pc:docMk/>
          <pc:sldMk cId="1855167999" sldId="361"/>
        </pc:sldMkLst>
      </pc:sldChg>
      <pc:sldChg chg="mod modShow">
        <pc:chgData name="Bianca Bacci" userId="83bb2da2-bed4-4ef3-8a15-9eeec0e86db8" providerId="ADAL" clId="{EF11B1D7-AF59-427D-A4E6-57981A057824}" dt="2024-07-18T14:36:37.040" v="15994" actId="729"/>
        <pc:sldMkLst>
          <pc:docMk/>
          <pc:sldMk cId="2034861594" sldId="363"/>
        </pc:sldMkLst>
      </pc:sldChg>
      <pc:sldChg chg="mod modShow">
        <pc:chgData name="Bianca Bacci" userId="83bb2da2-bed4-4ef3-8a15-9eeec0e86db8" providerId="ADAL" clId="{EF11B1D7-AF59-427D-A4E6-57981A057824}" dt="2024-07-18T14:36:37.040" v="15994" actId="729"/>
        <pc:sldMkLst>
          <pc:docMk/>
          <pc:sldMk cId="957407537" sldId="364"/>
        </pc:sldMkLst>
      </pc:sldChg>
      <pc:sldChg chg="addSp modSp mod modShow">
        <pc:chgData name="Bianca Bacci" userId="83bb2da2-bed4-4ef3-8a15-9eeec0e86db8" providerId="ADAL" clId="{EF11B1D7-AF59-427D-A4E6-57981A057824}" dt="2024-07-18T14:36:37.040" v="15994" actId="729"/>
        <pc:sldMkLst>
          <pc:docMk/>
          <pc:sldMk cId="2784817162" sldId="365"/>
        </pc:sldMkLst>
      </pc:sldChg>
      <pc:sldChg chg="addSp delSp modSp mod ord modShow modNotesTx">
        <pc:chgData name="Bianca Bacci" userId="83bb2da2-bed4-4ef3-8a15-9eeec0e86db8" providerId="ADAL" clId="{EF11B1D7-AF59-427D-A4E6-57981A057824}" dt="2024-07-18T14:40:19.097" v="16022" actId="478"/>
        <pc:sldMkLst>
          <pc:docMk/>
          <pc:sldMk cId="1171539429" sldId="367"/>
        </pc:sldMkLst>
      </pc:sldChg>
      <pc:sldChg chg="del">
        <pc:chgData name="Bianca Bacci" userId="83bb2da2-bed4-4ef3-8a15-9eeec0e86db8" providerId="ADAL" clId="{EF11B1D7-AF59-427D-A4E6-57981A057824}" dt="2024-07-15T18:29:59.137" v="403" actId="47"/>
        <pc:sldMkLst>
          <pc:docMk/>
          <pc:sldMk cId="3098631391" sldId="369"/>
        </pc:sldMkLst>
      </pc:sldChg>
      <pc:sldChg chg="addSp delSp modSp mod modShow modNotesTx">
        <pc:chgData name="Bianca Bacci" userId="83bb2da2-bed4-4ef3-8a15-9eeec0e86db8" providerId="ADAL" clId="{EF11B1D7-AF59-427D-A4E6-57981A057824}" dt="2024-07-18T14:40:25.037" v="16024" actId="478"/>
        <pc:sldMkLst>
          <pc:docMk/>
          <pc:sldMk cId="301348437" sldId="372"/>
        </pc:sldMkLst>
      </pc:sldChg>
      <pc:sldChg chg="addSp delSp modSp mod modShow">
        <pc:chgData name="Bianca Bacci" userId="83bb2da2-bed4-4ef3-8a15-9eeec0e86db8" providerId="ADAL" clId="{EF11B1D7-AF59-427D-A4E6-57981A057824}" dt="2024-07-18T14:40:31.346" v="16026" actId="478"/>
        <pc:sldMkLst>
          <pc:docMk/>
          <pc:sldMk cId="1456516945" sldId="373"/>
        </pc:sldMkLst>
      </pc:sldChg>
      <pc:sldChg chg="mod modShow modNotesTx">
        <pc:chgData name="Bianca Bacci" userId="83bb2da2-bed4-4ef3-8a15-9eeec0e86db8" providerId="ADAL" clId="{EF11B1D7-AF59-427D-A4E6-57981A057824}" dt="2024-07-18T14:36:37.040" v="15994" actId="729"/>
        <pc:sldMkLst>
          <pc:docMk/>
          <pc:sldMk cId="1874897686" sldId="374"/>
        </pc:sldMkLst>
      </pc:sldChg>
      <pc:sldChg chg="addSp delSp modSp mod modShow">
        <pc:chgData name="Bianca Bacci" userId="83bb2da2-bed4-4ef3-8a15-9eeec0e86db8" providerId="ADAL" clId="{EF11B1D7-AF59-427D-A4E6-57981A057824}" dt="2024-07-18T14:36:37.040" v="15994" actId="729"/>
        <pc:sldMkLst>
          <pc:docMk/>
          <pc:sldMk cId="1839085922" sldId="376"/>
        </pc:sldMkLst>
      </pc:sldChg>
      <pc:sldChg chg="addSp delSp modSp mod modShow">
        <pc:chgData name="Bianca Bacci" userId="83bb2da2-bed4-4ef3-8a15-9eeec0e86db8" providerId="ADAL" clId="{EF11B1D7-AF59-427D-A4E6-57981A057824}" dt="2024-07-18T14:36:37.040" v="15994" actId="729"/>
        <pc:sldMkLst>
          <pc:docMk/>
          <pc:sldMk cId="328113609" sldId="377"/>
        </pc:sldMkLst>
      </pc:sldChg>
      <pc:sldChg chg="addSp delSp modSp mod modShow">
        <pc:chgData name="Bianca Bacci" userId="83bb2da2-bed4-4ef3-8a15-9eeec0e86db8" providerId="ADAL" clId="{EF11B1D7-AF59-427D-A4E6-57981A057824}" dt="2024-07-18T14:40:12.838" v="16020" actId="207"/>
        <pc:sldMkLst>
          <pc:docMk/>
          <pc:sldMk cId="1622087010" sldId="378"/>
        </pc:sldMkLst>
      </pc:sldChg>
      <pc:sldChg chg="addSp delSp modSp mod modShow">
        <pc:chgData name="Bianca Bacci" userId="83bb2da2-bed4-4ef3-8a15-9eeec0e86db8" providerId="ADAL" clId="{EF11B1D7-AF59-427D-A4E6-57981A057824}" dt="2024-07-18T14:36:37.040" v="15994" actId="729"/>
        <pc:sldMkLst>
          <pc:docMk/>
          <pc:sldMk cId="3005356448" sldId="379"/>
        </pc:sldMkLst>
      </pc:sldChg>
      <pc:sldChg chg="addSp delSp modSp mod modShow">
        <pc:chgData name="Bianca Bacci" userId="83bb2da2-bed4-4ef3-8a15-9eeec0e86db8" providerId="ADAL" clId="{EF11B1D7-AF59-427D-A4E6-57981A057824}" dt="2024-07-18T14:36:37.040" v="15994" actId="729"/>
        <pc:sldMkLst>
          <pc:docMk/>
          <pc:sldMk cId="370060858" sldId="380"/>
        </pc:sldMkLst>
      </pc:sldChg>
      <pc:sldChg chg="addSp delSp modSp mod modShow">
        <pc:chgData name="Bianca Bacci" userId="83bb2da2-bed4-4ef3-8a15-9eeec0e86db8" providerId="ADAL" clId="{EF11B1D7-AF59-427D-A4E6-57981A057824}" dt="2024-07-18T14:36:37.040" v="15994" actId="729"/>
        <pc:sldMkLst>
          <pc:docMk/>
          <pc:sldMk cId="3837796600" sldId="381"/>
        </pc:sldMkLst>
      </pc:sldChg>
      <pc:sldChg chg="addSp delSp modSp mod modShow">
        <pc:chgData name="Bianca Bacci" userId="83bb2da2-bed4-4ef3-8a15-9eeec0e86db8" providerId="ADAL" clId="{EF11B1D7-AF59-427D-A4E6-57981A057824}" dt="2024-07-18T14:36:37.040" v="15994" actId="729"/>
        <pc:sldMkLst>
          <pc:docMk/>
          <pc:sldMk cId="2253068309" sldId="395"/>
        </pc:sldMkLst>
      </pc:sldChg>
      <pc:sldChg chg="addSp delSp modSp mod ord modShow modNotesTx">
        <pc:chgData name="Bianca Bacci" userId="83bb2da2-bed4-4ef3-8a15-9eeec0e86db8" providerId="ADAL" clId="{EF11B1D7-AF59-427D-A4E6-57981A057824}" dt="2024-07-18T14:36:37.040" v="15994" actId="729"/>
        <pc:sldMkLst>
          <pc:docMk/>
          <pc:sldMk cId="1060190056" sldId="398"/>
        </pc:sldMkLst>
      </pc:sldChg>
      <pc:sldChg chg="add">
        <pc:chgData name="Bianca Bacci" userId="83bb2da2-bed4-4ef3-8a15-9eeec0e86db8" providerId="ADAL" clId="{EF11B1D7-AF59-427D-A4E6-57981A057824}" dt="2024-07-16T21:12:08.159" v="6660"/>
        <pc:sldMkLst>
          <pc:docMk/>
          <pc:sldMk cId="43619316" sldId="399"/>
        </pc:sldMkLst>
      </pc:sldChg>
      <pc:sldChg chg="add del">
        <pc:chgData name="Bianca Bacci" userId="83bb2da2-bed4-4ef3-8a15-9eeec0e86db8" providerId="ADAL" clId="{EF11B1D7-AF59-427D-A4E6-57981A057824}" dt="2024-07-16T21:12:03.648" v="6659" actId="2696"/>
        <pc:sldMkLst>
          <pc:docMk/>
          <pc:sldMk cId="584590110" sldId="399"/>
        </pc:sldMkLst>
      </pc:sldChg>
      <pc:sldChg chg="addSp delSp modSp del mod modShow">
        <pc:chgData name="Bianca Bacci" userId="83bb2da2-bed4-4ef3-8a15-9eeec0e86db8" providerId="ADAL" clId="{EF11B1D7-AF59-427D-A4E6-57981A057824}" dt="2024-07-16T21:11:01.875" v="6657" actId="2696"/>
        <pc:sldMkLst>
          <pc:docMk/>
          <pc:sldMk cId="667032215" sldId="399"/>
        </pc:sldMkLst>
      </pc:sldChg>
      <pc:sldChg chg="modSp mod modShow">
        <pc:chgData name="Bianca Bacci" userId="83bb2da2-bed4-4ef3-8a15-9eeec0e86db8" providerId="ADAL" clId="{EF11B1D7-AF59-427D-A4E6-57981A057824}" dt="2024-07-18T14:36:37.040" v="15994" actId="729"/>
        <pc:sldMkLst>
          <pc:docMk/>
          <pc:sldMk cId="606332018" sldId="400"/>
        </pc:sldMkLst>
      </pc:sldChg>
      <pc:sldChg chg="mod modShow delCm">
        <pc:chgData name="Bianca Bacci" userId="83bb2da2-bed4-4ef3-8a15-9eeec0e86db8" providerId="ADAL" clId="{EF11B1D7-AF59-427D-A4E6-57981A057824}" dt="2024-07-18T14:36:37.040" v="15994" actId="729"/>
        <pc:sldMkLst>
          <pc:docMk/>
          <pc:sldMk cId="2800320060" sldId="401"/>
        </pc:sldMkLst>
      </pc:sldChg>
      <pc:sldChg chg="modSp mod modShow">
        <pc:chgData name="Bianca Bacci" userId="83bb2da2-bed4-4ef3-8a15-9eeec0e86db8" providerId="ADAL" clId="{EF11B1D7-AF59-427D-A4E6-57981A057824}" dt="2024-07-18T14:36:37.040" v="15994" actId="729"/>
        <pc:sldMkLst>
          <pc:docMk/>
          <pc:sldMk cId="3544820937" sldId="402"/>
        </pc:sldMkLst>
      </pc:sldChg>
      <pc:sldChg chg="mod modShow">
        <pc:chgData name="Bianca Bacci" userId="83bb2da2-bed4-4ef3-8a15-9eeec0e86db8" providerId="ADAL" clId="{EF11B1D7-AF59-427D-A4E6-57981A057824}" dt="2024-07-18T14:36:37.040" v="15994" actId="729"/>
        <pc:sldMkLst>
          <pc:docMk/>
          <pc:sldMk cId="1864215644" sldId="403"/>
        </pc:sldMkLst>
      </pc:sldChg>
      <pc:sldChg chg="addSp delSp modSp mod ord modShow">
        <pc:chgData name="Bianca Bacci" userId="83bb2da2-bed4-4ef3-8a15-9eeec0e86db8" providerId="ADAL" clId="{EF11B1D7-AF59-427D-A4E6-57981A057824}" dt="2024-07-18T14:39:40.457" v="16015" actId="108"/>
        <pc:sldMkLst>
          <pc:docMk/>
          <pc:sldMk cId="2992739556" sldId="404"/>
        </pc:sldMkLst>
      </pc:sldChg>
      <pc:sldChg chg="mod modShow">
        <pc:chgData name="Bianca Bacci" userId="83bb2da2-bed4-4ef3-8a15-9eeec0e86db8" providerId="ADAL" clId="{EF11B1D7-AF59-427D-A4E6-57981A057824}" dt="2024-07-18T14:36:37.040" v="15994" actId="729"/>
        <pc:sldMkLst>
          <pc:docMk/>
          <pc:sldMk cId="2388256060" sldId="405"/>
        </pc:sldMkLst>
      </pc:sldChg>
      <pc:sldChg chg="modSp mod modShow">
        <pc:chgData name="Bianca Bacci" userId="83bb2da2-bed4-4ef3-8a15-9eeec0e86db8" providerId="ADAL" clId="{EF11B1D7-AF59-427D-A4E6-57981A057824}" dt="2024-07-18T14:36:37.040" v="15994" actId="729"/>
        <pc:sldMkLst>
          <pc:docMk/>
          <pc:sldMk cId="3913435773" sldId="406"/>
        </pc:sldMkLst>
      </pc:sldChg>
      <pc:sldChg chg="addSp delSp modSp del mod ord">
        <pc:chgData name="Bianca Bacci" userId="83bb2da2-bed4-4ef3-8a15-9eeec0e86db8" providerId="ADAL" clId="{EF11B1D7-AF59-427D-A4E6-57981A057824}" dt="2024-07-15T21:13:12.818" v="2011" actId="47"/>
        <pc:sldMkLst>
          <pc:docMk/>
          <pc:sldMk cId="338045511" sldId="407"/>
        </pc:sldMkLst>
      </pc:sldChg>
      <pc:sldChg chg="mod modShow">
        <pc:chgData name="Bianca Bacci" userId="83bb2da2-bed4-4ef3-8a15-9eeec0e86db8" providerId="ADAL" clId="{EF11B1D7-AF59-427D-A4E6-57981A057824}" dt="2024-07-18T14:36:37.040" v="15994" actId="729"/>
        <pc:sldMkLst>
          <pc:docMk/>
          <pc:sldMk cId="0" sldId="408"/>
        </pc:sldMkLst>
      </pc:sldChg>
      <pc:sldChg chg="addSp delSp modSp add mod modShow modNotesTx">
        <pc:chgData name="Bianca Bacci" userId="83bb2da2-bed4-4ef3-8a15-9eeec0e86db8" providerId="ADAL" clId="{EF11B1D7-AF59-427D-A4E6-57981A057824}" dt="2024-07-18T14:40:21.315" v="16023" actId="478"/>
        <pc:sldMkLst>
          <pc:docMk/>
          <pc:sldMk cId="1307930708" sldId="409"/>
        </pc:sldMkLst>
      </pc:sldChg>
      <pc:sldChg chg="add del">
        <pc:chgData name="Bianca Bacci" userId="83bb2da2-bed4-4ef3-8a15-9eeec0e86db8" providerId="ADAL" clId="{EF11B1D7-AF59-427D-A4E6-57981A057824}" dt="2024-07-15T12:07:18.786" v="1" actId="47"/>
        <pc:sldMkLst>
          <pc:docMk/>
          <pc:sldMk cId="1853241619" sldId="409"/>
        </pc:sldMkLst>
      </pc:sldChg>
      <pc:sldChg chg="addSp delSp modSp add mod modShow modNotesTx">
        <pc:chgData name="Bianca Bacci" userId="83bb2da2-bed4-4ef3-8a15-9eeec0e86db8" providerId="ADAL" clId="{EF11B1D7-AF59-427D-A4E6-57981A057824}" dt="2024-07-18T14:40:16.576" v="16021" actId="478"/>
        <pc:sldMkLst>
          <pc:docMk/>
          <pc:sldMk cId="2677462936" sldId="410"/>
        </pc:sldMkLst>
      </pc:sldChg>
      <pc:sldChg chg="addSp delSp modSp new mod modShow modNotesTx">
        <pc:chgData name="Bianca Bacci" userId="83bb2da2-bed4-4ef3-8a15-9eeec0e86db8" providerId="ADAL" clId="{EF11B1D7-AF59-427D-A4E6-57981A057824}" dt="2024-07-18T14:40:27.755" v="16025" actId="478"/>
        <pc:sldMkLst>
          <pc:docMk/>
          <pc:sldMk cId="3663906723" sldId="411"/>
        </pc:sldMkLst>
      </pc:sldChg>
      <pc:sldChg chg="addSp delSp modSp add mod modShow">
        <pc:chgData name="Bianca Bacci" userId="83bb2da2-bed4-4ef3-8a15-9eeec0e86db8" providerId="ADAL" clId="{EF11B1D7-AF59-427D-A4E6-57981A057824}" dt="2024-07-18T14:36:37.040" v="15994" actId="729"/>
        <pc:sldMkLst>
          <pc:docMk/>
          <pc:sldMk cId="120879213" sldId="412"/>
        </pc:sldMkLst>
      </pc:sldChg>
      <pc:sldChg chg="del addCm">
        <pc:chgData name="Bianca Bacci" userId="83bb2da2-bed4-4ef3-8a15-9eeec0e86db8" providerId="ADAL" clId="{EF11B1D7-AF59-427D-A4E6-57981A057824}" dt="2024-07-17T12:52:57.454" v="10621" actId="47"/>
        <pc:sldMkLst>
          <pc:docMk/>
          <pc:sldMk cId="1871728477" sldId="413"/>
        </pc:sldMkLst>
        <pc:extLst>
          <p:ext xmlns:p="http://schemas.openxmlformats.org/presentationml/2006/main" uri="{D6D511B9-2390-475A-947B-AFAB55BFBCF1}">
            <pc226:cmChg xmlns:pc226="http://schemas.microsoft.com/office/powerpoint/2022/06/main/command" chg="add">
              <pc226:chgData name="Bianca Bacci" userId="83bb2da2-bed4-4ef3-8a15-9eeec0e86db8" providerId="ADAL" clId="{EF11B1D7-AF59-427D-A4E6-57981A057824}" dt="2024-07-17T10:52:04.034" v="8783"/>
              <pc2:cmMkLst xmlns:pc2="http://schemas.microsoft.com/office/powerpoint/2019/9/main/command">
                <pc:docMk/>
                <pc:sldMk cId="1871728477" sldId="413"/>
                <pc2:cmMk id="{9C098EBB-C9B9-45A3-ADBB-EF47FE7F4C78}"/>
              </pc2:cmMkLst>
            </pc226:cmChg>
          </p:ext>
        </pc:extLst>
      </pc:sldChg>
      <pc:sldChg chg="addSp delSp modSp add mod ord modShow modNotesTx">
        <pc:chgData name="Bianca Bacci" userId="83bb2da2-bed4-4ef3-8a15-9eeec0e86db8" providerId="ADAL" clId="{EF11B1D7-AF59-427D-A4E6-57981A057824}" dt="2024-07-18T14:36:37.040" v="15994" actId="729"/>
        <pc:sldMkLst>
          <pc:docMk/>
          <pc:sldMk cId="2917893767" sldId="413"/>
        </pc:sldMkLst>
      </pc:sldChg>
      <pc:sldChg chg="addSp delSp modSp add mod ord modShow modNotesTx">
        <pc:chgData name="Bianca Bacci" userId="83bb2da2-bed4-4ef3-8a15-9eeec0e86db8" providerId="ADAL" clId="{EF11B1D7-AF59-427D-A4E6-57981A057824}" dt="2024-07-18T14:36:37.040" v="15994" actId="729"/>
        <pc:sldMkLst>
          <pc:docMk/>
          <pc:sldMk cId="1864554977" sldId="414"/>
        </pc:sldMkLst>
      </pc:sldChg>
      <pc:sldChg chg="addSp delSp modSp add mod ord modShow modNotesTx">
        <pc:chgData name="Bianca Bacci" userId="83bb2da2-bed4-4ef3-8a15-9eeec0e86db8" providerId="ADAL" clId="{EF11B1D7-AF59-427D-A4E6-57981A057824}" dt="2024-07-18T14:36:37.040" v="15994" actId="729"/>
        <pc:sldMkLst>
          <pc:docMk/>
          <pc:sldMk cId="4131384216" sldId="415"/>
        </pc:sldMkLst>
      </pc:sldChg>
      <pc:sldChg chg="add del">
        <pc:chgData name="Bianca Bacci" userId="83bb2da2-bed4-4ef3-8a15-9eeec0e86db8" providerId="ADAL" clId="{EF11B1D7-AF59-427D-A4E6-57981A057824}" dt="2024-07-18T12:15:14.039" v="15641" actId="47"/>
        <pc:sldMkLst>
          <pc:docMk/>
          <pc:sldMk cId="956090861" sldId="416"/>
        </pc:sldMkLst>
      </pc:sldChg>
    </pc:docChg>
  </pc:docChgLst>
  <pc:docChgLst>
    <pc:chgData name="Johanna Marx" userId="S::johanna17.marx@tum.de::f7883e6b-b8f5-49bd-97ed-29afbba9d34b" providerId="AD" clId="Web-{A16F4F4C-FBBF-3C8A-E82F-7B3CDA5D2B2C}"/>
    <pc:docChg chg="delSld modSld">
      <pc:chgData name="Johanna Marx" userId="S::johanna17.marx@tum.de::f7883e6b-b8f5-49bd-97ed-29afbba9d34b" providerId="AD" clId="Web-{A16F4F4C-FBBF-3C8A-E82F-7B3CDA5D2B2C}" dt="2024-06-15T10:40:19.896" v="9" actId="20577"/>
      <pc:docMkLst>
        <pc:docMk/>
      </pc:docMkLst>
      <pc:sldChg chg="addSp modSp">
        <pc:chgData name="Johanna Marx" userId="S::johanna17.marx@tum.de::f7883e6b-b8f5-49bd-97ed-29afbba9d34b" providerId="AD" clId="Web-{A16F4F4C-FBBF-3C8A-E82F-7B3CDA5D2B2C}" dt="2024-06-15T10:40:19.896" v="9" actId="20577"/>
        <pc:sldMkLst>
          <pc:docMk/>
          <pc:sldMk cId="4766376" sldId="303"/>
        </pc:sldMkLst>
      </pc:sldChg>
      <pc:sldChg chg="del">
        <pc:chgData name="Johanna Marx" userId="S::johanna17.marx@tum.de::f7883e6b-b8f5-49bd-97ed-29afbba9d34b" providerId="AD" clId="Web-{A16F4F4C-FBBF-3C8A-E82F-7B3CDA5D2B2C}" dt="2024-06-15T10:40:07.317" v="0"/>
        <pc:sldMkLst>
          <pc:docMk/>
          <pc:sldMk cId="3523688055" sldId="316"/>
        </pc:sldMkLst>
      </pc:sldChg>
    </pc:docChg>
  </pc:docChgLst>
</pc:chgInfo>
</file>

<file path=ppt/comments/modernComment_131_36F2FAAA.xml><?xml version="1.0" encoding="utf-8"?>
<p188:cmLst xmlns:a="http://schemas.openxmlformats.org/drawingml/2006/main" xmlns:r="http://schemas.openxmlformats.org/officeDocument/2006/relationships" xmlns:p188="http://schemas.microsoft.com/office/powerpoint/2018/8/main">
  <p188:cm id="{F5081DF4-6F64-446C-9440-86D3780C32E1}" authorId="{47CFB4FE-14D8-21F6-A367-BA6A42E6750C}" created="2024-07-19T17:31:58.167">
    <ac:deMkLst xmlns:ac="http://schemas.microsoft.com/office/drawing/2013/main/command">
      <pc:docMk xmlns:pc="http://schemas.microsoft.com/office/powerpoint/2013/main/command"/>
      <pc:sldMk xmlns:pc="http://schemas.microsoft.com/office/powerpoint/2013/main/command" cId="921893546" sldId="305"/>
      <ac:spMk id="2" creationId="{88B4F450-46B6-6E8D-CCED-5F0A538E07CC}"/>
    </ac:deMkLst>
    <p188:txBody>
      <a:bodyPr/>
      <a:lstStyle/>
      <a:p>
        <a:r>
          <a:rPr lang="en-US"/>
          <a:t>Need update link on moodle of the summary video for chapter 1.1</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09:18:52.505"/>
    </inkml:context>
    <inkml:brush xml:id="br0">
      <inkml:brushProperty name="width" value="0.025" units="cm"/>
      <inkml:brushProperty name="height" value="0.025" units="cm"/>
    </inkml:brush>
  </inkml:definitions>
  <inkml:trace contextRef="#ctx0" brushRef="#br0">1 1590 24575,'0'-742'-5687,"0"741"5699,4-137 3672,-1 113-3186,2 0-1,0 0 1,16-36 0,19-58-4171,-5 13 562,-9 46 6503,50-76 0,-68 123-3392,0 1 0,2 0 0,0 0 0,0 1 0,2 0 0,-1 1 0,19-13 0,-24 20 0,1-1 0,0 1 0,1 0 0,-1 0 0,1 0 0,14-3 0,51-7 0,-43 9 0,-7 1 0,1 1 0,44 1 0,-54 1 0,1 0-706,1 1 0,-1 0 1,1 0-1,17 5 0,8 0-1418,274 48 743,-264-43 957,0 2 1,-2 2-1,0 1 1,50 24-1,-86-33 596,0 0-1,-1 1 1,0 1 0,-1-1-1,0 2 1,11 11-1,6 5 3304,-12-12-3002,22 21 861,3-2 1,67 44-1,-87-65-1334,-1 1 0,0 1 0,-2 1 0,0 0 0,17 19 0,-13-12 0,44 35 0,-43-39 0,-5-1-1365,-3-1-5461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9:48:18.477"/>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9:52:33.556"/>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9:53:45.836"/>
    </inkml:context>
    <inkml:brush xml:id="br0">
      <inkml:brushProperty name="width" value="0.05" units="cm"/>
      <inkml:brushProperty name="height" value="0.05" units="cm"/>
      <inkml:brushProperty name="color" value="#FFC114"/>
    </inkml:brush>
  </inkml:definitions>
  <inkml:trace contextRef="#ctx0" brushRef="#br0">1 266 24575,'3'-5'0,"1"1"0,-1-1 0,-1 0 0,1 0 0,-1 0 0,0 0 0,3-11 0,-1 5 0,8-23 0,-10 24 0,1 0 0,0 1 0,1-1 0,0 1 0,1-1 0,0 1 0,0 1 0,1-1 0,0 1 0,0 0 0,1 0 0,10-9 0,-9 11 0,0 0 0,1 0 0,0 1 0,0 0 0,0 1 0,15-6 0,-21 9 0,-1 1 0,1-1 0,0 0 0,0 1 0,0 0 0,0 0 0,0 0 0,0 0 0,0 0 0,0 0 0,5 2 0,-6-1 0,-1 0 0,1 0 0,0 0 0,-1 0 0,1 0 0,0 0 0,-1 0 0,0 0 0,1 1 0,-1-1 0,0 1 0,1-1 0,-1 1 0,0-1 0,0 1 0,0 0 0,-1-1 0,1 1 0,1 3 0,1 7 0,0 1 0,-1-1 0,0 0 0,-1 1 0,-1 18 0,-8 63 0,6-80 0,-1-1 0,-1 0 0,0 0 0,-1 0 0,0-1 0,-1 1 0,-1-1 0,0-1 0,-12 17 0,9-13 0,1-2 0,0 1 0,-7 15 0,14-26 0,1 0 0,0 0 0,0 0 0,0 1 0,0-1 0,0 1 0,0-1 0,1 0 0,0 1 0,0-1 0,0 1 0,0-1 0,0 1 0,1-1 0,0 5 0,0-6-126,0 0 1,1 0-1,-1 0 0,0 0 0,1 0 1,-1 0-1,1 0 0,0-1 0,-1 1 0,1-1 1,0 1-1,0-1 0,0 0 0,0 1 0,0-1 1,1 0-1,-1 0 0,0-1 0,0 1 1,1 0-1,3 0 0,8 1-1118,-1 0 0,23-1 0,-22-1 959,3 2 285,0-2 0,0 0 0,0-1 0,0 0 0,-1-2 0,1 0 0,0-1 0,15-5 0,74-26 3951,-21 8-1118,-73 23-2833,1 0 0,0 1 0,0 0 0,0 1 0,0 1 0,0 0 0,25 2 0,-34 0 0,0 0 0,-1 1 0,1-1 0,0 1 0,-1-1 0,1 1 0,-1 0 0,0 0 0,1 1 0,-1-1 0,0 1 0,0-1 0,-1 1 0,1 0 0,0 0 0,-1 0 0,0 0 0,0 1 0,0-1 0,0 1 0,0-1 0,1 8 0,3 4 0,-1 0 0,-1 1 0,0-1 0,1 22 0,0 43 0,-6 98 0,-1-54 0,1-104 0,1-12 0,-1 0 0,1 0 0,1 1 0,0-1 0,2 12 0,-2-18 0,0 0 0,0 0 0,0 0 0,0 0 0,0 0 0,0 0 0,0 0 0,0 0 0,1-1 0,-1 1 0,1-1 0,0 1 0,-1-1 0,1 1 0,0-1 0,0 0 0,0 0 0,0 0 0,0 0 0,0 0 0,0 0 0,0 0 0,0-1 0,0 1 0,3 0 0,21 2 0,0-2 0,1 0 0,40-5 0,1 1 0,195 3 0,-257 0 0,-1 0 0,1 0 0,-1 1 0,1 0 0,-1 0 0,1 1 0,-1-1 0,0 1 0,1 0 0,-1 0 0,0 1 0,7 4 0,-9-4 0,1 0 0,-1 0 0,-1 0 0,1 0 0,0 0 0,-1 1 0,1-1 0,-1 1 0,0-1 0,0 1 0,0 0 0,-1 0 0,0 0 0,1 0 0,-1 0 0,-1 0 0,2 6 0,0 33 0,-4 67 0,-1-25 0,1-37 0,1-21 0,1-1 0,4 36 0,-2-55 0,0 0 0,0 0 0,1 0 0,0 0 0,0 0 0,0-1 0,1 0 0,0 0 0,1 0 0,5 6 0,10 11 0,26 21 0,-31-31 0,8 8-273,1 0 0,1-2 0,1 0 0,29 15 0,-42-28-6553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9:53:45.837"/>
    </inkml:context>
    <inkml:brush xml:id="br0">
      <inkml:brushProperty name="width" value="0.05" units="cm"/>
      <inkml:brushProperty name="height" value="0.05" units="cm"/>
      <inkml:brushProperty name="color" value="#FFC114"/>
    </inkml:brush>
  </inkml:definitions>
  <inkml:trace contextRef="#ctx0" brushRef="#br0">1 223 24575,'119'-1'0,"125"3"0,-197 7 0,-37-7 0,-1 0 0,1 0 0,-1-1 0,1 0 0,13-1 0,-20 0 0,0 0 0,-1-1 0,1 1 0,-1-1 0,1 0 0,-1 0 0,0 0 0,1 0 0,-1 0 0,0-1 0,0 1 0,1-1 0,-1 1 0,0-1 0,-1 0 0,1 0 0,0 0 0,0 0 0,-1 0 0,1 0 0,-1 0 0,0 0 0,0-1 0,2-3 0,17-38 0,-14 34 0,-1-1 0,0 0 0,0-1 0,-2 1 0,1-1 0,-1 1 0,1-16 0,-2 0-1365,-2 2-5461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09:18:52.505"/>
    </inkml:context>
    <inkml:brush xml:id="br0">
      <inkml:brushProperty name="width" value="0.025" units="cm"/>
      <inkml:brushProperty name="height" value="0.025" units="cm"/>
    </inkml:brush>
  </inkml:definitions>
  <inkml:trace contextRef="#ctx0" brushRef="#br0">1 1590 24575,'0'-742'-5687,"0"741"5699,4-137 3672,-1 113-3186,2 0-1,0 0 1,16-36 0,19-58-4171,-5 13 562,-9 46 6503,50-76 0,-68 123-3392,0 1 0,2 0 0,0 0 0,0 1 0,2 0 0,-1 1 0,19-13 0,-24 20 0,1-1 0,0 1 0,1 0 0,-1 0 0,1 0 0,14-3 0,51-7 0,-43 9 0,-7 1 0,1 1 0,44 1 0,-54 1 0,1 0-706,1 1 0,-1 0 1,1 0-1,17 5 0,8 0-1418,274 48 743,-264-43 957,0 2 1,-2 2-1,0 1 1,50 24-1,-86-33 596,0 0-1,-1 1 1,0 1 0,-1-1-1,0 2 1,11 11-1,6 5 3304,-12-12-3002,22 21 861,3-2 1,67 44-1,-87-65-1334,-1 1 0,0 1 0,-2 1 0,0 0 0,17 19 0,-13-12 0,44 35 0,-43-39 0,-5-1-1365,-3-1-5461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09:36:29.324"/>
    </inkml:context>
    <inkml:brush xml:id="br0">
      <inkml:brushProperty name="width" value="0.025" units="cm"/>
      <inkml:brushProperty name="height" value="0.025" units="cm"/>
    </inkml:brush>
  </inkml:definitions>
  <inkml:trace contextRef="#ctx0" brushRef="#br0">23 686 24575,'-2'-31'0,"-6"-38"0,0-1 0,3-300 0,5 361 0,1-1 0,0 1 0,1 0 0,0 0 0,0 0 0,1 0 0,0 1 0,6-14 0,-6 19 0,-1-1 0,0 1 0,1-1 0,0 1 0,0 0 0,0 0 0,0 0 0,0 1 0,0-1 0,1 1 0,-1 0 0,1 0 0,0 0 0,0 0 0,0 0 0,0 1 0,0 0 0,0 0 0,0 0 0,8-1 0,41 0 0,66 3 0,-33 2 0,-63-1 0,0 1 0,0 1 0,-1 1 0,1 1 0,-1 2 0,28 12 0,42 13 0,-79-30 0,-1 1 0,0 1 0,-1 0 0,1 0 0,-1 1 0,0 1 0,0 0 0,12 11 0,-20-15-33,-1 1-1,0-1 1,1 1-1,-2 0 0,1 0 1,0 0-1,-1 0 1,1 0-1,-1 0 0,0 0 1,-1 0-1,1 0 1,-1 1-1,0 6 1,1-2-829,1 24-5964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16:04.298"/>
    </inkml:context>
    <inkml:brush xml:id="br0">
      <inkml:brushProperty name="width" value="0.025" units="cm"/>
      <inkml:brushProperty name="height" value="0.025" units="cm"/>
    </inkml:brush>
  </inkml:definitions>
  <inkml:trace contextRef="#ctx0" brushRef="#br0">0 57 24575,'21'-9'0,"0"1"0,1 0 0,0 2 0,0 0 0,41-4 0,116 1 0,-138 8 0,166 4 0,-191-1-565,1 0 0,-1 1-1,0 0 1,0 2 0,27 10-1,-34-11 258,0 0 0,0 1-1,-1 1 1,0-1-1,1 1 1,-2 1 0,1 0-1,-1 0 1,0 0 0,9 13-1,17 30 875,-2 3-1,-2 0 0,-2 2 1,-3 1-1,25 87 0,-25-51 566,-4 2 0,14 167-1,-5 446-7881,-29-678 6718,2 233-1864,2 63-743,9-109 7859,-3-65-605,-6-48-4491,-4-75-6949</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09:36:35.422"/>
    </inkml:context>
    <inkml:brush xml:id="br0">
      <inkml:brushProperty name="width" value="0.025" units="cm"/>
      <inkml:brushProperty name="height" value="0.025" units="cm"/>
    </inkml:brush>
  </inkml:definitions>
  <inkml:trace contextRef="#ctx0" brushRef="#br0">100 755 24575,'-4'-1'0,"1"1"0,0-1 0,0 0 0,0 0 0,0 0 0,0 0 0,0-1 0,0 1 0,0-1 0,1 0 0,-1 1 0,0-1 0,1 0 0,0-1 0,-1 1 0,1 0 0,0-1 0,0 1 0,0-1 0,1 0 0,-1 1 0,1-1 0,-3-5 0,-1-4 0,0-1 0,0 0 0,1 0 0,-3-18 0,1-16 0,2 0 0,2 0 0,3 0 0,6-51 0,-6 83 0,1-1 0,1 1 0,0-1 0,1 1 0,1 0 0,0 1 0,10-19 0,-11 25 0,1 0 0,0 0 0,1 1 0,0-1 0,0 1 0,1 0 0,0 1 0,0 0 0,0 0 0,1 0 0,0 1 0,0 0 0,9-4 0,15-6 0,-1 2 0,2 1 0,-1 1 0,2 2 0,-1 1 0,37-3 0,5 0 0,-50 7 0,-1 0 0,1 1 0,0 2 0,0 0 0,43 5 0,-62-1 0,1 0 0,0 0 0,0 0 0,-1 1 0,0-1 0,0 2 0,0-1 0,0 1 0,-1 0 0,1 0 0,-1 0 0,5 8 0,4 2 0,-9-9-195,0 0 0,0 0 0,-1 1 0,1-1 0,-2 1 0,4 8 0,5 14-6631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29:03.439"/>
    </inkml:context>
    <inkml:brush xml:id="br0">
      <inkml:brushProperty name="width" value="0.05" units="cm"/>
      <inkml:brushProperty name="height" value="0.05" units="cm"/>
    </inkml:brush>
  </inkml:definitions>
  <inkml:trace contextRef="#ctx0" brushRef="#br0">1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15:12.800"/>
    </inkml:context>
    <inkml:brush xml:id="br0">
      <inkml:brushProperty name="width" value="0.025" units="cm"/>
      <inkml:brushProperty name="height" value="0.025" units="cm"/>
    </inkml:brush>
  </inkml:definitions>
  <inkml:trace contextRef="#ctx0" brushRef="#br0">1 1810 24575,'0'-845'-5687,"0"844"5699,5-156 3672,-2 128-3186,2 1-1,2 0 1,16-41 0,23-67-4171,-6 15 562,-10 53 6503,55-87 0,-76 140-3392,1 2 0,1-1 0,0 1 0,1 0 0,1 1 0,1 0 0,19-14 0,-25 22 0,0 0 0,0 0 0,0 0 0,0 1 0,1 0 0,16-4 0,59-8 0,-50 10 0,-8 2 0,1 1 0,51 1 0,-63 1 0,3 0-706,0 1 0,-1 0 1,1 1-1,20 4 0,8 1-1418,312 54 743,-299-48 957,-1 2 1,-2 2-1,0 1 1,56 27-1,-97-37 596,0 1-1,-2 0 1,1 1 0,-1 0-1,-1 0 1,13 15-1,7 4 3304,-14-13-3002,26 24 861,2-2 1,77 49-1,-99-73-1334,-1 1 0,-1 1 0,-1 0 0,0 2 0,18 20 0,-14-13 0,51 40 0,-51-45 0,-4 0-1365,-4-2-5461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09:36:29.324"/>
    </inkml:context>
    <inkml:brush xml:id="br0">
      <inkml:brushProperty name="width" value="0.025" units="cm"/>
      <inkml:brushProperty name="height" value="0.025" units="cm"/>
    </inkml:brush>
  </inkml:definitions>
  <inkml:trace contextRef="#ctx0" brushRef="#br0">23 686 24575,'-2'-31'0,"-6"-38"0,0-1 0,3-300 0,5 361 0,1-1 0,0 1 0,1 0 0,0 0 0,0 0 0,1 0 0,0 1 0,6-14 0,-6 19 0,-1-1 0,0 1 0,1-1 0,0 1 0,0 0 0,0 0 0,0 0 0,0 1 0,0-1 0,1 1 0,-1 0 0,1 0 0,0 0 0,0 0 0,0 0 0,0 1 0,0 0 0,0 0 0,0 0 0,8-1 0,41 0 0,66 3 0,-33 2 0,-63-1 0,0 1 0,0 1 0,-1 1 0,1 1 0,-1 2 0,28 12 0,42 13 0,-79-30 0,-1 1 0,0 1 0,-1 0 0,1 0 0,-1 1 0,0 1 0,0 0 0,12 11 0,-20-15-33,-1 1-1,0-1 1,1 1-1,-2 0 0,1 0 1,0 0-1,-1 0 1,1 0-1,-1 0 0,0 0 1,-1 0-1,1 0 1,-1 1-1,0 6 1,1-2-829,1 24-5964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15:12.801"/>
    </inkml:context>
    <inkml:brush xml:id="br0">
      <inkml:brushProperty name="width" value="0.025" units="cm"/>
      <inkml:brushProperty name="height" value="0.025" units="cm"/>
    </inkml:brush>
  </inkml:definitions>
  <inkml:trace contextRef="#ctx0" brushRef="#br0">23 686 24575,'-2'-31'0,"-6"-38"0,0-1 0,3-300 0,5 361 0,1-1 0,0 1 0,1 0 0,0 0 0,0 0 0,1 0 0,0 1 0,6-14 0,-6 19 0,-1-1 0,0 1 0,1-1 0,0 1 0,0 0 0,0 0 0,0 0 0,0 1 0,0-1 0,1 1 0,-1 0 0,1 0 0,0 0 0,0 0 0,0 0 0,0 1 0,0 0 0,0 0 0,0 0 0,8-1 0,41 0 0,66 3 0,-33 2 0,-63-1 0,0 1 0,0 1 0,-1 1 0,1 1 0,-1 2 0,28 12 0,42 13 0,-79-30 0,-1 1 0,0 1 0,-1 0 0,1 0 0,-1 1 0,0 1 0,0 0 0,12 11 0,-20-15-33,-1 1-1,0-1 1,1 1-1,-2 0 0,1 0 1,0 0-1,-1 0 1,1 0-1,-1 0 0,0 0 1,-1 0-1,1 0 1,-1 1-1,0 6 1,1-2-829,1 24-5964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17:04.027"/>
    </inkml:context>
    <inkml:brush xml:id="br0">
      <inkml:brushProperty name="width" value="0.025" units="cm"/>
      <inkml:brushProperty name="height" value="0.025" units="cm"/>
    </inkml:brush>
  </inkml:definitions>
  <inkml:trace contextRef="#ctx0" brushRef="#br0">0 57 24575,'21'-9'0,"0"1"0,1 0 0,0 2 0,0 0 0,41-4 0,116 1 0,-138 8 0,166 4 0,-191-1-565,1 0 0,-1 1-1,0 0 1,0 2 0,27 10-1,-34-11 258,0 0 0,0 1-1,-1 1 1,0-1-1,1 1 1,-2 1 0,1 0-1,-1 0 1,0 0 0,9 13-1,17 30 875,-2 3-1,-2 0 0,-2 2 1,-3 1-1,25 87 0,-25-51 566,-4 2 0,14 167-1,-5 446-7881,-29-678 6718,2 233-1864,2 63-743,9-109 7859,-3-65-605,-6-48-4491,-4-75-6949</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4T17:10:52.195"/>
    </inkml:context>
    <inkml:brush xml:id="br0">
      <inkml:brushProperty name="width" value="0.05" units="cm"/>
      <inkml:brushProperty name="height" value="0.05" units="cm"/>
      <inkml:brushProperty name="color" value="#CEA634"/>
    </inkml:brush>
  </inkml:definitions>
  <inkml:trace contextRef="#ctx0" brushRef="#br0">0 202 24575,'0'-3'0,"3"-1"0,1-2 0,3-1 0,1-2 0,-2-3 0,1 2 0,0-2 0,-2-1 0,2 2 0,-1-1 0,-1-4 0,2-2 0,-1-2 0,-1 1 0,2 2 0,-1 5-8191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4T17:10:53.357"/>
    </inkml:context>
    <inkml:brush xml:id="br0">
      <inkml:brushProperty name="width" value="0.05" units="cm"/>
      <inkml:brushProperty name="height" value="0.05" units="cm"/>
      <inkml:brushProperty name="color" value="#CEA634"/>
    </inkml:brush>
  </inkml:definitions>
  <inkml:trace contextRef="#ctx0" brushRef="#br0">0 179 24575,'6'-3'0,"5"-1"0,4-2 0,-1-4 0,0-3 0,1 1 0,-2-1 0,-1 2 0,-2 0 0,4 2 0,1-4 0,0-3 0,-1 2 0,0 3 0,-2 0 0,0 0 0,-2 1-8191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4T17:10:54.504"/>
    </inkml:context>
    <inkml:brush xml:id="br0">
      <inkml:brushProperty name="width" value="0.05" units="cm"/>
      <inkml:brushProperty name="height" value="0.05" units="cm"/>
      <inkml:brushProperty name="color" value="#CEA634"/>
    </inkml:brush>
  </inkml:definitions>
  <inkml:trace contextRef="#ctx0" brushRef="#br0">0 106 24575,'6'-3'0,"9"-4"0,3-4 0,3 1 0,0-3 0,3 3 0,1 2 0,-5-1 0,-3 2 0,0 1 0,-1 3 0,-3-2 0,0 0 0,0 1 0,1 2 0,-2 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4T17:11:14.648"/>
    </inkml:context>
    <inkml:brush xml:id="br0">
      <inkml:brushProperty name="width" value="0.05" units="cm"/>
      <inkml:brushProperty name="height" value="0.05" units="cm"/>
      <inkml:brushProperty name="color" value="#CEA634"/>
    </inkml:brush>
  </inkml:definitions>
  <inkml:trace contextRef="#ctx0" brushRef="#br0">0 430 24575,'11'-1'0,"-1"0"0,1-1 0,-1-1 0,0 0 0,15-6 0,4-1 0,66-27 0,-70 26 0,-15 7 0,0 1 0,0 1 0,12-2 0,-12 2 0,-1 1 0,1-2 0,-1 1 0,12-6 0,75-45 0,-78 45 0,-1 2 0,2 0 0,-1 1 0,0 1 0,1 1 0,0 1 0,0 0 0,19 2 0,-24-1 0,0 0 0,22-5 0,18-2 0,-32 5 0,-1 0 0,0-1 0,37-13 0,-38 10 0,0 2 0,-1 0 0,1 1 0,32-2 0,-27 4 0,29-5 0,-30 3 0,36-1 0,-46 5 0,-7 0 0,0 0 0,0 0 0,0 0 0,0-1 0,0 0 0,0 0 0,0-1 0,0 0 0,11-5 0,-8 3 0,1 0 0,0 1 0,-1 0 0,1 0 0,0 1 0,1 1 0,-1 0 0,0 0 0,20 2 0,23-2 0,-42 0 0,0-1 0,0-1 0,21-8 0,-22 7 0,0 1 0,1 0 0,-1 0 0,16-1 0,59-5 0,-50 5 0,41-1 0,6 6 0,94-2 0,-159-2 0,0 0 0,0-1 0,-1-1 0,30-13 0,-16 6 0,-14 8 0,-1 1 0,2 0 0,-1 1 0,0 1 0,0 1 0,34 3 0,4-1 0,-46-2 0,17 0 0,1 1 0,-1 1 0,31 6 0,100 28 0,-89-25 0,-19-4 0,-38-5 0,30 6 0,0-2 0,64 2 0,-93-7 0,-1-1 0,0 2 0,0-1 0,0 1 0,0 1 0,0 0 0,13 6 0,-9-4 0,0-2 0,1 1 0,-1-2 0,1 0 0,24-1 0,-18 0 0,41 6 0,-18 2 0,0-2 0,80 2 0,-96-7 0,-1 1 0,0 1 0,42 12 0,-44-9 0,1 0 0,44 7 0,-39-8 0,0 1 0,0 2 0,39 15 0,19 7 0,-75-28 0,0-1 0,0 0 0,18 1 0,-21-3 0,-1 0 0,1 1 0,0 1 0,-1 0 0,1 1 0,18 7 0,-7-2 0,1 0 0,0-2 0,0-1 0,0 0 0,29 1 0,18 3 0,89 16 0,-143-23 0,-1 2 0,25 8 0,5 1 0,-3-4 0,52 4 0,5 3 0,-74-13 0,0 1 0,0 2 0,0 0 0,30 13 0,-21-8 0,47 10 0,-45-13 0,69 24 0,-76-23 0,1-1 0,0-2 0,53 4 0,-60-7-455,0 1 0,43 13 0,-56-13-6371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4T17:12:05.208"/>
    </inkml:context>
    <inkml:brush xml:id="br0">
      <inkml:brushProperty name="width" value="0.05" units="cm"/>
      <inkml:brushProperty name="height" value="0.05" units="cm"/>
    </inkml:brush>
  </inkml:definitions>
  <inkml:trace contextRef="#ctx0" brushRef="#br0">0 0 24575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8:36:06.335"/>
    </inkml:context>
    <inkml:brush xml:id="br0">
      <inkml:brushProperty name="width" value="0.05" units="cm"/>
      <inkml:brushProperty name="height" value="0.05" units="cm"/>
    </inkml:brush>
  </inkml:definitions>
  <inkml:trace contextRef="#ctx0" brushRef="#br0">1 2269 24575,'0'-786'0,"1"711"0,5 1 0,25-123 0,11 40 0,-29 118 0,37-73 0,70-88 0,-2 48 0,-86 117 0,-10 9 0,1 1 0,39-31 0,-37 36 0,27-29 0,-34 31 0,1 2 0,0 0 0,33-20 0,-16 15 0,54-24 0,-67 35 0,1 1 0,31-7 0,53-7 0,-6 0 0,-67 14 0,0 2 0,0 1 0,1 1 0,62 0 0,-61 4 0,75 4 0,-103-2 0,1 1 0,-1 1 0,0 0 0,0 0 0,0 1 0,0-1 0,12 9 0,18 6 0,-35-16 0,1 0 0,0 0 0,-1 0 0,1 1 0,-1-1 0,0 1 0,0 0 0,0 0 0,0 0 0,0 1 0,-1-1 0,0 1 0,0 0 0,0-1 0,-1 1 0,1 0 0,-1 1 0,3 5 0,-4-6 41,1-1 0,1 1 0,-1 0 0,0-1-1,1 1 1,-1-1 0,7 6 0,-5-5-379,0 0-1,-1 0 1,0 0-1,4 7 1,-4-4-6488</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8:36:15.416"/>
    </inkml:context>
    <inkml:brush xml:id="br0">
      <inkml:brushProperty name="width" value="0.05" units="cm"/>
      <inkml:brushProperty name="height" value="0.05" units="cm"/>
    </inkml:brush>
  </inkml:definitions>
  <inkml:trace contextRef="#ctx0" brushRef="#br0">1 0 24575,'0'8'0,"1"-1"0,0 0 0,0 1 0,1-1 0,-1 0 0,4 8 0,3 16 0,31 176 0,-34-179 0,-1 0 0,-1 0 0,0 33 0,-2-48 0,2 25 0,-1-24 0,1 20 0,-3-30 7,0 9-350,1 0 0,0 0 0,2 16 0,-1-21-6483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8:36:20.916"/>
    </inkml:context>
    <inkml:brush xml:id="br0">
      <inkml:brushProperty name="width" value="0.05" units="cm"/>
      <inkml:brushProperty name="height" value="0.05" units="cm"/>
    </inkml:brush>
  </inkml:definitions>
  <inkml:trace contextRef="#ctx0" brushRef="#br0">1 1839 24575,'3'-118'-2868,"6"-57"5385,-6 124-2166,39-287-351,-25 240 0,-7 36 0,21-67 0,-11 57 0,-11 39 0,1-1 0,18-37 0,-15 47 0,7-18 0,32-48 0,4 9 0,-44 66 0,-7 11 0,-1-2 0,0 1 0,0 0 0,-1-1 0,4-6 0,-2 0 0,2-1 0,0 1 0,15-20 0,-19 28 0,1 1 0,0-1 0,8-5 0,-8 5 0,1 1 0,-1-1 0,5-6 0,1-1 0,0 0 0,1 0 0,0 1 0,22-16 0,-24 19 0,-2 1 0,1-1 0,9-11 0,-11 11 0,0 0 0,1 1 0,-1 0 0,15-9 0,20-13 0,-22 15 0,23-12 0,-35 21 0,0 1 0,0 0 0,1 1 0,-1-1 0,1 1 0,-1 0 0,13-1 0,47-5 0,-22 2 0,65-1 0,-108 7 0,19 0 0,0 0 0,0 1 0,-1 1 0,39 8 0,-33-4 0,-19-5 0,0 1 0,0 0 0,0 0 0,0 1 0,0-1 0,0 1 0,-1 0 0,7 4 0,62 49 0,-66-48 0,0-1 0,-1 2 0,0-1 0,10 13 0,-8-8 0,14 12 0,-14-15-341,-1 0 0,0 1-1,14 22 1,-19-26-6485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16:04.298"/>
    </inkml:context>
    <inkml:brush xml:id="br0">
      <inkml:brushProperty name="width" value="0.025" units="cm"/>
      <inkml:brushProperty name="height" value="0.025" units="cm"/>
    </inkml:brush>
  </inkml:definitions>
  <inkml:trace contextRef="#ctx0" brushRef="#br0">0 57 24575,'21'-9'0,"0"1"0,1 0 0,0 2 0,0 0 0,41-4 0,116 1 0,-138 8 0,166 4 0,-191-1-565,1 0 0,-1 1-1,0 0 1,0 2 0,27 10-1,-34-11 258,0 0 0,0 1-1,-1 1 1,0-1-1,1 1 1,-2 1 0,1 0-1,-1 0 1,0 0 0,9 13-1,17 30 875,-2 3-1,-2 0 0,-2 2 1,-3 1-1,25 87 0,-25-51 566,-4 2 0,14 167-1,-5 446-7881,-29-678 6718,2 233-1864,2 63-743,9-109 7859,-3-65-605,-6-48-4491,-4-75-6949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9T18:37:57.588"/>
    </inkml:context>
    <inkml:brush xml:id="br0">
      <inkml:brushProperty name="width" value="0.05" units="cm"/>
      <inkml:brushProperty name="height" value="0.05" units="cm"/>
    </inkml:brush>
  </inkml:definitions>
  <inkml:trace contextRef="#ctx0" brushRef="#br0">1 479 24575,'0'0'0,"1"0"0,-1-1 0,0 1 0,1 0 0,0 0 0,-1-1 0,0 1 0,0 0 0,1 0 0,-1 0 0,0-1 0,1 1 0,-1-1 0,0 1 0,1 0 0,-1 0 0,0-1 0,0 1 0,0 0 0,1 0 0,-1-1 0,0 1 0,0-1 0,1 1 0,-1-1 0,3-12 0,-2 8 0,2-15 0,2-28 0,-3 23 0,9-36 0,9-22 0,-17 72 0,1 3 0,-1 0 0,1-1 0,1 1 0,0 0 0,1 1 0,11-14 0,-15 18 0,2-1 0,0 0 0,9-6 0,4-5 0,-7 6 0,0 1 0,1-1 0,0 2 0,0 0 0,17-8 0,-24 12 0,11-4 0,0 1 0,1 0 0,0 1 0,1 0 0,23-2 0,-38 6 0,10-1 0,-1 1 0,0 0 0,1 0 0,19 2 0,45 8 0,-63-6 0,0 0 0,19 8 0,-1-1 0,-26-9 0,-2 1 0,2 0 0,-1 0 0,0 0 0,0 0 0,-1 1 0,6 3 0,23 23 0,-11-8 0,-13-13 0,0 0 0,0 0 0,-1 1 0,0 0 0,7 12 0,-4-2 0,12 35 0,-9-27 283,-10-21-518,0 0-1,0-1 1,-1 1-1,0 0 1,0 0-1,0 6 1,-1-1-6591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19:44.713"/>
    </inkml:context>
    <inkml:brush xml:id="br0">
      <inkml:brushProperty name="width" value="0.05" units="cm"/>
      <inkml:brushProperty name="height" value="0.05" units="cm"/>
    </inkml:brush>
  </inkml:definitions>
  <inkml:trace contextRef="#ctx0" brushRef="#br0">1 0 24575,'0'31'0,"4"-4"0,0 0 0,0 4 0,3-4 0,-3 0 0,15 31 0,12 61 0,120 681 0,-132-692 0,-3 0 0,-5 0 0,1 127 0,-8-184 0,7 95 0,-3-92 0,4 78 0,-12-117 7,0 35-350,3 0 0,1 1 0,8 60 0,-4-80-6483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19:59.763"/>
    </inkml:context>
    <inkml:brush xml:id="br0">
      <inkml:brushProperty name="width" value="0.05" units="cm"/>
      <inkml:brushProperty name="height" value="0.05" units="cm"/>
    </inkml:brush>
  </inkml:definitions>
  <inkml:trace contextRef="#ctx0" brushRef="#br0">1 0 24575,'0'31'0,"4"-4"0,0 0 0,0 4 0,3-4 0,-3 0 0,15 31 0,12 61 0,120 681 0,-132-692 0,-3 0 0,-5 0 0,1 127 0,-8-184 0,7 95 0,-3-92 0,4 78 0,-12-117 7,0 35-350,3 0 0,1 1 0,8 60 0,-4-80-6483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20:18.871"/>
    </inkml:context>
    <inkml:brush xml:id="br0">
      <inkml:brushProperty name="width" value="0.05" units="cm"/>
      <inkml:brushProperty name="height" value="0.05" units="cm"/>
    </inkml:brush>
  </inkml:definitions>
  <inkml:trace contextRef="#ctx0" brushRef="#br0">20 1105 24575,'-6'-25'0,"1"0"0,1-1 0,1 0 0,1 0 0,3-36 0,-1 14 0,0 1-282,1 0-1,2 1 0,17-79 1,7 6-5354,59-164 5618,-83 277 585,0 0 0,0 1 0,0-1-1,1 1 1,0 0 0,0 0 0,0 0 0,7-5-1,10-14 1117,-13 17-1683,0 0 0,0 0 0,0 1 0,1 0 0,0 0 0,0 1 0,11-4 0,9-7 0,-13 7-494,1 0-1,0 0 0,30-10 1,-39 17 187,0 0 1,0 1 0,0 0 0,0 0-1,0 1 1,0 0 0,0 0 0,0 1 0,0 0-1,0 0 1,11 4 0,-9-2-132,-1 1 1,0-1-1,0 2 1,9 5-1,-6-2 949,-1 0-1,0 1 1,0 0-1,15 17 1,-10-7 273,-1 1 1,-1 1 0,-1 0-1,13 27 1,-21-38-7611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20:21.148"/>
    </inkml:context>
    <inkml:brush xml:id="br0">
      <inkml:brushProperty name="width" value="0.05" units="cm"/>
      <inkml:brushProperty name="height" value="0.05" units="cm"/>
    </inkml:brush>
  </inkml:definitions>
  <inkml:trace contextRef="#ctx0" brushRef="#br0">0 1051 24575,'10'-22'-194,"-1"0"-1,-1-1 0,8-35 1,6-73-1021,-12 64 969,16-119-1906,1-12-241,-24 185 2817,0-1 0,0 1 0,2 0 0,0 0 0,0 1 0,1 0 0,1-1 0,0 2 0,0-1 0,1 1 0,1 1 0,-1-1 0,2 1 0,0 1 0,12-10 0,33-21-424,-27 18 0,45-25 0,-62 42 0,0-1 0,0 1 0,1 1 0,0 0 0,0 1 0,0 0 0,0 1 0,13-1 0,-20 3 0,18-2 0,-1 1 0,1 1 0,-1 0 0,34 7 0,-52-6-27,-1 1 0,1 0 0,0 0 0,-1 0 0,1 1 0,-1-1 0,0 1 0,1 0 0,-1-1 0,-1 2 0,6 5 0,-1-1-1014,8 8-5785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8T10:20:23.686"/>
    </inkml:context>
    <inkml:brush xml:id="br0">
      <inkml:brushProperty name="width" value="0.05" units="cm"/>
      <inkml:brushProperty name="height" value="0.05" units="cm"/>
    </inkml:brush>
  </inkml:definitions>
  <inkml:trace contextRef="#ctx0" brushRef="#br0">40 1104 24575,'-2'-29'0,"-1"1"0,-11-50 0,7 47 0,-5-59 0,10 43 0,2 0 0,2 1 0,2-1 0,2 1 0,19-73 0,-13 82 0,16-67 0,-25 89 0,1 1 0,1 0 0,0 0 0,1 0 0,11-21 0,0 8 0,32-38 0,-44 58 0,-1 0 0,1-1 0,5-14 0,-8 16 0,1 1 0,-1-1 0,1 1 0,0 0 0,0 0 0,0 1 0,1-1 0,-1 0 0,1 1 0,9-7 0,-4 4 0,1 1 0,1 0 0,-1 1 0,1 0 0,-1 0 0,1 2 0,1-1 0,-1 1 0,0 1 0,1 0 0,0 0 0,-1 1 0,1 1 0,0 0 0,-1 1 0,1 0 0,21 5 0,-12-2-1365,-1 0-5461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20:43:47.131"/>
    </inkml:context>
    <inkml:brush xml:id="br0">
      <inkml:brushProperty name="width" value="0.025" units="cm"/>
      <inkml:brushProperty name="height" value="0.025" units="cm"/>
    </inkml:brush>
  </inkml:definitions>
  <inkml:trace contextRef="#ctx0" brushRef="#br0">0 1 24575,'3'3'0,"36"36"0,15 11-9830,1-2 8340,-8-7 4307,-10-10-2817,-7-10 1719,-9-6-1719,-5-5 0,1-5 0,1-2 6784,-2-3-14975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20:43:50.855"/>
    </inkml:context>
    <inkml:brush xml:id="br0">
      <inkml:brushProperty name="width" value="0.025" units="cm"/>
      <inkml:brushProperty name="height" value="0.025" units="cm"/>
    </inkml:brush>
  </inkml:definitions>
  <inkml:trace contextRef="#ctx0" brushRef="#br0">1 347 24575,'0'-27'0,"-1"0"0,7-55 0,-5 74 0,0 1 0,1-1 0,0 1 0,0 0 0,1 0 0,0 0 0,0 0 0,1 0 0,0 0 0,0 1 0,0 0 0,6-6 0,83-91-1365,-81 91-5461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20:45:56.377"/>
    </inkml:context>
    <inkml:brush xml:id="br0">
      <inkml:brushProperty name="width" value="0.025" units="cm"/>
      <inkml:brushProperty name="height" value="0.025" units="cm"/>
    </inkml:brush>
  </inkml:definitions>
  <inkml:trace contextRef="#ctx0" brushRef="#br0">0 348 24575,'3'0'0,"-1"0"0,0-1 0,1 1 0,-1-1 0,0 1 0,1-1 0,-1 0 0,0 0 0,0 0 0,0 0 0,0-1 0,4-2 0,23-23 0,-3 3 0,-17 18 0,48-31 0,-54 35 0,0 0 0,-1 1 0,1-1 0,0-1 0,-1 1 0,1 0 0,-1-1 0,1 1 0,-1-1 0,0 0 0,0 1 0,3-7 0,-5 7 0,1 1 0,-1-1 0,1 0 0,-1 1 0,0-1 0,1 1 0,-1-1 0,0 0 0,0 1 0,0-1 0,0 0 0,-1 1 0,1-1 0,0 1 0,-1-1 0,1 0 0,-1 1 0,0-1 0,1 1 0,-1-1 0,0 1 0,0 0 0,0-1 0,0 1 0,0 0 0,0 0 0,0 0 0,-3-3 0,-22-20 0,-15-13 0,27 27 0,1-1 0,1 0 0,0 0 0,-12-16 0,4-1-1365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5T20:45:59.164"/>
    </inkml:context>
    <inkml:brush xml:id="br0">
      <inkml:brushProperty name="width" value="0.025" units="cm"/>
      <inkml:brushProperty name="height" value="0.025" units="cm"/>
    </inkml:brush>
  </inkml:definitions>
  <inkml:trace contextRef="#ctx0" brushRef="#br0">0 0 24575,'1'2'0,"0"0"0,0 0 0,0 0 0,0 0 0,0 0 0,0 0 0,1 0 0,-1-1 0,1 1 0,-1 0 0,1-1 0,0 0 0,-1 1 0,1-1 0,0 0 0,2 1 0,13 13 0,44 46 0,-60-59 0,0-1 0,1 1 0,-1-1 0,1 0 0,-1 0 0,1 0 0,0 0 0,-1 0 0,1 0 0,0 0 0,0 0 0,-1 0 0,1-1 0,0 1 0,0-1 0,0 0 0,0 1 0,0-1 0,0 0 0,0 0 0,0 0 0,0-1 0,0 1 0,0 0 0,0-1 0,0 1 0,-1-1 0,1 1 0,4-3 0,2-2 0,1 0 0,-1-1 0,0 0 0,13-13 0,2-1 0,-10 6 0,-12 12 0,0 0 0,1 0 0,-1 0 0,1 0 0,0 1 0,0-1 0,-1 1 0,4-2 0,-3 1-124,0 1 0,0 0 0,0-1 0,0 1 0,-1-1 0,1 1-1,0-1 1,-1 0 0,1 0 0,2-3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9:28:40.045"/>
    </inkml:context>
    <inkml:brush xml:id="br0">
      <inkml:brushProperty name="width" value="0.05" units="cm"/>
      <inkml:brushProperty name="height" value="0.05" units="cm"/>
      <inkml:brushProperty name="color" value="#FFC114"/>
    </inkml:brush>
  </inkml:definitions>
  <inkml:trace contextRef="#ctx0" brushRef="#br0">1 266 24575,'3'-5'0,"1"1"0,-1-1 0,-1 0 0,1 0 0,-1 0 0,0 0 0,3-11 0,-1 5 0,8-23 0,-10 24 0,1 0 0,0 1 0,1-1 0,0 1 0,1-1 0,0 1 0,0 1 0,1-1 0,0 1 0,0 0 0,1 0 0,10-9 0,-9 11 0,0 0 0,1 0 0,0 1 0,0 0 0,0 1 0,15-6 0,-21 9 0,-1 1 0,1-1 0,0 0 0,0 1 0,0 0 0,0 0 0,0 0 0,0 0 0,0 0 0,0 0 0,5 2 0,-6-1 0,-1 0 0,1 0 0,0 0 0,-1 0 0,1 0 0,0 0 0,-1 0 0,0 0 0,1 1 0,-1-1 0,0 1 0,1-1 0,-1 1 0,0-1 0,0 1 0,0 0 0,-1-1 0,1 1 0,1 3 0,1 7 0,0 1 0,-1-1 0,0 0 0,-1 1 0,-1 18 0,-8 63 0,6-80 0,-1-1 0,-1 0 0,0 0 0,-1 0 0,0-1 0,-1 1 0,-1-1 0,0-1 0,-12 17 0,9-13 0,1-2 0,0 1 0,-7 15 0,14-26 0,1 0 0,0 0 0,0 0 0,0 1 0,0-1 0,0 1 0,0-1 0,1 0 0,0 1 0,0-1 0,0 1 0,0-1 0,0 1 0,1-1 0,0 5 0,0-6-126,0 0 1,1 0-1,-1 0 0,0 0 0,1 0 1,-1 0-1,1 0 0,0-1 0,-1 1 0,1-1 1,0 1-1,0-1 0,0 0 0,0 1 0,0-1 1,1 0-1,-1 0 0,0-1 0,0 1 1,1 0-1,3 0 0,8 1-1118,-1 0 0,23-1 0,-22-1 959,3 2 285,0-2 0,0 0 0,0-1 0,0 0 0,-1-2 0,1 0 0,0-1 0,15-5 0,74-26 3951,-21 8-1118,-73 23-2833,1 0 0,0 1 0,0 0 0,0 1 0,0 1 0,0 0 0,25 2 0,-34 0 0,0 0 0,-1 1 0,1-1 0,0 1 0,-1-1 0,1 1 0,-1 0 0,0 0 0,1 1 0,-1-1 0,0 1 0,0-1 0,-1 1 0,1 0 0,0 0 0,-1 0 0,0 0 0,0 1 0,0-1 0,0 1 0,0-1 0,1 8 0,3 4 0,-1 0 0,-1 1 0,0-1 0,1 22 0,0 43 0,-6 98 0,-1-54 0,1-104 0,1-12 0,-1 0 0,1 0 0,1 1 0,0-1 0,2 12 0,-2-18 0,0 0 0,0 0 0,0 0 0,0 0 0,0 0 0,0 0 0,0 0 0,0 0 0,1-1 0,-1 1 0,1-1 0,0 1 0,-1-1 0,1 1 0,0-1 0,0 0 0,0 0 0,0 0 0,0 0 0,0 0 0,0 0 0,0 0 0,0-1 0,0 1 0,3 0 0,21 2 0,0-2 0,1 0 0,40-5 0,1 1 0,195 3 0,-257 0 0,-1 0 0,1 0 0,-1 1 0,1 0 0,-1 0 0,1 1 0,-1-1 0,0 1 0,1 0 0,-1 0 0,0 1 0,7 4 0,-9-4 0,1 0 0,-1 0 0,-1 0 0,1 0 0,0 0 0,-1 1 0,1-1 0,-1 1 0,0-1 0,0 1 0,0 0 0,-1 0 0,0 0 0,1 0 0,-1 0 0,-1 0 0,2 6 0,0 33 0,-4 67 0,-1-25 0,1-37 0,1-21 0,1-1 0,4 36 0,-2-55 0,0 0 0,0 0 0,1 0 0,0 0 0,0 0 0,0-1 0,1 0 0,0 0 0,1 0 0,5 6 0,10 11 0,26 21 0,-31-31 0,8 8-273,1 0 0,1-2 0,1 0 0,29 15 0,-42-28-6553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9:28:42.168"/>
    </inkml:context>
    <inkml:brush xml:id="br0">
      <inkml:brushProperty name="width" value="0.05" units="cm"/>
      <inkml:brushProperty name="height" value="0.05" units="cm"/>
      <inkml:brushProperty name="color" value="#FFC114"/>
    </inkml:brush>
  </inkml:definitions>
  <inkml:trace contextRef="#ctx0" brushRef="#br0">1 223 24575,'119'-1'0,"125"3"0,-197 7 0,-37-7 0,-1 0 0,1 0 0,-1-1 0,1 0 0,13-1 0,-20 0 0,0 0 0,-1-1 0,1 1 0,-1-1 0,1 0 0,-1 0 0,0 0 0,1 0 0,-1 0 0,0-1 0,0 1 0,1-1 0,-1 1 0,0-1 0,-1 0 0,1 0 0,0 0 0,0 0 0,-1 0 0,1 0 0,-1 0 0,0 0 0,0-1 0,2-3 0,17-38 0,-14 34 0,-1-1 0,0 0 0,0-1 0,-2 1 0,1-1 0,-1 1 0,1-16 0,-2 0-1365,-2 2-5461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9:32:11.167"/>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9:47:53.469"/>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9:47:55.192"/>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9T09:47:56.166"/>
    </inkml:context>
    <inkml:brush xml:id="br0">
      <inkml:brushProperty name="width" value="0.1" units="cm"/>
      <inkml:brushProperty name="height" value="0.1" units="cm"/>
      <inkml:brushProperty name="color" value="#FFC11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olarpowerworldonline.com/2020/05/floating-solar-hydropower-hybrid-projects-can-benefit-both-technologi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sz="1100" b="1">
                <a:effectLst/>
                <a:latin typeface="Times New Roman" panose="02020603050405020304" pitchFamily="18" charset="0"/>
                <a:ea typeface="Times New Roman" panose="02020603050405020304" pitchFamily="18" charset="0"/>
              </a:rPr>
              <a:t>Monocrystalline PV cells</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These solar cells consist of a single large piece of silicon crystal.</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They are often dark and have a uniform </a:t>
            </a:r>
            <a:r>
              <a:rPr lang="en-US" sz="1100" err="1">
                <a:effectLst/>
                <a:latin typeface="Times New Roman" panose="02020603050405020304" pitchFamily="18" charset="0"/>
                <a:ea typeface="Times New Roman" panose="02020603050405020304" pitchFamily="18" charset="0"/>
              </a:rPr>
              <a:t>colour</a:t>
            </a:r>
            <a:r>
              <a:rPr lang="en-US" sz="1100">
                <a:effectLst/>
                <a:latin typeface="Times New Roman" panose="02020603050405020304" pitchFamily="18" charset="0"/>
                <a:ea typeface="Times New Roman" panose="02020603050405020304" pitchFamily="18" charset="0"/>
              </a:rPr>
              <a:t>.</a:t>
            </a:r>
            <a:endParaRPr lang="en-GB" sz="1100">
              <a:effectLst/>
              <a:latin typeface="Times New Roman" panose="02020603050405020304" pitchFamily="18" charset="0"/>
              <a:ea typeface="Times New Roman" panose="02020603050405020304" pitchFamily="18" charset="0"/>
            </a:endParaRPr>
          </a:p>
          <a:p>
            <a:pPr marL="158750" indent="0">
              <a:buNone/>
            </a:pPr>
            <a:r>
              <a:rPr lang="en-US" sz="1100" u="sng">
                <a:effectLst/>
                <a:latin typeface="Times New Roman" panose="02020603050405020304" pitchFamily="18" charset="0"/>
                <a:ea typeface="Times New Roman" panose="02020603050405020304" pitchFamily="18" charset="0"/>
              </a:rPr>
              <a:t>Advantages:</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They are very efficient, which means they can convert a lot of sunlight into electricity (this can be explained by the </a:t>
            </a:r>
            <a:r>
              <a:rPr lang="en-US" sz="1100" err="1">
                <a:effectLst/>
                <a:latin typeface="Times New Roman" panose="02020603050405020304" pitchFamily="18" charset="0"/>
                <a:ea typeface="Times New Roman" panose="02020603050405020304" pitchFamily="18" charset="0"/>
              </a:rPr>
              <a:t>colour</a:t>
            </a:r>
            <a:r>
              <a:rPr lang="en-US" sz="1100">
                <a:effectLst/>
                <a:latin typeface="Times New Roman" panose="02020603050405020304" pitchFamily="18" charset="0"/>
                <a:ea typeface="Times New Roman" panose="02020603050405020304" pitchFamily="18" charset="0"/>
              </a:rPr>
              <a:t> of the panel!) </a:t>
            </a:r>
            <a:r>
              <a:rPr lang="en-US" sz="1100">
                <a:effectLst/>
                <a:latin typeface="Times New Roman" panose="02020603050405020304" pitchFamily="18" charset="0"/>
                <a:ea typeface="Times New Roman" panose="02020603050405020304" pitchFamily="18" charset="0"/>
                <a:sym typeface="Wingdings" panose="05000000000000000000" pitchFamily="2" charset="2"/>
              </a:rPr>
              <a:t> </a:t>
            </a:r>
            <a:r>
              <a:rPr lang="en-US" sz="1100">
                <a:effectLst/>
                <a:latin typeface="Times New Roman" panose="02020603050405020304" pitchFamily="18" charset="0"/>
                <a:ea typeface="Times New Roman" panose="02020603050405020304" pitchFamily="18" charset="0"/>
              </a:rPr>
              <a:t>They take up less space to generate the same amount of electricity as other cells.</a:t>
            </a:r>
            <a:endParaRPr lang="en-GB" sz="1100">
              <a:effectLst/>
              <a:latin typeface="Times New Roman" panose="02020603050405020304" pitchFamily="18" charset="0"/>
              <a:ea typeface="Times New Roman" panose="02020603050405020304" pitchFamily="18" charset="0"/>
            </a:endParaRPr>
          </a:p>
          <a:p>
            <a:pPr marL="158750" indent="0">
              <a:buNone/>
            </a:pPr>
            <a:r>
              <a:rPr lang="en-US" sz="1100" u="sng">
                <a:effectLst/>
                <a:latin typeface="Times New Roman" panose="02020603050405020304" pitchFamily="18" charset="0"/>
                <a:ea typeface="Times New Roman" panose="02020603050405020304" pitchFamily="18" charset="0"/>
              </a:rPr>
              <a:t>Disadvantages:</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They are more expensive to produce.</a:t>
            </a:r>
          </a:p>
          <a:p>
            <a:endParaRPr lang="en-GB" sz="1100">
              <a:effectLst/>
              <a:latin typeface="Times New Roman" panose="02020603050405020304" pitchFamily="18" charset="0"/>
              <a:ea typeface="Times New Roman" panose="02020603050405020304" pitchFamily="18" charset="0"/>
            </a:endParaRPr>
          </a:p>
          <a:p>
            <a:pPr marL="158750" indent="0">
              <a:buNone/>
            </a:pPr>
            <a:r>
              <a:rPr lang="en-US" sz="1100" b="1">
                <a:effectLst/>
                <a:latin typeface="Times New Roman" panose="02020603050405020304" pitchFamily="18" charset="0"/>
                <a:ea typeface="Times New Roman" panose="02020603050405020304" pitchFamily="18" charset="0"/>
              </a:rPr>
              <a:t>Polycrystalline PV cells</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These solar cells consist of many small silicon crystals that are pressed together.</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They are usually bluish and have a glittery appearance because they are made up of many crystals.</a:t>
            </a:r>
            <a:endParaRPr lang="en-GB" sz="1100">
              <a:effectLst/>
              <a:latin typeface="Times New Roman" panose="02020603050405020304" pitchFamily="18" charset="0"/>
              <a:ea typeface="Times New Roman" panose="02020603050405020304" pitchFamily="18" charset="0"/>
            </a:endParaRPr>
          </a:p>
          <a:p>
            <a:pPr marL="158750" indent="0">
              <a:buNone/>
            </a:pPr>
            <a:r>
              <a:rPr lang="en-US" sz="1100" u="sng">
                <a:effectLst/>
                <a:latin typeface="Times New Roman" panose="02020603050405020304" pitchFamily="18" charset="0"/>
                <a:ea typeface="Times New Roman" panose="02020603050405020304" pitchFamily="18" charset="0"/>
              </a:rPr>
              <a:t>Advantages:</a:t>
            </a:r>
            <a:endParaRPr lang="en-GB" sz="1100">
              <a:effectLst/>
              <a:latin typeface="Times New Roman" panose="02020603050405020304" pitchFamily="18" charset="0"/>
              <a:ea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effectLst/>
                <a:latin typeface="Times New Roman" panose="02020603050405020304" pitchFamily="18" charset="0"/>
                <a:ea typeface="Times New Roman" panose="02020603050405020304" pitchFamily="18" charset="0"/>
              </a:rPr>
              <a:t>manufacturing process is simpler </a:t>
            </a:r>
            <a:r>
              <a:rPr lang="en-US" sz="1100">
                <a:effectLst/>
                <a:latin typeface="Times New Roman" panose="02020603050405020304" pitchFamily="18" charset="0"/>
                <a:ea typeface="Times New Roman" panose="02020603050405020304" pitchFamily="18" charset="0"/>
                <a:sym typeface="Wingdings" panose="05000000000000000000" pitchFamily="2" charset="2"/>
              </a:rPr>
              <a:t> </a:t>
            </a:r>
            <a:r>
              <a:rPr lang="en-US" sz="1100">
                <a:effectLst/>
                <a:latin typeface="Times New Roman" panose="02020603050405020304" pitchFamily="18" charset="0"/>
                <a:ea typeface="Times New Roman" panose="02020603050405020304" pitchFamily="18" charset="0"/>
              </a:rPr>
              <a:t>They are cheaper to produce </a:t>
            </a:r>
            <a:r>
              <a:rPr lang="en-US" sz="1100">
                <a:effectLst/>
                <a:latin typeface="Times New Roman" panose="02020603050405020304" pitchFamily="18" charset="0"/>
                <a:ea typeface="Times New Roman" panose="02020603050405020304" pitchFamily="18" charset="0"/>
                <a:sym typeface="Wingdings" panose="05000000000000000000" pitchFamily="2" charset="2"/>
              </a:rPr>
              <a:t>and they produce less CO2 emissions</a:t>
            </a:r>
            <a:endParaRPr lang="en-GB" sz="1100">
              <a:effectLst/>
              <a:latin typeface="Times New Roman" panose="02020603050405020304" pitchFamily="18" charset="0"/>
              <a:ea typeface="Times New Roman" panose="02020603050405020304" pitchFamily="18" charset="0"/>
            </a:endParaRPr>
          </a:p>
          <a:p>
            <a:endParaRPr lang="en-US" sz="1100">
              <a:effectLst/>
              <a:latin typeface="Times New Roman" panose="02020603050405020304" pitchFamily="18" charset="0"/>
              <a:ea typeface="Times New Roman" panose="02020603050405020304" pitchFamily="18" charset="0"/>
              <a:sym typeface="Wingdings" panose="05000000000000000000" pitchFamily="2" charset="2"/>
            </a:endParaRPr>
          </a:p>
          <a:p>
            <a:pPr marL="158750" indent="0">
              <a:buNone/>
            </a:pPr>
            <a:r>
              <a:rPr lang="en-US" sz="1100" u="sng">
                <a:effectLst/>
                <a:latin typeface="Times New Roman" panose="02020603050405020304" pitchFamily="18" charset="0"/>
                <a:ea typeface="Times New Roman" panose="02020603050405020304" pitchFamily="18" charset="0"/>
              </a:rPr>
              <a:t>Disadvantages:</a:t>
            </a:r>
            <a:endParaRPr lang="en-GB" sz="1100" u="sng">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 They are less efficient than monocrystalline cells, which means they take up more space to generate the same amount of electricity.</a:t>
            </a:r>
            <a:endParaRPr lang="en-GB" sz="1100">
              <a:effectLst/>
              <a:latin typeface="Times New Roman" panose="02020603050405020304" pitchFamily="18" charset="0"/>
              <a:ea typeface="Times New Roman" panose="02020603050405020304" pitchFamily="18" charset="0"/>
            </a:endParaRPr>
          </a:p>
          <a:p>
            <a:pPr marL="158750" indent="0">
              <a:buNone/>
            </a:pPr>
            <a:endParaRPr lang="en-US" sz="1100" b="1">
              <a:effectLst/>
              <a:latin typeface="Times New Roman" panose="02020603050405020304" pitchFamily="18" charset="0"/>
              <a:ea typeface="Times New Roman" panose="02020603050405020304" pitchFamily="18" charset="0"/>
            </a:endParaRPr>
          </a:p>
          <a:p>
            <a:pPr marL="158750" indent="0">
              <a:buNone/>
            </a:pPr>
            <a:r>
              <a:rPr lang="en-US" sz="1100" b="1">
                <a:effectLst/>
                <a:latin typeface="Times New Roman" panose="02020603050405020304" pitchFamily="18" charset="0"/>
                <a:ea typeface="Times New Roman" panose="02020603050405020304" pitchFamily="18" charset="0"/>
              </a:rPr>
              <a:t>Thin-film</a:t>
            </a:r>
            <a:endParaRPr lang="en-GB" sz="1100">
              <a:effectLst/>
              <a:latin typeface="Times New Roman" panose="02020603050405020304" pitchFamily="18" charset="0"/>
              <a:ea typeface="Times New Roman" panose="02020603050405020304" pitchFamily="18" charset="0"/>
            </a:endParaRPr>
          </a:p>
          <a:p>
            <a:r>
              <a:rPr lang="en-GB"/>
              <a:t>These panels are often flexible and lightweight, making them suitable for a variety of applications, including integration into building materials (like solar shingles) and portable solar devices.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u="sng">
                <a:effectLst/>
                <a:latin typeface="Times New Roman" panose="02020603050405020304" pitchFamily="18" charset="0"/>
                <a:ea typeface="Times New Roman" panose="02020603050405020304" pitchFamily="18" charset="0"/>
              </a:rPr>
              <a:t>Advantages:</a:t>
            </a:r>
            <a:endParaRPr lang="en-GB" sz="800">
              <a:effectLst/>
              <a:latin typeface="Times New Roman" panose="02020603050405020304" pitchFamily="18" charset="0"/>
              <a:ea typeface="Times New Roman" panose="02020603050405020304" pitchFamily="18" charset="0"/>
            </a:endParaRPr>
          </a:p>
          <a:p>
            <a:r>
              <a:rPr lang="en-GB"/>
              <a:t>Thin-film panels are typically cheaper to produce due to lower material costs and simpler manufacturing processes. This can result in lower initial installation costs and lower emissions</a:t>
            </a:r>
          </a:p>
          <a:p>
            <a:r>
              <a:rPr lang="en-GB"/>
              <a:t>Their flexibility and lighter weight allow for a broader range of applications, including on curved surfaces and structures where traditional rigid panels would be impractical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u="sng">
                <a:effectLst/>
                <a:latin typeface="Times New Roman" panose="02020603050405020304" pitchFamily="18" charset="0"/>
                <a:ea typeface="Times New Roman" panose="02020603050405020304" pitchFamily="18" charset="0"/>
              </a:rPr>
              <a:t>Disadvantages:</a:t>
            </a:r>
          </a:p>
          <a:p>
            <a:pPr>
              <a:buFont typeface="Arial" panose="020B0604020202020204" pitchFamily="34" charset="0"/>
              <a:buChar char="•"/>
            </a:pPr>
            <a:r>
              <a:rPr lang="en-GB" b="1"/>
              <a:t>Lower Efficiency</a:t>
            </a:r>
            <a:r>
              <a:rPr lang="en-GB"/>
              <a:t>: Thin-film panels generally have lower efficiency rates compared to monocrystalline (15-20%) and polycrystalline (13-16%) panels, meaning they require more space to produce the same amount of energy.</a:t>
            </a:r>
          </a:p>
          <a:p>
            <a:pPr>
              <a:buFont typeface="Arial" panose="020B0604020202020204" pitchFamily="34" charset="0"/>
              <a:buChar char="•"/>
            </a:pPr>
            <a:r>
              <a:rPr lang="en-GB" b="1"/>
              <a:t>Lifespan and Degradation</a:t>
            </a:r>
            <a:r>
              <a:rPr lang="en-GB"/>
              <a:t>: Thin-film panels often have a shorter lifespan and higher degradation rates compared to crystalline silicon panels, which can affect long-term performance and return on investment.</a:t>
            </a:r>
          </a:p>
          <a:p>
            <a:endParaRPr lang="de-DE"/>
          </a:p>
        </p:txBody>
      </p:sp>
    </p:spTree>
    <p:extLst>
      <p:ext uri="{BB962C8B-B14F-4D97-AF65-F5344CB8AC3E}">
        <p14:creationId xmlns:p14="http://schemas.microsoft.com/office/powerpoint/2010/main" val="1700207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sz="1100" b="1">
                <a:effectLst/>
                <a:latin typeface="Times New Roman" panose="02020603050405020304" pitchFamily="18" charset="0"/>
                <a:ea typeface="Times New Roman" panose="02020603050405020304" pitchFamily="18" charset="0"/>
              </a:rPr>
              <a:t>The teacher can uses this slides if wanting to go more about the pros and cons</a:t>
            </a:r>
          </a:p>
          <a:p>
            <a:pPr marL="158750" indent="0">
              <a:buNone/>
            </a:pPr>
            <a:r>
              <a:rPr lang="en-US" sz="1100" b="1">
                <a:effectLst/>
                <a:latin typeface="Times New Roman" panose="02020603050405020304" pitchFamily="18" charset="0"/>
                <a:ea typeface="Times New Roman" panose="02020603050405020304" pitchFamily="18" charset="0"/>
              </a:rPr>
              <a:t>Monocrystalline PV cells</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These solar cells consist of a single large piece of silicon crystal.</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They are often dark and have a uniform </a:t>
            </a:r>
            <a:r>
              <a:rPr lang="en-US" sz="1100" err="1">
                <a:effectLst/>
                <a:latin typeface="Times New Roman" panose="02020603050405020304" pitchFamily="18" charset="0"/>
                <a:ea typeface="Times New Roman" panose="02020603050405020304" pitchFamily="18" charset="0"/>
              </a:rPr>
              <a:t>colour</a:t>
            </a:r>
            <a:r>
              <a:rPr lang="en-US" sz="1100">
                <a:effectLst/>
                <a:latin typeface="Times New Roman" panose="02020603050405020304" pitchFamily="18" charset="0"/>
                <a:ea typeface="Times New Roman" panose="02020603050405020304" pitchFamily="18" charset="0"/>
              </a:rPr>
              <a:t>.</a:t>
            </a:r>
            <a:endParaRPr lang="en-GB" sz="1100">
              <a:effectLst/>
              <a:latin typeface="Times New Roman" panose="02020603050405020304" pitchFamily="18" charset="0"/>
              <a:ea typeface="Times New Roman" panose="02020603050405020304" pitchFamily="18" charset="0"/>
            </a:endParaRPr>
          </a:p>
          <a:p>
            <a:pPr marL="158750" indent="0">
              <a:buNone/>
            </a:pPr>
            <a:r>
              <a:rPr lang="en-US" sz="1100" u="sng">
                <a:effectLst/>
                <a:latin typeface="Times New Roman" panose="02020603050405020304" pitchFamily="18" charset="0"/>
                <a:ea typeface="Times New Roman" panose="02020603050405020304" pitchFamily="18" charset="0"/>
              </a:rPr>
              <a:t>Advantages:</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They are very efficient, which means they can convert a lot of sunlight into electricity (this can be explained by the </a:t>
            </a:r>
            <a:r>
              <a:rPr lang="en-US" sz="1100" err="1">
                <a:effectLst/>
                <a:latin typeface="Times New Roman" panose="02020603050405020304" pitchFamily="18" charset="0"/>
                <a:ea typeface="Times New Roman" panose="02020603050405020304" pitchFamily="18" charset="0"/>
              </a:rPr>
              <a:t>colour</a:t>
            </a:r>
            <a:r>
              <a:rPr lang="en-US" sz="1100">
                <a:effectLst/>
                <a:latin typeface="Times New Roman" panose="02020603050405020304" pitchFamily="18" charset="0"/>
                <a:ea typeface="Times New Roman" panose="02020603050405020304" pitchFamily="18" charset="0"/>
              </a:rPr>
              <a:t> of the panel!) </a:t>
            </a:r>
            <a:r>
              <a:rPr lang="en-US" sz="1100">
                <a:effectLst/>
                <a:latin typeface="Times New Roman" panose="02020603050405020304" pitchFamily="18" charset="0"/>
                <a:ea typeface="Times New Roman" panose="02020603050405020304" pitchFamily="18" charset="0"/>
                <a:sym typeface="Wingdings" panose="05000000000000000000" pitchFamily="2" charset="2"/>
              </a:rPr>
              <a:t> </a:t>
            </a:r>
            <a:r>
              <a:rPr lang="en-US" sz="1100">
                <a:effectLst/>
                <a:latin typeface="Times New Roman" panose="02020603050405020304" pitchFamily="18" charset="0"/>
                <a:ea typeface="Times New Roman" panose="02020603050405020304" pitchFamily="18" charset="0"/>
              </a:rPr>
              <a:t>They take up less space to generate the same amount of electricity as other cells.</a:t>
            </a:r>
            <a:endParaRPr lang="en-GB" sz="1100">
              <a:effectLst/>
              <a:latin typeface="Times New Roman" panose="02020603050405020304" pitchFamily="18" charset="0"/>
              <a:ea typeface="Times New Roman" panose="02020603050405020304" pitchFamily="18" charset="0"/>
            </a:endParaRPr>
          </a:p>
          <a:p>
            <a:pPr marL="158750" indent="0">
              <a:buNone/>
            </a:pPr>
            <a:r>
              <a:rPr lang="en-US" sz="1100" u="sng">
                <a:effectLst/>
                <a:latin typeface="Times New Roman" panose="02020603050405020304" pitchFamily="18" charset="0"/>
                <a:ea typeface="Times New Roman" panose="02020603050405020304" pitchFamily="18" charset="0"/>
              </a:rPr>
              <a:t>Disadvantages:</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They are more expensive to produce.</a:t>
            </a:r>
          </a:p>
          <a:p>
            <a:endParaRPr lang="en-GB" sz="1100">
              <a:effectLst/>
              <a:latin typeface="Times New Roman" panose="02020603050405020304" pitchFamily="18" charset="0"/>
              <a:ea typeface="Times New Roman" panose="02020603050405020304" pitchFamily="18" charset="0"/>
            </a:endParaRPr>
          </a:p>
          <a:p>
            <a:pPr marL="158750" indent="0">
              <a:buNone/>
            </a:pPr>
            <a:r>
              <a:rPr lang="en-US" sz="1100" b="1">
                <a:effectLst/>
                <a:latin typeface="Times New Roman" panose="02020603050405020304" pitchFamily="18" charset="0"/>
                <a:ea typeface="Times New Roman" panose="02020603050405020304" pitchFamily="18" charset="0"/>
              </a:rPr>
              <a:t>Polycrystalline PV cells</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These solar cells consist of many small silicon crystals that are pressed together.</a:t>
            </a:r>
            <a:endParaRPr lang="en-GB" sz="1100">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They are usually bluish and have a glittery appearance because they are made up of many crystals.</a:t>
            </a:r>
            <a:endParaRPr lang="en-GB" sz="1100">
              <a:effectLst/>
              <a:latin typeface="Times New Roman" panose="02020603050405020304" pitchFamily="18" charset="0"/>
              <a:ea typeface="Times New Roman" panose="02020603050405020304" pitchFamily="18" charset="0"/>
            </a:endParaRPr>
          </a:p>
          <a:p>
            <a:pPr marL="158750" indent="0">
              <a:buNone/>
            </a:pPr>
            <a:r>
              <a:rPr lang="en-US" sz="1100" u="sng">
                <a:effectLst/>
                <a:latin typeface="Times New Roman" panose="02020603050405020304" pitchFamily="18" charset="0"/>
                <a:ea typeface="Times New Roman" panose="02020603050405020304" pitchFamily="18" charset="0"/>
              </a:rPr>
              <a:t>Advantages:</a:t>
            </a:r>
            <a:endParaRPr lang="en-GB" sz="1100">
              <a:effectLst/>
              <a:latin typeface="Times New Roman" panose="02020603050405020304" pitchFamily="18" charset="0"/>
              <a:ea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effectLst/>
                <a:latin typeface="Times New Roman" panose="02020603050405020304" pitchFamily="18" charset="0"/>
                <a:ea typeface="Times New Roman" panose="02020603050405020304" pitchFamily="18" charset="0"/>
              </a:rPr>
              <a:t>manufacturing process is simpler </a:t>
            </a:r>
            <a:r>
              <a:rPr lang="en-US" sz="1100">
                <a:effectLst/>
                <a:latin typeface="Times New Roman" panose="02020603050405020304" pitchFamily="18" charset="0"/>
                <a:ea typeface="Times New Roman" panose="02020603050405020304" pitchFamily="18" charset="0"/>
                <a:sym typeface="Wingdings" panose="05000000000000000000" pitchFamily="2" charset="2"/>
              </a:rPr>
              <a:t> </a:t>
            </a:r>
            <a:r>
              <a:rPr lang="en-US" sz="1100">
                <a:effectLst/>
                <a:latin typeface="Times New Roman" panose="02020603050405020304" pitchFamily="18" charset="0"/>
                <a:ea typeface="Times New Roman" panose="02020603050405020304" pitchFamily="18" charset="0"/>
              </a:rPr>
              <a:t>They are cheaper to produce </a:t>
            </a:r>
            <a:r>
              <a:rPr lang="en-US" sz="1100">
                <a:effectLst/>
                <a:latin typeface="Times New Roman" panose="02020603050405020304" pitchFamily="18" charset="0"/>
                <a:ea typeface="Times New Roman" panose="02020603050405020304" pitchFamily="18" charset="0"/>
                <a:sym typeface="Wingdings" panose="05000000000000000000" pitchFamily="2" charset="2"/>
              </a:rPr>
              <a:t>and they produce less CO2 emissions</a:t>
            </a:r>
            <a:endParaRPr lang="en-GB" sz="1100">
              <a:effectLst/>
              <a:latin typeface="Times New Roman" panose="02020603050405020304" pitchFamily="18" charset="0"/>
              <a:ea typeface="Times New Roman" panose="02020603050405020304" pitchFamily="18" charset="0"/>
            </a:endParaRPr>
          </a:p>
          <a:p>
            <a:endParaRPr lang="en-US" sz="1100">
              <a:effectLst/>
              <a:latin typeface="Times New Roman" panose="02020603050405020304" pitchFamily="18" charset="0"/>
              <a:ea typeface="Times New Roman" panose="02020603050405020304" pitchFamily="18" charset="0"/>
              <a:sym typeface="Wingdings" panose="05000000000000000000" pitchFamily="2" charset="2"/>
            </a:endParaRPr>
          </a:p>
          <a:p>
            <a:pPr marL="158750" indent="0">
              <a:buNone/>
            </a:pPr>
            <a:r>
              <a:rPr lang="en-US" sz="1100" u="sng">
                <a:effectLst/>
                <a:latin typeface="Times New Roman" panose="02020603050405020304" pitchFamily="18" charset="0"/>
                <a:ea typeface="Times New Roman" panose="02020603050405020304" pitchFamily="18" charset="0"/>
              </a:rPr>
              <a:t>Disadvantages:</a:t>
            </a:r>
            <a:endParaRPr lang="en-GB" sz="1100" u="sng">
              <a:effectLst/>
              <a:latin typeface="Times New Roman" panose="02020603050405020304" pitchFamily="18" charset="0"/>
              <a:ea typeface="Times New Roman" panose="02020603050405020304" pitchFamily="18" charset="0"/>
            </a:endParaRPr>
          </a:p>
          <a:p>
            <a:r>
              <a:rPr lang="en-US" sz="1100">
                <a:effectLst/>
                <a:latin typeface="Times New Roman" panose="02020603050405020304" pitchFamily="18" charset="0"/>
                <a:ea typeface="Times New Roman" panose="02020603050405020304" pitchFamily="18" charset="0"/>
              </a:rPr>
              <a:t> They are less efficient than monocrystalline cells, which means they take up more space to generate the same amount of electricity.</a:t>
            </a:r>
            <a:endParaRPr lang="en-GB" sz="1100">
              <a:effectLst/>
              <a:latin typeface="Times New Roman" panose="02020603050405020304" pitchFamily="18" charset="0"/>
              <a:ea typeface="Times New Roman" panose="02020603050405020304" pitchFamily="18" charset="0"/>
            </a:endParaRPr>
          </a:p>
          <a:p>
            <a:pPr marL="158750" indent="0">
              <a:buNone/>
            </a:pPr>
            <a:endParaRPr lang="en-US" sz="1100" b="1">
              <a:effectLst/>
              <a:latin typeface="Times New Roman" panose="02020603050405020304" pitchFamily="18" charset="0"/>
              <a:ea typeface="Times New Roman" panose="02020603050405020304" pitchFamily="18" charset="0"/>
            </a:endParaRPr>
          </a:p>
          <a:p>
            <a:pPr marL="158750" indent="0">
              <a:buNone/>
            </a:pPr>
            <a:r>
              <a:rPr lang="en-US" sz="1100" b="1">
                <a:effectLst/>
                <a:latin typeface="Times New Roman" panose="02020603050405020304" pitchFamily="18" charset="0"/>
                <a:ea typeface="Times New Roman" panose="02020603050405020304" pitchFamily="18" charset="0"/>
              </a:rPr>
              <a:t>Thin-film</a:t>
            </a:r>
            <a:endParaRPr lang="en-GB" sz="1100">
              <a:effectLst/>
              <a:latin typeface="Times New Roman" panose="02020603050405020304" pitchFamily="18" charset="0"/>
              <a:ea typeface="Times New Roman" panose="02020603050405020304" pitchFamily="18" charset="0"/>
            </a:endParaRPr>
          </a:p>
          <a:p>
            <a:r>
              <a:rPr lang="en-GB"/>
              <a:t>These panels are often flexible and lightweight, making them suitable for a variety of applications, including integration into building materials (like solar shingles) and portable solar devices.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u="sng">
                <a:effectLst/>
                <a:latin typeface="Times New Roman" panose="02020603050405020304" pitchFamily="18" charset="0"/>
                <a:ea typeface="Times New Roman" panose="02020603050405020304" pitchFamily="18" charset="0"/>
              </a:rPr>
              <a:t>Advantages:</a:t>
            </a:r>
            <a:endParaRPr lang="en-GB" sz="800">
              <a:effectLst/>
              <a:latin typeface="Times New Roman" panose="02020603050405020304" pitchFamily="18" charset="0"/>
              <a:ea typeface="Times New Roman" panose="02020603050405020304" pitchFamily="18" charset="0"/>
            </a:endParaRPr>
          </a:p>
          <a:p>
            <a:r>
              <a:rPr lang="en-GB"/>
              <a:t>Thin-film panels are typically cheaper to produce due to lower material costs and simpler manufacturing processes. This can result in lower initial installation costs and lower emissions</a:t>
            </a:r>
          </a:p>
          <a:p>
            <a:r>
              <a:rPr lang="en-GB"/>
              <a:t>Their flexibility and lighter weight allow for a broader range of applications, including on curved surfaces and structures where traditional rigid panels would be impractical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u="sng">
                <a:effectLst/>
                <a:latin typeface="Times New Roman" panose="02020603050405020304" pitchFamily="18" charset="0"/>
                <a:ea typeface="Times New Roman" panose="02020603050405020304" pitchFamily="18" charset="0"/>
              </a:rPr>
              <a:t>Disadvantages:</a:t>
            </a:r>
          </a:p>
          <a:p>
            <a:pPr>
              <a:buFont typeface="Arial" panose="020B0604020202020204" pitchFamily="34" charset="0"/>
              <a:buChar char="•"/>
            </a:pPr>
            <a:r>
              <a:rPr lang="en-GB" b="1"/>
              <a:t>Lower Efficiency</a:t>
            </a:r>
            <a:r>
              <a:rPr lang="en-GB"/>
              <a:t>: Thin-film panels generally have lower efficiency rates compared to monocrystalline (15-20%) and polycrystalline (13-16%) panels, meaning they require more space to produce the same amount of energy.</a:t>
            </a:r>
          </a:p>
          <a:p>
            <a:pPr>
              <a:buFont typeface="Arial" panose="020B0604020202020204" pitchFamily="34" charset="0"/>
              <a:buChar char="•"/>
            </a:pPr>
            <a:r>
              <a:rPr lang="en-GB" b="1"/>
              <a:t>Lifespan and Degradation</a:t>
            </a:r>
            <a:r>
              <a:rPr lang="en-GB"/>
              <a:t>: Thin-film panels often have a shorter lifespan and higher degradation rates compared to crystalline silicon panels, which can affect long-term performance and return on investment.</a:t>
            </a:r>
          </a:p>
          <a:p>
            <a:endParaRPr lang="de-DE"/>
          </a:p>
        </p:txBody>
      </p:sp>
    </p:spTree>
    <p:extLst>
      <p:ext uri="{BB962C8B-B14F-4D97-AF65-F5344CB8AC3E}">
        <p14:creationId xmlns:p14="http://schemas.microsoft.com/office/powerpoint/2010/main" val="2890202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it-IT" err="1"/>
              <a:t>If</a:t>
            </a:r>
            <a:r>
              <a:rPr lang="it-IT"/>
              <a:t> </a:t>
            </a:r>
            <a:r>
              <a:rPr lang="it-IT" err="1"/>
              <a:t>there</a:t>
            </a:r>
            <a:r>
              <a:rPr lang="it-IT"/>
              <a:t> </a:t>
            </a:r>
            <a:r>
              <a:rPr lang="it-IT" err="1"/>
              <a:t>is</a:t>
            </a:r>
            <a:r>
              <a:rPr lang="it-IT"/>
              <a:t> time </a:t>
            </a:r>
            <a:r>
              <a:rPr lang="it-IT" err="1"/>
              <a:t>it</a:t>
            </a:r>
            <a:r>
              <a:rPr lang="it-IT"/>
              <a:t> </a:t>
            </a:r>
            <a:r>
              <a:rPr lang="it-IT" err="1"/>
              <a:t>is</a:t>
            </a:r>
            <a:r>
              <a:rPr lang="it-IT"/>
              <a:t> </a:t>
            </a:r>
            <a:r>
              <a:rPr lang="it-IT" err="1"/>
              <a:t>really</a:t>
            </a:r>
            <a:r>
              <a:rPr lang="it-IT"/>
              <a:t> </a:t>
            </a:r>
            <a:r>
              <a:rPr lang="it-IT" err="1"/>
              <a:t>nice</a:t>
            </a:r>
            <a:r>
              <a:rPr lang="it-IT"/>
              <a:t> to look </a:t>
            </a:r>
            <a:r>
              <a:rPr lang="it-IT" err="1"/>
              <a:t>at</a:t>
            </a:r>
            <a:r>
              <a:rPr lang="it-IT"/>
              <a:t> the video (</a:t>
            </a:r>
            <a:r>
              <a:rPr lang="it-IT" err="1"/>
              <a:t>also</a:t>
            </a:r>
            <a:r>
              <a:rPr lang="it-IT"/>
              <a:t> </a:t>
            </a:r>
            <a:r>
              <a:rPr lang="it-IT" err="1"/>
              <a:t>watching</a:t>
            </a:r>
            <a:r>
              <a:rPr lang="it-IT"/>
              <a:t> just the first 2 min)</a:t>
            </a:r>
          </a:p>
          <a:p>
            <a:pPr marL="0" lvl="0" indent="0" algn="l" rtl="0">
              <a:spcBef>
                <a:spcPts val="0"/>
              </a:spcBef>
              <a:spcAft>
                <a:spcPts val="0"/>
              </a:spcAft>
              <a:buNone/>
            </a:pPr>
            <a:endParaRPr lang="it-IT"/>
          </a:p>
          <a:p>
            <a:pPr marL="0" lvl="0" indent="0" algn="l" rtl="0">
              <a:spcBef>
                <a:spcPts val="0"/>
              </a:spcBef>
              <a:spcAft>
                <a:spcPts val="0"/>
              </a:spcAft>
              <a:buNone/>
            </a:pPr>
            <a:r>
              <a:rPr lang="it-IT" err="1"/>
              <a:t>Then</a:t>
            </a:r>
            <a:r>
              <a:rPr lang="it-IT"/>
              <a:t> </a:t>
            </a:r>
            <a:r>
              <a:rPr lang="it-IT" err="1"/>
              <a:t>you</a:t>
            </a:r>
            <a:r>
              <a:rPr lang="it-IT"/>
              <a:t> can look </a:t>
            </a:r>
            <a:r>
              <a:rPr lang="it-IT" err="1"/>
              <a:t>at</a:t>
            </a:r>
            <a:r>
              <a:rPr lang="it-IT"/>
              <a:t> some of the </a:t>
            </a:r>
            <a:r>
              <a:rPr lang="it-IT" err="1"/>
              <a:t>advantages</a:t>
            </a:r>
            <a:r>
              <a:rPr lang="it-IT"/>
              <a:t> and </a:t>
            </a:r>
            <a:r>
              <a:rPr lang="it-IT" err="1"/>
              <a:t>disadvantages</a:t>
            </a:r>
            <a:r>
              <a:rPr lang="it-IT"/>
              <a:t> </a:t>
            </a:r>
            <a:r>
              <a:rPr lang="it-IT" err="1"/>
              <a:t>briefly</a:t>
            </a:r>
            <a:r>
              <a:rPr lang="it-IT"/>
              <a:t> </a:t>
            </a:r>
            <a:r>
              <a:rPr lang="it-IT" err="1"/>
              <a:t>showned</a:t>
            </a:r>
            <a:r>
              <a:rPr lang="it-IT"/>
              <a:t> in the picture on the </a:t>
            </a:r>
            <a:r>
              <a:rPr lang="it-IT" err="1"/>
              <a:t>right</a:t>
            </a:r>
            <a:r>
              <a:rPr lang="it-IT"/>
              <a:t>. More background information </a:t>
            </a:r>
            <a:r>
              <a:rPr lang="it-IT" err="1"/>
              <a:t>below</a:t>
            </a:r>
            <a:r>
              <a:rPr lang="it-IT"/>
              <a:t>.</a:t>
            </a:r>
          </a:p>
          <a:p>
            <a:pPr marL="0" lvl="0" indent="0" algn="l" rtl="0">
              <a:spcBef>
                <a:spcPts val="0"/>
              </a:spcBef>
              <a:spcAft>
                <a:spcPts val="0"/>
              </a:spcAft>
              <a:buNone/>
            </a:pPr>
            <a:endParaRPr lang="it-IT"/>
          </a:p>
          <a:p>
            <a:pPr marL="0" lvl="0" indent="0" algn="l" rtl="0">
              <a:spcBef>
                <a:spcPts val="0"/>
              </a:spcBef>
              <a:spcAft>
                <a:spcPts val="0"/>
              </a:spcAft>
              <a:buNone/>
            </a:pPr>
            <a:r>
              <a:rPr lang="it-IT"/>
              <a:t>Major </a:t>
            </a:r>
            <a:r>
              <a:rPr lang="it-IT" err="1"/>
              <a:t>advantages</a:t>
            </a:r>
            <a:r>
              <a:rPr lang="it-IT"/>
              <a:t>:</a:t>
            </a:r>
          </a:p>
          <a:p>
            <a:pPr algn="l">
              <a:buFont typeface="Arial" panose="020B0604020202020204" pitchFamily="34" charset="0"/>
              <a:buChar char="•"/>
            </a:pPr>
            <a:r>
              <a:rPr lang="en-GB" b="0" i="0">
                <a:solidFill>
                  <a:srgbClr val="012532"/>
                </a:solidFill>
                <a:effectLst/>
                <a:highlight>
                  <a:srgbClr val="FFFFFF"/>
                </a:highlight>
                <a:latin typeface="Inter"/>
              </a:rPr>
              <a:t>When existing water reservoirs are used, </a:t>
            </a:r>
            <a:r>
              <a:rPr lang="en-GB" b="1" i="0">
                <a:solidFill>
                  <a:srgbClr val="012532"/>
                </a:solidFill>
                <a:effectLst/>
                <a:highlight>
                  <a:srgbClr val="FFFFFF"/>
                </a:highlight>
                <a:latin typeface="Inter"/>
              </a:rPr>
              <a:t>valuable land is freed up</a:t>
            </a:r>
            <a:r>
              <a:rPr lang="en-GB" b="0" i="0">
                <a:solidFill>
                  <a:srgbClr val="012532"/>
                </a:solidFill>
                <a:effectLst/>
                <a:highlight>
                  <a:srgbClr val="FFFFFF"/>
                </a:highlight>
                <a:latin typeface="Inter"/>
              </a:rPr>
              <a:t> for other purposes such as for agriculture/ residential developments</a:t>
            </a:r>
          </a:p>
          <a:p>
            <a:pPr algn="l">
              <a:buFont typeface="Arial" panose="020B0604020202020204" pitchFamily="34" charset="0"/>
              <a:buChar char="•"/>
            </a:pPr>
            <a:r>
              <a:rPr lang="en-GB" b="0" i="0">
                <a:solidFill>
                  <a:srgbClr val="012532"/>
                </a:solidFill>
                <a:effectLst/>
                <a:highlight>
                  <a:srgbClr val="FFFFFF"/>
                </a:highlight>
                <a:latin typeface="Inter"/>
              </a:rPr>
              <a:t>A power plant on the surface of a water body results in </a:t>
            </a:r>
            <a:r>
              <a:rPr lang="en-GB" b="1" i="0">
                <a:solidFill>
                  <a:srgbClr val="012532"/>
                </a:solidFill>
                <a:effectLst/>
                <a:highlight>
                  <a:srgbClr val="FFFFFF"/>
                </a:highlight>
                <a:latin typeface="Inter"/>
              </a:rPr>
              <a:t>reduced evaporation</a:t>
            </a:r>
            <a:r>
              <a:rPr lang="en-GB" b="0" i="0">
                <a:solidFill>
                  <a:srgbClr val="012532"/>
                </a:solidFill>
                <a:effectLst/>
                <a:highlight>
                  <a:srgbClr val="FFFFFF"/>
                </a:highlight>
                <a:latin typeface="Inter"/>
              </a:rPr>
              <a:t>, which can be vital in areas where water is a scarce resource. </a:t>
            </a:r>
          </a:p>
          <a:p>
            <a:pPr algn="l">
              <a:buFont typeface="Arial" panose="020B0604020202020204" pitchFamily="34" charset="0"/>
              <a:buChar char="•"/>
            </a:pPr>
            <a:r>
              <a:rPr lang="en-GB" b="0" i="0">
                <a:solidFill>
                  <a:srgbClr val="012532"/>
                </a:solidFill>
                <a:effectLst/>
                <a:highlight>
                  <a:srgbClr val="FFFFFF"/>
                </a:highlight>
                <a:latin typeface="Inter"/>
              </a:rPr>
              <a:t>The </a:t>
            </a:r>
            <a:r>
              <a:rPr lang="en-GB" b="1" i="0">
                <a:solidFill>
                  <a:srgbClr val="012532"/>
                </a:solidFill>
                <a:effectLst/>
                <a:highlight>
                  <a:srgbClr val="FFFFFF"/>
                </a:highlight>
                <a:latin typeface="Inter"/>
              </a:rPr>
              <a:t>combination of hydropower and solar power plants</a:t>
            </a:r>
            <a:r>
              <a:rPr lang="en-GB" b="0" i="0">
                <a:solidFill>
                  <a:srgbClr val="012532"/>
                </a:solidFill>
                <a:effectLst/>
                <a:highlight>
                  <a:srgbClr val="FFFFFF"/>
                </a:highlight>
                <a:latin typeface="Inter"/>
              </a:rPr>
              <a:t> is a cost-effective strategy for allocating new PV plants, increasing the capacity factor of a hydropower plant by </a:t>
            </a:r>
            <a:r>
              <a:rPr lang="en-GB" b="0" i="0">
                <a:solidFill>
                  <a:srgbClr val="012532"/>
                </a:solidFill>
                <a:effectLst/>
                <a:highlight>
                  <a:srgbClr val="FFFFFF"/>
                </a:highlight>
                <a:latin typeface="Inter"/>
                <a:hlinkClick r:id="rId3"/>
              </a:rPr>
              <a:t>50- 100%.</a:t>
            </a:r>
            <a:endParaRPr lang="en-GB" b="0" i="0">
              <a:solidFill>
                <a:srgbClr val="012532"/>
              </a:solidFill>
              <a:effectLst/>
              <a:highlight>
                <a:srgbClr val="FFFFFF"/>
              </a:highlight>
              <a:latin typeface="Inter"/>
            </a:endParaRPr>
          </a:p>
          <a:p>
            <a:pPr algn="l">
              <a:buFont typeface="Arial" panose="020B0604020202020204" pitchFamily="34" charset="0"/>
              <a:buChar char="•"/>
            </a:pPr>
            <a:r>
              <a:rPr lang="en-GB" b="0" i="0">
                <a:solidFill>
                  <a:srgbClr val="012532"/>
                </a:solidFill>
                <a:effectLst/>
                <a:highlight>
                  <a:srgbClr val="FFFFFF"/>
                </a:highlight>
                <a:latin typeface="Inter"/>
              </a:rPr>
              <a:t>A floating solar power plant can generate more electricity than traditional ground-mounted and rooftop systems, because the water has a cooling effect, which reduces the operating temperature and </a:t>
            </a:r>
            <a:r>
              <a:rPr lang="en-GB" b="1" i="0">
                <a:solidFill>
                  <a:srgbClr val="012532"/>
                </a:solidFill>
                <a:effectLst/>
                <a:highlight>
                  <a:srgbClr val="FFFFFF"/>
                </a:highlight>
                <a:latin typeface="Inter"/>
              </a:rPr>
              <a:t>increases the solar panel efficiency</a:t>
            </a:r>
            <a:r>
              <a:rPr lang="en-GB" b="0" i="0">
                <a:solidFill>
                  <a:srgbClr val="012532"/>
                </a:solidFill>
                <a:effectLst/>
                <a:highlight>
                  <a:srgbClr val="FFFFFF"/>
                </a:highlight>
                <a:latin typeface="Inter"/>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it-IT"/>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it-IT"/>
              <a:t>Major challenges: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endParaRPr lang="it-IT"/>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1"/>
              <a:t>Environmental Impact: FPV </a:t>
            </a:r>
            <a:r>
              <a:rPr lang="en-GB"/>
              <a:t>systems can affect aquatic life, including changes in water temperature, light penetration, and gas exchange. This could impact the flora and fauna beneath the panels. Potential contamination from materials used in the FPV systems (e.g., plastics, metals) can degrade water quality over time. The anchoring systems can also disrupt the lake or reservoir bed and bring ecological damage.</a:t>
            </a:r>
          </a:p>
          <a:p>
            <a:r>
              <a:rPr lang="en-GB" b="1"/>
              <a:t>Design complexities:</a:t>
            </a:r>
            <a:r>
              <a:rPr lang="en-GB"/>
              <a:t> FPV systems must withstand various water conditions, including waves, currents, and fluctuating water levels. Designing structures that can handle these dynamics is complex. They must also be resistant to extreme weather events such as storms, high winds, and heavy rainfall, which can damage the panels and supporting structures.</a:t>
            </a:r>
          </a:p>
          <a:p>
            <a:r>
              <a:rPr lang="en-GB" b="1"/>
              <a:t>Installation and Maintenance</a:t>
            </a:r>
            <a:r>
              <a:rPr lang="en-GB"/>
              <a:t>: Installing FPV systems is more complex than ground-mounted systems. It requires specialized equipment and expertise to deploy and secure the floating platforms. Routine maintenance and repairs can be more challenging and costly due to the difficulty of accessing the panels on water.</a:t>
            </a:r>
          </a:p>
          <a:p>
            <a:r>
              <a:rPr lang="en-GB" b="1"/>
              <a:t>Anchoring and Mooring: </a:t>
            </a:r>
            <a:r>
              <a:rPr lang="en-GB"/>
              <a:t>Ensuring that the FPV systems remain stable and properly anchored is critical. This requires robust mooring systems that can adapt to changing water levels and conditions. </a:t>
            </a:r>
          </a:p>
          <a:p>
            <a:r>
              <a:rPr lang="en-GB" b="1"/>
              <a:t>Cost and Financial Viability: </a:t>
            </a:r>
            <a:r>
              <a:rPr lang="en-GB"/>
              <a:t>The initial cost of FPV systems is generally higher than ground-mounted systems due to the complexity of installation and the need for specialized components.</a:t>
            </a:r>
          </a:p>
          <a:p>
            <a:pPr>
              <a:buFont typeface="Arial" panose="020B0604020202020204" pitchFamily="34" charset="0"/>
              <a:buChar char="•"/>
            </a:pPr>
            <a:r>
              <a:rPr lang="en-GB" b="1"/>
              <a:t>Maintenance Costs</a:t>
            </a:r>
            <a:r>
              <a:rPr lang="en-GB"/>
              <a:t>: Long-term maintenance costs can also be higher due to the challenges of working on water.</a:t>
            </a:r>
          </a:p>
          <a:p>
            <a:r>
              <a:rPr lang="en-GB" b="1"/>
              <a:t>Energy Transmission: </a:t>
            </a:r>
            <a:r>
              <a:rPr lang="en-GB"/>
              <a:t>Transmitting the generated electricity from water-based systems to the grid involves underwater cabling, which adds complexity and potential points of failure.</a:t>
            </a:r>
          </a:p>
          <a:p>
            <a:r>
              <a:rPr lang="en-GB" b="1"/>
              <a:t>Degradation and Efficiency: </a:t>
            </a:r>
            <a:r>
              <a:rPr lang="en-GB"/>
              <a:t>Exposure to constant moisture and UV radiation can accelerate the degradation of materials used in FPV systems, potentially reducing their lifespan. The cooling effect of water can enhance efficiency, but issues like algae growth on panels can reduce the efficiency if not properly managed.</a:t>
            </a:r>
            <a:endParaRPr lang="it-IT"/>
          </a:p>
          <a:p>
            <a:endParaRPr lang="de-DE"/>
          </a:p>
        </p:txBody>
      </p:sp>
    </p:spTree>
    <p:extLst>
      <p:ext uri="{BB962C8B-B14F-4D97-AF65-F5344CB8AC3E}">
        <p14:creationId xmlns:p14="http://schemas.microsoft.com/office/powerpoint/2010/main" val="2972566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en-US"/>
              <a:t>The point here is to look at the website and see the different potentials, for example some students may come from another region and may be interested to look at the specific are where they grow up and compare it to other areas or countries!</a:t>
            </a:r>
          </a:p>
          <a:p>
            <a:pPr marL="158750" indent="0">
              <a:buNone/>
            </a:pPr>
            <a:endParaRPr lang="en-US"/>
          </a:p>
          <a:p>
            <a:pPr marL="158750" indent="0">
              <a:buNone/>
            </a:pPr>
            <a:r>
              <a:rPr lang="en-US"/>
              <a:t>The exercise can be done in class if there is time or can be required to do at home and asked about it in the next session.</a:t>
            </a:r>
          </a:p>
          <a:p>
            <a:pPr marL="158750" indent="0">
              <a:buNone/>
            </a:pPr>
            <a:endParaRPr lang="en-US"/>
          </a:p>
          <a:p>
            <a:pPr marL="158750" indent="0">
              <a:buNone/>
            </a:pPr>
            <a:r>
              <a:rPr lang="en-US"/>
              <a:t>Sample of answers:</a:t>
            </a:r>
          </a:p>
          <a:p>
            <a:r>
              <a:rPr lang="en-US"/>
              <a:t>Country that has higher potential compared to GHANA: Mali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Country that has lower potential compared to GHANA: Gabon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Town that has </a:t>
            </a:r>
            <a:r>
              <a:rPr lang="en-US" b="1"/>
              <a:t>higher potential </a:t>
            </a:r>
            <a:r>
              <a:rPr lang="en-US"/>
              <a:t>compared to Kumasi: </a:t>
            </a:r>
            <a:r>
              <a:rPr lang="en-GB" b="1" i="0">
                <a:solidFill>
                  <a:srgbClr val="364863"/>
                </a:solidFill>
                <a:effectLst/>
                <a:highlight>
                  <a:srgbClr val="FFFFFF"/>
                </a:highlight>
                <a:latin typeface="Roboto" panose="02000000000000000000" pitchFamily="2" charset="0"/>
              </a:rPr>
              <a:t>Tamale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Town that has </a:t>
            </a:r>
            <a:r>
              <a:rPr lang="en-US" b="1"/>
              <a:t>lower potential </a:t>
            </a:r>
            <a:r>
              <a:rPr lang="en-US"/>
              <a:t>compared to Kumasi: </a:t>
            </a:r>
            <a:r>
              <a:rPr lang="en-GB" b="1" i="0" err="1">
                <a:solidFill>
                  <a:srgbClr val="364863"/>
                </a:solidFill>
                <a:effectLst/>
                <a:highlight>
                  <a:srgbClr val="FFFFFF"/>
                </a:highlight>
                <a:latin typeface="Roboto" panose="02000000000000000000" pitchFamily="2" charset="0"/>
              </a:rPr>
              <a:t>Nkawkaw</a:t>
            </a:r>
            <a:endParaRPr lang="en-GB">
              <a:solidFill>
                <a:srgbClr val="333333"/>
              </a:solidFill>
              <a:cs typeface="Arial"/>
            </a:endParaRPr>
          </a:p>
          <a:p>
            <a:r>
              <a:rPr lang="en-GB">
                <a:solidFill>
                  <a:srgbClr val="333333"/>
                </a:solidFill>
                <a:cs typeface="Arial"/>
              </a:rPr>
              <a:t>Region with highest potential in GHANA: Upper West-East regions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a:solidFill>
                  <a:srgbClr val="333333"/>
                </a:solidFill>
                <a:cs typeface="Arial"/>
              </a:rPr>
              <a:t>Region with lowest potential in GHANA: Western-central region</a:t>
            </a:r>
          </a:p>
          <a:p>
            <a:endParaRPr lang="en-GB">
              <a:solidFill>
                <a:srgbClr val="333333"/>
              </a:solidFill>
              <a:cs typeface="Arial"/>
            </a:endParaRPr>
          </a:p>
          <a:p>
            <a:endParaRPr lang="en-GB">
              <a:solidFill>
                <a:srgbClr val="333333"/>
              </a:solidFill>
              <a:cs typeface="Arial"/>
            </a:endParaRPr>
          </a:p>
          <a:p>
            <a:pPr marL="158750" indent="0">
              <a:buNone/>
            </a:pPr>
            <a:r>
              <a:rPr lang="en-GB">
                <a:solidFill>
                  <a:srgbClr val="333333"/>
                </a:solidFill>
                <a:cs typeface="Arial"/>
              </a:rPr>
              <a:t>To check other towns, countries, areas and their potential. </a:t>
            </a:r>
          </a:p>
          <a:p>
            <a:pPr marL="158750" indent="0">
              <a:buNone/>
            </a:pPr>
            <a:endParaRPr lang="en-GB">
              <a:solidFill>
                <a:srgbClr val="333333"/>
              </a:solidFill>
              <a:cs typeface="Arial"/>
            </a:endParaRPr>
          </a:p>
          <a:p>
            <a:pPr marL="457200" indent="-298450">
              <a:buFont typeface="Wingdings" panose="05000000000000000000" pitchFamily="2" charset="2"/>
              <a:buChar char="à"/>
            </a:pPr>
            <a:r>
              <a:rPr lang="en-GB">
                <a:solidFill>
                  <a:srgbClr val="333333"/>
                </a:solidFill>
                <a:cs typeface="Arial"/>
                <a:sym typeface="Wingdings" panose="05000000000000000000" pitchFamily="2" charset="2"/>
              </a:rPr>
              <a:t>To check other towns, select “Site” in the menu on the left of the map then point the town you want to know about with the arrow and read the specific photovoltaic power output</a:t>
            </a:r>
          </a:p>
          <a:p>
            <a:pPr marL="457200" indent="-298450">
              <a:buFont typeface="Wingdings" panose="05000000000000000000" pitchFamily="2" charset="2"/>
              <a:buChar char="à"/>
            </a:pPr>
            <a:r>
              <a:rPr lang="en-GB">
                <a:solidFill>
                  <a:srgbClr val="333333"/>
                </a:solidFill>
                <a:cs typeface="Arial"/>
                <a:sym typeface="Wingdings" panose="05000000000000000000" pitchFamily="2" charset="2"/>
              </a:rPr>
              <a:t>To check other countries, select “Region” in the menu on the left of the map and then write the name of the country you want to know about in the “select country” tab on the right and read the specific photovoltaic power output</a:t>
            </a:r>
          </a:p>
          <a:p>
            <a:pPr marL="457200" indent="-298450">
              <a:buFont typeface="Wingdings" panose="05000000000000000000" pitchFamily="2" charset="2"/>
              <a:buChar char="à"/>
            </a:pPr>
            <a:r>
              <a:rPr lang="en-GB">
                <a:solidFill>
                  <a:srgbClr val="333333"/>
                </a:solidFill>
                <a:cs typeface="Arial"/>
                <a:sym typeface="Wingdings" panose="05000000000000000000" pitchFamily="2" charset="2"/>
              </a:rPr>
              <a:t>To check other areas, select “area” (either the rectangular one or the one to create other shapes) in the menu on the left of the map and then draw the area you want to know about in the map and read the specific photovoltaic power output</a:t>
            </a:r>
            <a:endParaRPr lang="en-US"/>
          </a:p>
          <a:p>
            <a:endParaRPr lang="de-DE"/>
          </a:p>
        </p:txBody>
      </p:sp>
    </p:spTree>
    <p:extLst>
      <p:ext uri="{BB962C8B-B14F-4D97-AF65-F5344CB8AC3E}">
        <p14:creationId xmlns:p14="http://schemas.microsoft.com/office/powerpoint/2010/main" val="848098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err="1"/>
              <a:t>Answer</a:t>
            </a:r>
            <a:r>
              <a:rPr lang="it-IT"/>
              <a:t>: </a:t>
            </a:r>
            <a:r>
              <a:rPr lang="en-GB"/>
              <a:t>56 households</a:t>
            </a:r>
          </a:p>
          <a:p>
            <a:pPr marL="0" lvl="0" indent="0" algn="l" rtl="0">
              <a:spcBef>
                <a:spcPts val="0"/>
              </a:spcBef>
              <a:spcAft>
                <a:spcPts val="0"/>
              </a:spcAft>
              <a:buNone/>
            </a:pPr>
            <a:endParaRPr lang="en-GB"/>
          </a:p>
          <a:p>
            <a:pPr marL="0" lvl="0" indent="0" algn="l" rtl="0">
              <a:spcBef>
                <a:spcPts val="0"/>
              </a:spcBef>
              <a:spcAft>
                <a:spcPts val="0"/>
              </a:spcAft>
              <a:buNone/>
            </a:pPr>
            <a:r>
              <a:rPr lang="en-GB"/>
              <a:t>Calculation: </a:t>
            </a:r>
            <a:endParaRPr lang="it-IT" b="0"/>
          </a:p>
          <a:p>
            <a:pPr marL="158750" indent="0">
              <a:buNone/>
            </a:pPr>
            <a:r>
              <a:rPr lang="it-IT" b="0"/>
              <a:t>1. </a:t>
            </a:r>
            <a:r>
              <a:rPr lang="it-IT" b="1"/>
              <a:t>C</a:t>
            </a:r>
            <a:r>
              <a:rPr lang="en-GB" b="1" err="1"/>
              <a:t>alculate</a:t>
            </a:r>
            <a:r>
              <a:rPr lang="en-GB" b="1"/>
              <a:t> the Annual Energy Consumption per Household</a:t>
            </a:r>
            <a:r>
              <a:rPr lang="en-GB"/>
              <a:t>:</a:t>
            </a:r>
          </a:p>
          <a:p>
            <a:pPr>
              <a:buFont typeface="Arial" panose="020B0604020202020204" pitchFamily="34" charset="0"/>
              <a:buChar char="•"/>
            </a:pPr>
            <a:r>
              <a:rPr lang="en-GB"/>
              <a:t>Average household consumption: 200 kWh per month.</a:t>
            </a:r>
          </a:p>
          <a:p>
            <a:pPr>
              <a:buFont typeface="Arial" panose="020B0604020202020204" pitchFamily="34" charset="0"/>
              <a:buChar char="•"/>
            </a:pPr>
            <a:r>
              <a:rPr lang="en-GB"/>
              <a:t>Annual consumption per household: 200 kWh/month×12 months/year=2400 kWh/year</a:t>
            </a:r>
          </a:p>
          <a:p>
            <a:pPr marL="158750" indent="0">
              <a:buNone/>
            </a:pPr>
            <a:r>
              <a:rPr lang="en-GB" b="1"/>
              <a:t>2. Determine the Number of Households Powered</a:t>
            </a:r>
            <a:r>
              <a:rPr lang="en-GB"/>
              <a:t>:</a:t>
            </a:r>
          </a:p>
          <a:p>
            <a:pPr>
              <a:buFont typeface="Arial" panose="020B0604020202020204" pitchFamily="34" charset="0"/>
              <a:buChar char="•"/>
            </a:pPr>
            <a:r>
              <a:rPr lang="en-GB"/>
              <a:t>Divide the annual energy output by the annual energy consumption per household: 135044 kWh/year/ 2400 kWh/year =56 households</a:t>
            </a:r>
          </a:p>
          <a:p>
            <a:pPr>
              <a:buFont typeface="Arial" panose="020B0604020202020204" pitchFamily="34" charset="0"/>
              <a:buChar char="•"/>
            </a:pPr>
            <a:endParaRPr lang="en-GB"/>
          </a:p>
          <a:p>
            <a:pPr marL="158750" indent="0">
              <a:buFont typeface="Arial" panose="020B0604020202020204" pitchFamily="34" charse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156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84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err="1"/>
              <a:t>This</a:t>
            </a:r>
            <a:r>
              <a:rPr lang="it-IT"/>
              <a:t> slide </a:t>
            </a:r>
            <a:r>
              <a:rPr lang="it-IT" err="1"/>
              <a:t>is</a:t>
            </a:r>
            <a:r>
              <a:rPr lang="it-IT"/>
              <a:t> </a:t>
            </a:r>
            <a:r>
              <a:rPr lang="it-IT" err="1"/>
              <a:t>meant</a:t>
            </a:r>
            <a:r>
              <a:rPr lang="it-IT"/>
              <a:t> for </a:t>
            </a:r>
            <a:r>
              <a:rPr lang="it-IT" err="1"/>
              <a:t>students</a:t>
            </a:r>
            <a:r>
              <a:rPr lang="it-IT"/>
              <a:t> to introduce the </a:t>
            </a:r>
            <a:r>
              <a:rPr lang="it-IT" err="1"/>
              <a:t>topic</a:t>
            </a:r>
            <a:r>
              <a:rPr lang="it-IT"/>
              <a:t> of the key </a:t>
            </a:r>
            <a:r>
              <a:rPr lang="it-IT" err="1"/>
              <a:t>factors</a:t>
            </a:r>
            <a:r>
              <a:rPr lang="it-IT"/>
              <a:t> </a:t>
            </a:r>
            <a:r>
              <a:rPr lang="it-IT" err="1"/>
              <a:t>affecting</a:t>
            </a:r>
            <a:r>
              <a:rPr lang="it-IT"/>
              <a:t> the </a:t>
            </a:r>
            <a:r>
              <a:rPr lang="it-IT" err="1"/>
              <a:t>functioning</a:t>
            </a:r>
            <a:r>
              <a:rPr lang="it-IT"/>
              <a:t> of a PV panel </a:t>
            </a:r>
            <a:r>
              <a:rPr lang="it-IT" err="1"/>
              <a:t>that</a:t>
            </a:r>
            <a:r>
              <a:rPr lang="it-IT"/>
              <a:t> </a:t>
            </a:r>
            <a:r>
              <a:rPr lang="it-IT" err="1"/>
              <a:t>they</a:t>
            </a:r>
            <a:r>
              <a:rPr lang="it-IT"/>
              <a:t> </a:t>
            </a:r>
            <a:r>
              <a:rPr lang="it-IT" err="1"/>
              <a:t>will</a:t>
            </a:r>
            <a:r>
              <a:rPr lang="it-IT"/>
              <a:t> </a:t>
            </a:r>
            <a:r>
              <a:rPr lang="it-IT" err="1"/>
              <a:t>discover</a:t>
            </a:r>
            <a:r>
              <a:rPr lang="it-IT"/>
              <a:t> </a:t>
            </a:r>
            <a:r>
              <a:rPr lang="it-IT" err="1"/>
              <a:t>durig</a:t>
            </a:r>
            <a:r>
              <a:rPr lang="it-IT"/>
              <a:t> the </a:t>
            </a:r>
            <a:r>
              <a:rPr lang="it-IT" err="1"/>
              <a:t>experiments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91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a:t>The </a:t>
            </a:r>
            <a:r>
              <a:rPr lang="it-IT" err="1"/>
              <a:t>teacher</a:t>
            </a:r>
            <a:r>
              <a:rPr lang="it-IT"/>
              <a:t> </a:t>
            </a:r>
            <a:r>
              <a:rPr lang="it-IT" err="1"/>
              <a:t>here</a:t>
            </a:r>
            <a:r>
              <a:rPr lang="it-IT"/>
              <a:t> </a:t>
            </a:r>
            <a:r>
              <a:rPr lang="it-IT" err="1"/>
              <a:t>should</a:t>
            </a:r>
            <a:r>
              <a:rPr lang="it-IT"/>
              <a:t> take a moment to </a:t>
            </a:r>
            <a:r>
              <a:rPr lang="it-IT" err="1"/>
              <a:t>describe</a:t>
            </a:r>
            <a:endParaRPr/>
          </a:p>
        </p:txBody>
      </p:sp>
    </p:spTree>
    <p:extLst>
      <p:ext uri="{BB962C8B-B14F-4D97-AF65-F5344CB8AC3E}">
        <p14:creationId xmlns:p14="http://schemas.microsoft.com/office/powerpoint/2010/main" val="1753646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it-IT"/>
              <a:t>The </a:t>
            </a:r>
            <a:r>
              <a:rPr lang="it-IT" err="1"/>
              <a:t>teacher</a:t>
            </a:r>
            <a:r>
              <a:rPr lang="it-IT"/>
              <a:t> introduce the 6 </a:t>
            </a:r>
            <a:r>
              <a:rPr lang="it-IT" err="1"/>
              <a:t>factors</a:t>
            </a:r>
            <a:r>
              <a:rPr lang="it-IT"/>
              <a:t> </a:t>
            </a:r>
            <a:r>
              <a:rPr lang="it-IT" err="1"/>
              <a:t>briefly</a:t>
            </a:r>
            <a:r>
              <a:rPr lang="it-IT"/>
              <a:t> </a:t>
            </a:r>
            <a:r>
              <a:rPr lang="it-IT" err="1"/>
              <a:t>saying</a:t>
            </a:r>
            <a:r>
              <a:rPr lang="it-IT"/>
              <a:t> </a:t>
            </a:r>
            <a:r>
              <a:rPr lang="it-IT" err="1"/>
              <a:t>that</a:t>
            </a:r>
            <a:r>
              <a:rPr lang="it-IT"/>
              <a:t> </a:t>
            </a:r>
            <a:r>
              <a:rPr lang="it-IT" err="1"/>
              <a:t>we</a:t>
            </a:r>
            <a:r>
              <a:rPr lang="it-IT"/>
              <a:t> </a:t>
            </a:r>
            <a:r>
              <a:rPr lang="it-IT" err="1"/>
              <a:t>will</a:t>
            </a:r>
            <a:r>
              <a:rPr lang="it-IT"/>
              <a:t> </a:t>
            </a:r>
            <a:r>
              <a:rPr lang="it-IT" err="1"/>
              <a:t>learn</a:t>
            </a:r>
            <a:r>
              <a:rPr lang="it-IT"/>
              <a:t> more </a:t>
            </a:r>
            <a:r>
              <a:rPr lang="it-IT" err="1"/>
              <a:t>about</a:t>
            </a:r>
            <a:r>
              <a:rPr lang="it-IT"/>
              <a:t> </a:t>
            </a:r>
            <a:r>
              <a:rPr lang="it-IT" err="1"/>
              <a:t>these</a:t>
            </a:r>
            <a:r>
              <a:rPr lang="it-IT"/>
              <a:t> </a:t>
            </a:r>
            <a:r>
              <a:rPr lang="it-IT" err="1"/>
              <a:t>factors</a:t>
            </a:r>
            <a:r>
              <a:rPr lang="it-IT"/>
              <a:t> and </a:t>
            </a:r>
            <a:r>
              <a:rPr lang="it-IT" err="1"/>
              <a:t>how</a:t>
            </a:r>
            <a:r>
              <a:rPr lang="it-IT"/>
              <a:t> </a:t>
            </a:r>
            <a:r>
              <a:rPr lang="it-IT" err="1"/>
              <a:t>they</a:t>
            </a:r>
            <a:r>
              <a:rPr lang="it-IT"/>
              <a:t> </a:t>
            </a:r>
            <a:r>
              <a:rPr lang="it-IT" err="1"/>
              <a:t>affect</a:t>
            </a:r>
            <a:r>
              <a:rPr lang="it-IT"/>
              <a:t> a PV panel in the </a:t>
            </a:r>
            <a:r>
              <a:rPr lang="it-IT" err="1"/>
              <a:t>experiments</a:t>
            </a:r>
            <a:r>
              <a:rPr lang="it-IT"/>
              <a:t>.</a:t>
            </a:r>
          </a:p>
          <a:p>
            <a:endParaRPr lang="de-DE"/>
          </a:p>
        </p:txBody>
      </p:sp>
    </p:spTree>
    <p:extLst>
      <p:ext uri="{BB962C8B-B14F-4D97-AF65-F5344CB8AC3E}">
        <p14:creationId xmlns:p14="http://schemas.microsoft.com/office/powerpoint/2010/main" val="2439073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a:t>The </a:t>
            </a:r>
            <a:r>
              <a:rPr lang="it-IT" err="1"/>
              <a:t>teacher</a:t>
            </a:r>
            <a:r>
              <a:rPr lang="it-IT"/>
              <a:t> </a:t>
            </a:r>
            <a:r>
              <a:rPr lang="it-IT" err="1"/>
              <a:t>ask</a:t>
            </a:r>
            <a:r>
              <a:rPr lang="it-IT"/>
              <a:t> the </a:t>
            </a:r>
            <a:r>
              <a:rPr lang="it-IT" err="1"/>
              <a:t>student</a:t>
            </a:r>
            <a:r>
              <a:rPr lang="it-IT"/>
              <a:t> to open the </a:t>
            </a:r>
            <a:r>
              <a:rPr lang="it-IT" err="1"/>
              <a:t>handbook</a:t>
            </a:r>
            <a:r>
              <a:rPr lang="it-IT"/>
              <a:t> </a:t>
            </a:r>
            <a:r>
              <a:rPr lang="it-IT" err="1"/>
              <a:t>at</a:t>
            </a:r>
            <a:r>
              <a:rPr lang="it-IT"/>
              <a:t> page xx and </a:t>
            </a:r>
            <a:r>
              <a:rPr lang="it-IT" err="1"/>
              <a:t>explain</a:t>
            </a:r>
            <a:r>
              <a:rPr lang="it-IT"/>
              <a:t> a bit the </a:t>
            </a:r>
            <a:r>
              <a:rPr lang="it-IT" err="1"/>
              <a:t>structure</a:t>
            </a:r>
            <a:r>
              <a:rPr lang="it-IT"/>
              <a:t> of the </a:t>
            </a:r>
            <a:r>
              <a:rPr lang="it-IT" err="1"/>
              <a:t>worksheet</a:t>
            </a:r>
            <a:endParaRPr lang="it-IT"/>
          </a:p>
          <a:p>
            <a:pPr marL="0" lvl="0" indent="0" algn="l" rtl="0">
              <a:spcBef>
                <a:spcPts val="0"/>
              </a:spcBef>
              <a:spcAft>
                <a:spcPts val="0"/>
              </a:spcAft>
              <a:buNone/>
            </a:pPr>
            <a:endParaRPr lang="it-IT"/>
          </a:p>
          <a:p>
            <a:pPr marL="0" lvl="0" indent="0" algn="l" rtl="0">
              <a:spcBef>
                <a:spcPts val="0"/>
              </a:spcBef>
              <a:spcAft>
                <a:spcPts val="0"/>
              </a:spcAft>
              <a:buNone/>
            </a:pPr>
            <a:r>
              <a:rPr lang="it-IT" err="1"/>
              <a:t>Every</a:t>
            </a:r>
            <a:r>
              <a:rPr lang="it-IT"/>
              <a:t> </a:t>
            </a:r>
            <a:r>
              <a:rPr lang="it-IT" err="1"/>
              <a:t>student</a:t>
            </a:r>
            <a:r>
              <a:rPr lang="it-IT"/>
              <a:t> </a:t>
            </a:r>
            <a:r>
              <a:rPr lang="it-IT" err="1"/>
              <a:t>should</a:t>
            </a:r>
            <a:r>
              <a:rPr lang="it-IT"/>
              <a:t> </a:t>
            </a:r>
            <a:r>
              <a:rPr lang="it-IT" err="1"/>
              <a:t>fill</a:t>
            </a:r>
            <a:r>
              <a:rPr lang="it-IT"/>
              <a:t> out </a:t>
            </a:r>
            <a:r>
              <a:rPr lang="it-IT" err="1"/>
              <a:t>its</a:t>
            </a:r>
            <a:r>
              <a:rPr lang="it-IT"/>
              <a:t> </a:t>
            </a:r>
            <a:r>
              <a:rPr lang="it-IT" err="1"/>
              <a:t>worksheet</a:t>
            </a:r>
            <a:r>
              <a:rPr lang="it-IT"/>
              <a:t> </a:t>
            </a:r>
            <a:r>
              <a:rPr lang="it-IT" err="1"/>
              <a:t>even</a:t>
            </a:r>
            <a:r>
              <a:rPr lang="it-IT"/>
              <a:t> </a:t>
            </a:r>
            <a:r>
              <a:rPr lang="it-IT" err="1"/>
              <a:t>though</a:t>
            </a:r>
            <a:r>
              <a:rPr lang="it-IT"/>
              <a:t> </a:t>
            </a:r>
            <a:r>
              <a:rPr lang="it-IT" err="1"/>
              <a:t>they</a:t>
            </a:r>
            <a:r>
              <a:rPr lang="it-IT"/>
              <a:t> work </a:t>
            </a:r>
            <a:r>
              <a:rPr lang="it-IT" err="1"/>
              <a:t>all</a:t>
            </a:r>
            <a:r>
              <a:rPr lang="it-IT"/>
              <a:t> </a:t>
            </a:r>
            <a:r>
              <a:rPr lang="it-IT" err="1"/>
              <a:t>together</a:t>
            </a:r>
            <a:r>
              <a:rPr lang="it-IT"/>
              <a:t>!</a:t>
            </a:r>
            <a:endParaRPr/>
          </a:p>
        </p:txBody>
      </p:sp>
    </p:spTree>
    <p:extLst>
      <p:ext uri="{BB962C8B-B14F-4D97-AF65-F5344CB8AC3E}">
        <p14:creationId xmlns:p14="http://schemas.microsoft.com/office/powerpoint/2010/main" val="2459887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a:t>Write Note!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9415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2668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028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5868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0800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a:p>
        </p:txBody>
      </p:sp>
    </p:spTree>
    <p:extLst>
      <p:ext uri="{BB962C8B-B14F-4D97-AF65-F5344CB8AC3E}">
        <p14:creationId xmlns:p14="http://schemas.microsoft.com/office/powerpoint/2010/main" val="3363412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196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US">
                <a:sym typeface="Arial"/>
              </a:rPr>
              <a:t>T</a:t>
            </a:r>
            <a:r>
              <a:rPr lang="en-US">
                <a:sym typeface="Wingdings" panose="05000000000000000000" pitchFamily="2" charset="2"/>
              </a:rPr>
              <a:t>he point is to understand that light is not uniform but is composed of photons that have different wavelengths/colors/amounts of energy and that this amount of energy cannot be all equally absorbed and converted into electricity by PV cells</a:t>
            </a:r>
          </a:p>
          <a:p>
            <a:pPr marL="0" lvl="0" indent="0">
              <a:lnSpc>
                <a:spcPct val="107000"/>
              </a:lnSpc>
              <a:spcAft>
                <a:spcPts val="800"/>
              </a:spcAft>
              <a:buFont typeface="+mj-lt"/>
              <a:buNone/>
            </a:pPr>
            <a:endParaRPr lang="en-US">
              <a:sym typeface="Wingdings" panose="05000000000000000000" pitchFamily="2" charset="2"/>
            </a:endParaRPr>
          </a:p>
          <a:p>
            <a:pPr marL="0" lvl="0" indent="0">
              <a:lnSpc>
                <a:spcPct val="107000"/>
              </a:lnSpc>
              <a:spcAft>
                <a:spcPts val="800"/>
              </a:spcAft>
              <a:buFont typeface="+mj-lt"/>
              <a:buNone/>
            </a:pPr>
            <a:r>
              <a:rPr lang="en-US">
                <a:sym typeface="Wingdings" panose="05000000000000000000" pitchFamily="2" charset="2"/>
              </a:rPr>
              <a:t>PV cells (as were born with the aim to harvest sunlight) has been designed based on the wavelength spectrum of sunlight </a:t>
            </a:r>
            <a:r>
              <a:rPr lang="en-US" sz="1100"/>
              <a:t>(not with white light!)</a:t>
            </a:r>
            <a:r>
              <a:rPr lang="en-US">
                <a:sym typeface="Wingdings" panose="05000000000000000000" pitchFamily="2" charset="2"/>
              </a:rPr>
              <a:t> and therefore </a:t>
            </a:r>
            <a:r>
              <a:rPr lang="en-US" sz="1100"/>
              <a:t>have highest efficiency with sunlight (</a:t>
            </a:r>
            <a:r>
              <a:rPr lang="en-US">
                <a:sym typeface="Wingdings" panose="05000000000000000000" pitchFamily="2" charset="2"/>
              </a:rPr>
              <a:t>and not white light!)</a:t>
            </a:r>
            <a:r>
              <a:rPr lang="en-US" sz="1100">
                <a:effectLst/>
                <a:latin typeface="Arial"/>
                <a:cs typeface="Arial"/>
                <a:sym typeface="Wingdings" panose="05000000000000000000" pitchFamily="2" charset="2"/>
              </a:rPr>
              <a:t>.</a:t>
            </a:r>
          </a:p>
          <a:p>
            <a:pPr marL="0" lvl="0" indent="0">
              <a:lnSpc>
                <a:spcPct val="107000"/>
              </a:lnSpc>
              <a:spcAft>
                <a:spcPts val="800"/>
              </a:spcAft>
              <a:buFont typeface="+mj-lt"/>
              <a:buNone/>
            </a:pPr>
            <a:endParaRPr lang="en-US" sz="1100">
              <a:effectLst/>
              <a:latin typeface="Arial"/>
              <a:cs typeface="Arial"/>
              <a:sym typeface="Wingdings" panose="05000000000000000000" pitchFamily="2" charset="2"/>
            </a:endParaRPr>
          </a:p>
          <a:p>
            <a:pPr marL="0" lvl="0" indent="0">
              <a:lnSpc>
                <a:spcPct val="107000"/>
              </a:lnSpc>
              <a:spcAft>
                <a:spcPts val="800"/>
              </a:spcAft>
              <a:buFont typeface="+mj-lt"/>
              <a:buNone/>
            </a:pPr>
            <a:endParaRPr lang="en-US" sz="1100">
              <a:effectLst/>
              <a:latin typeface="Arial"/>
              <a:cs typeface="Arial"/>
              <a:sym typeface="Wingdings" panose="05000000000000000000" pitchFamily="2" charset="2"/>
            </a:endParaRPr>
          </a:p>
        </p:txBody>
      </p:sp>
    </p:spTree>
    <p:extLst>
      <p:ext uri="{BB962C8B-B14F-4D97-AF65-F5344CB8AC3E}">
        <p14:creationId xmlns:p14="http://schemas.microsoft.com/office/powerpoint/2010/main" val="3213229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pPr>
            <a:r>
              <a:rPr lang="en-GB" sz="1100">
                <a:effectLst/>
                <a:latin typeface="Calibri" panose="020F0502020204030204" pitchFamily="34" charset="0"/>
                <a:ea typeface="Calibri" panose="020F0502020204030204" pitchFamily="34" charset="0"/>
                <a:cs typeface="Times New Roman" panose="02020603050405020304" pitchFamily="18" charset="0"/>
              </a:rPr>
              <a:t>The teacher can use the following metaphor to explain the concept.</a:t>
            </a:r>
          </a:p>
          <a:p>
            <a:pPr marL="0" lvl="0" indent="0">
              <a:lnSpc>
                <a:spcPct val="107000"/>
              </a:lnSpc>
              <a:spcAft>
                <a:spcPts val="800"/>
              </a:spcAft>
              <a:buFont typeface="+mj-lt"/>
              <a:buNone/>
            </a:pPr>
            <a:r>
              <a:rPr lang="en-GB" sz="1100">
                <a:effectLst/>
                <a:latin typeface="Calibri" panose="020F0502020204030204" pitchFamily="34" charset="0"/>
                <a:ea typeface="Calibri" panose="020F0502020204030204" pitchFamily="34" charset="0"/>
                <a:cs typeface="Times New Roman" panose="02020603050405020304" pitchFamily="18" charset="0"/>
              </a:rPr>
              <a:t>Imagine:</a:t>
            </a:r>
          </a:p>
          <a:p>
            <a:pPr marL="285750" lvl="0" indent="-285750">
              <a:lnSpc>
                <a:spcPct val="107000"/>
              </a:lnSpc>
              <a:spcAft>
                <a:spcPts val="800"/>
              </a:spcAft>
              <a:buFontTx/>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electrons as </a:t>
            </a:r>
            <a:r>
              <a:rPr lang="en-GB" sz="1100" err="1">
                <a:effectLst/>
                <a:latin typeface="Calibri" panose="020F0502020204030204" pitchFamily="34" charset="0"/>
                <a:ea typeface="Calibri" panose="020F0502020204030204" pitchFamily="34" charset="0"/>
                <a:cs typeface="Times New Roman" panose="02020603050405020304" pitchFamily="18" charset="0"/>
              </a:rPr>
              <a:t>kangroo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Tx/>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PV cells as 2 steps (the lowest step from where the kangaroo start and the highest step where he/she must jump)</a:t>
            </a:r>
          </a:p>
          <a:p>
            <a:pPr marL="285750" lvl="0" indent="-285750">
              <a:lnSpc>
                <a:spcPct val="107000"/>
              </a:lnSpc>
              <a:spcAft>
                <a:spcPts val="800"/>
              </a:spcAft>
              <a:buFontTx/>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Photons as falling sugar cubes of different sizes (</a:t>
            </a:r>
            <a:r>
              <a:rPr lang="en-GB" sz="1100" err="1">
                <a:effectLst/>
                <a:latin typeface="Calibri" panose="020F0502020204030204" pitchFamily="34" charset="0"/>
                <a:ea typeface="Calibri" panose="020F0502020204030204" pitchFamily="34" charset="0"/>
                <a:cs typeface="Times New Roman" panose="02020603050405020304" pitchFamily="18" charset="0"/>
              </a:rPr>
              <a:t>wavel</a:t>
            </a:r>
            <a:r>
              <a:rPr lang="en-GB" sz="1100">
                <a:effectLst/>
                <a:latin typeface="Calibri" panose="020F0502020204030204" pitchFamily="34" charset="0"/>
                <a:ea typeface="Calibri" panose="020F0502020204030204" pitchFamily="34" charset="0"/>
                <a:cs typeface="Times New Roman" panose="02020603050405020304" pitchFamily="18" charset="0"/>
              </a:rPr>
              <a:t>/sugar content/colour</a:t>
            </a:r>
          </a:p>
          <a:p>
            <a:pPr marL="285750" lvl="0" indent="-285750">
              <a:lnSpc>
                <a:spcPct val="107000"/>
              </a:lnSpc>
              <a:spcAft>
                <a:spcPts val="800"/>
              </a:spcAft>
              <a:buFontTx/>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The designed amount of energy </a:t>
            </a:r>
            <a:r>
              <a:rPr lang="en-GB" sz="1100">
                <a:solidFill>
                  <a:schemeClr val="accent2"/>
                </a:solidFill>
                <a:latin typeface="Sofia Sans" panose="020B0604020202020204" charset="0"/>
              </a:rPr>
              <a:t>that can be fully converted into electricity by PV cells as the right amount of sugar that can be fully used by the kangaroo to jump exactly the </a:t>
            </a:r>
            <a:r>
              <a:rPr lang="en-GB" sz="1100">
                <a:effectLst/>
                <a:latin typeface="Calibri" panose="020F0502020204030204" pitchFamily="34" charset="0"/>
                <a:ea typeface="Calibri" panose="020F0502020204030204" pitchFamily="34" charset="0"/>
                <a:cs typeface="Times New Roman" panose="02020603050405020304" pitchFamily="18" charset="0"/>
              </a:rPr>
              <a:t>height difference between the two steps</a:t>
            </a:r>
          </a:p>
          <a:p>
            <a:pPr marL="0" lvl="0" indent="0">
              <a:lnSpc>
                <a:spcPct val="107000"/>
              </a:lnSpc>
              <a:spcAft>
                <a:spcPts val="800"/>
              </a:spcAft>
              <a:buFontTx/>
              <a:buNone/>
            </a:pPr>
            <a:r>
              <a:rPr lang="en-GB" sz="1100">
                <a:effectLst/>
                <a:latin typeface="Calibri" panose="020F0502020204030204" pitchFamily="34" charset="0"/>
                <a:ea typeface="Calibri" panose="020F0502020204030204" pitchFamily="34" charset="0"/>
                <a:cs typeface="Times New Roman" panose="02020603050405020304" pitchFamily="18" charset="0"/>
              </a:rPr>
              <a:t>Now, </a:t>
            </a:r>
          </a:p>
          <a:p>
            <a:pPr marL="228600" marR="0" lvl="0" indent="-228600" algn="l" defTabSz="914400" rtl="0" eaLnBrk="1" fontAlgn="auto" latinLnBrk="0" hangingPunct="1">
              <a:lnSpc>
                <a:spcPct val="107000"/>
              </a:lnSpc>
              <a:spcBef>
                <a:spcPts val="0"/>
              </a:spcBef>
              <a:spcAft>
                <a:spcPts val="800"/>
              </a:spcAft>
              <a:buClr>
                <a:srgbClr val="000000"/>
              </a:buClr>
              <a:buSzPts val="1100"/>
              <a:buFontTx/>
              <a:buAutoNum type="arabicPeriod"/>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I</a:t>
            </a:r>
            <a:r>
              <a:rPr lang="en-GB" sz="1100">
                <a:effectLst/>
                <a:latin typeface="Calibri" panose="020F0502020204030204" pitchFamily="34" charset="0"/>
                <a:ea typeface="Calibri" panose="020F0502020204030204" pitchFamily="34" charset="0"/>
                <a:cs typeface="Times New Roman" panose="02020603050405020304" pitchFamily="18" charset="0"/>
              </a:rPr>
              <a:t>f the kangaroo eats a sugar cube with too high amount of sugar (blue cube), it will get an exceeding amount of energy and will jump higher than needed, falling back on the highest step (useful work has been done but the sugar energy has been only partly used, the exceeding amount being lost).</a:t>
            </a:r>
          </a:p>
          <a:p>
            <a:pPr marL="228600" lvl="0" indent="-228600">
              <a:lnSpc>
                <a:spcPct val="107000"/>
              </a:lnSpc>
              <a:spcAft>
                <a:spcPts val="800"/>
              </a:spcAft>
              <a:buFontTx/>
              <a:buAutoNum type="arabicPeriod"/>
            </a:pPr>
            <a:r>
              <a:rPr lang="en-GB" sz="1100">
                <a:effectLst/>
                <a:latin typeface="Calibri" panose="020F0502020204030204" pitchFamily="34" charset="0"/>
                <a:ea typeface="Calibri" panose="020F0502020204030204" pitchFamily="34" charset="0"/>
                <a:cs typeface="Times New Roman" panose="02020603050405020304" pitchFamily="18" charset="0"/>
              </a:rPr>
              <a:t>If the kangaroo eats a sugar cube with the designed amount of sugar (yellow cube), it will get the right amount of energy needed and will jump exactly at the height of the highest step (the sugar energy has been fully converted into useful work). </a:t>
            </a:r>
          </a:p>
          <a:p>
            <a:pPr marL="228600" lvl="0" indent="-228600">
              <a:lnSpc>
                <a:spcPct val="107000"/>
              </a:lnSpc>
              <a:spcAft>
                <a:spcPts val="800"/>
              </a:spcAft>
              <a:buFontTx/>
              <a:buAutoNum type="arabicPeriod"/>
            </a:pPr>
            <a:r>
              <a:rPr lang="en-GB" sz="1100">
                <a:effectLst/>
                <a:latin typeface="Calibri" panose="020F0502020204030204" pitchFamily="34" charset="0"/>
                <a:ea typeface="Calibri" panose="020F0502020204030204" pitchFamily="34" charset="0"/>
                <a:cs typeface="Times New Roman" panose="02020603050405020304" pitchFamily="18" charset="0"/>
              </a:rPr>
              <a:t>If the kangaroo eats a sugar cube with too low amount of sugar (red cube), it will not get enough energy and will jump too low, falling back on the lowest step (the sugar energy has been completely lost, no work has been done). </a:t>
            </a:r>
          </a:p>
          <a:p>
            <a:pPr marL="0" lvl="0" indent="0">
              <a:lnSpc>
                <a:spcPct val="107000"/>
              </a:lnSpc>
              <a:spcAft>
                <a:spcPts val="800"/>
              </a:spcAft>
              <a:buFontTx/>
              <a:buNone/>
            </a:pPr>
            <a:endParaRPr lang="en-GB" sz="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en-US" sz="800">
                <a:effectLst/>
                <a:latin typeface="Arial"/>
                <a:ea typeface="Calibri" panose="020F0502020204030204" pitchFamily="34" charset="0"/>
                <a:cs typeface="Arial"/>
                <a:sym typeface="Wingdings" panose="05000000000000000000" pitchFamily="2" charset="2"/>
              </a:rPr>
              <a:t>To see if the students understood the concept the teacher could ask:</a:t>
            </a:r>
          </a:p>
          <a:p>
            <a:pPr marL="171450" marR="0" lvl="0" indent="-171450" algn="l" defTabSz="914400" rtl="0" eaLnBrk="1" fontAlgn="auto" latinLnBrk="0" hangingPunct="1">
              <a:lnSpc>
                <a:spcPct val="107000"/>
              </a:lnSpc>
              <a:spcBef>
                <a:spcPts val="0"/>
              </a:spcBef>
              <a:spcAft>
                <a:spcPts val="800"/>
              </a:spcAft>
              <a:buClr>
                <a:srgbClr val="000000"/>
              </a:buClr>
              <a:buSzPts val="1100"/>
              <a:buFontTx/>
              <a:buChar char="-"/>
              <a:tabLst/>
              <a:defRPr/>
            </a:pPr>
            <a:r>
              <a:rPr lang="en-US" sz="800">
                <a:effectLst/>
                <a:latin typeface="Arial"/>
                <a:ea typeface="Calibri" panose="020F0502020204030204" pitchFamily="34" charset="0"/>
                <a:cs typeface="Arial"/>
                <a:sym typeface="Wingdings" panose="05000000000000000000" pitchFamily="2" charset="2"/>
              </a:rPr>
              <a:t>What can we change in PV cells to maximize the efficiency? Answer: “the d</a:t>
            </a:r>
            <a:r>
              <a:rPr lang="en-GB" sz="800" err="1">
                <a:solidFill>
                  <a:schemeClr val="accent2"/>
                </a:solidFill>
                <a:latin typeface="Sofia Sans" panose="020B0604020202020204" charset="0"/>
              </a:rPr>
              <a:t>esigned</a:t>
            </a:r>
            <a:r>
              <a:rPr lang="en-GB" sz="800">
                <a:solidFill>
                  <a:schemeClr val="accent2"/>
                </a:solidFill>
                <a:latin typeface="Sofia Sans" panose="020B0604020202020204" charset="0"/>
              </a:rPr>
              <a:t> light colours/wavelengths/energy range that can be fully converted into electricity by PV cells” , in the metaphor words: “</a:t>
            </a:r>
            <a:r>
              <a:rPr lang="en-US" sz="800">
                <a:effectLst/>
                <a:latin typeface="Arial"/>
                <a:ea typeface="Calibri" panose="020F0502020204030204" pitchFamily="34" charset="0"/>
                <a:cs typeface="Arial"/>
                <a:sym typeface="Wingdings" panose="05000000000000000000" pitchFamily="2" charset="2"/>
              </a:rPr>
              <a:t>the difference height between the 2 stairs”</a:t>
            </a:r>
          </a:p>
          <a:p>
            <a:pPr marL="171450" marR="0" lvl="0" indent="-171450" algn="l" defTabSz="914400" rtl="0" eaLnBrk="1" fontAlgn="auto" latinLnBrk="0" hangingPunct="1">
              <a:lnSpc>
                <a:spcPct val="107000"/>
              </a:lnSpc>
              <a:spcBef>
                <a:spcPts val="0"/>
              </a:spcBef>
              <a:spcAft>
                <a:spcPts val="800"/>
              </a:spcAft>
              <a:buClr>
                <a:srgbClr val="000000"/>
              </a:buClr>
              <a:buSzPts val="1100"/>
              <a:buFontTx/>
              <a:buChar char="-"/>
              <a:tabLst/>
              <a:defRPr/>
            </a:pPr>
            <a:r>
              <a:rPr lang="en-US" sz="800">
                <a:effectLst/>
                <a:latin typeface="Arial"/>
                <a:ea typeface="Calibri" panose="020F0502020204030204" pitchFamily="34" charset="0"/>
                <a:cs typeface="Arial"/>
                <a:sym typeface="Wingdings" panose="05000000000000000000" pitchFamily="2" charset="2"/>
              </a:rPr>
              <a:t>What do we have to understand about a certain kind of light to maximize the efficiency for that light? Answer: “the wavelength spectrum”, in the metaphor words “the probability to have a blue/yellow or red sugar cube”</a:t>
            </a:r>
          </a:p>
          <a:p>
            <a:pPr marL="171450" lvl="0" indent="-171450">
              <a:lnSpc>
                <a:spcPct val="107000"/>
              </a:lnSpc>
              <a:spcAft>
                <a:spcPts val="800"/>
              </a:spcAft>
              <a:buFontTx/>
              <a:buChar char="-"/>
            </a:pPr>
            <a:r>
              <a:rPr lang="en-US" sz="800">
                <a:effectLst/>
                <a:latin typeface="Arial"/>
                <a:ea typeface="Calibri" panose="020F0502020204030204" pitchFamily="34" charset="0"/>
                <a:cs typeface="Arial"/>
                <a:sym typeface="Wingdings" panose="05000000000000000000" pitchFamily="2" charset="2"/>
              </a:rPr>
              <a:t>Which light would more efficiently converted if a PV cell would be designed to fully convert violet-blue light instead of yellow-red light? Answer: “White (LED) light indeed we can see from the wavelength spectrum of white led light that this light </a:t>
            </a:r>
            <a:r>
              <a:rPr lang="en-US" sz="800" b="0">
                <a:effectLst/>
                <a:latin typeface="Arial"/>
                <a:ea typeface="Calibri" panose="020F0502020204030204" pitchFamily="34" charset="0"/>
                <a:cs typeface="Arial"/>
                <a:sym typeface="Wingdings" panose="05000000000000000000" pitchFamily="2" charset="2"/>
              </a:rPr>
              <a:t>has </a:t>
            </a:r>
            <a:r>
              <a:rPr lang="en-GB" sz="1000" b="0">
                <a:solidFill>
                  <a:schemeClr val="tx1"/>
                </a:solidFill>
                <a:latin typeface="Sofia Sans" panose="020B0604020202020204" charset="0"/>
                <a:ea typeface="Times New Roman" panose="02020603050405020304" pitchFamily="18" charset="0"/>
              </a:rPr>
              <a:t>a higher quantity </a:t>
            </a:r>
            <a:r>
              <a:rPr lang="en-GB" sz="1100" b="0">
                <a:solidFill>
                  <a:schemeClr val="tx1"/>
                </a:solidFill>
                <a:latin typeface="Sofia Sans" panose="020B0604020202020204" charset="0"/>
                <a:ea typeface="Times New Roman" panose="02020603050405020304" pitchFamily="18" charset="0"/>
              </a:rPr>
              <a:t>of short wavelength/violet-blue light photons compared to sunlight. </a:t>
            </a:r>
            <a:r>
              <a:rPr lang="en-US" sz="1100" b="0">
                <a:solidFill>
                  <a:schemeClr val="tx1"/>
                </a:solidFill>
                <a:effectLst/>
                <a:latin typeface="Arial"/>
                <a:ea typeface="Calibri" panose="020F0502020204030204" pitchFamily="34" charset="0"/>
                <a:cs typeface="Arial"/>
                <a:sym typeface="Wingdings" panose="05000000000000000000" pitchFamily="2" charset="2"/>
              </a:rPr>
              <a:t>I</a:t>
            </a:r>
            <a:r>
              <a:rPr lang="en-US" sz="1100">
                <a:effectLst/>
                <a:latin typeface="Arial"/>
                <a:ea typeface="Calibri" panose="020F0502020204030204" pitchFamily="34" charset="0"/>
                <a:cs typeface="Arial"/>
                <a:sym typeface="Wingdings" panose="05000000000000000000" pitchFamily="2" charset="2"/>
              </a:rPr>
              <a:t>n the metaphor words “if you increase the heigh difference between the two steps, the blue sugar cubes could be more efficiently used”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Tx/>
              <a:buNone/>
            </a:pPr>
            <a:endParaRPr lang="en-GB" sz="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endParaRPr lang="en-US">
              <a:sym typeface="Wingdings" panose="05000000000000000000" pitchFamily="2" charset="2"/>
            </a:endParaRPr>
          </a:p>
          <a:p>
            <a:pPr marL="0" lvl="0" indent="0">
              <a:lnSpc>
                <a:spcPct val="107000"/>
              </a:lnSpc>
              <a:spcAft>
                <a:spcPts val="800"/>
              </a:spcAft>
              <a:buFont typeface="+mj-lt"/>
              <a:buNone/>
            </a:pPr>
            <a:r>
              <a:rPr lang="en-US">
                <a:sym typeface="Wingdings" panose="05000000000000000000" pitchFamily="2" charset="2"/>
              </a:rPr>
              <a:t>Further background information:</a:t>
            </a:r>
          </a:p>
          <a:p>
            <a:pPr marL="0" lvl="0" indent="0">
              <a:lnSpc>
                <a:spcPct val="107000"/>
              </a:lnSpc>
              <a:spcAft>
                <a:spcPts val="800"/>
              </a:spcAft>
              <a:buFont typeface="+mj-lt"/>
              <a:buNone/>
            </a:pPr>
            <a:r>
              <a:rPr lang="en-US">
                <a:sym typeface="Wingdings" panose="05000000000000000000" pitchFamily="2" charset="2"/>
              </a:rPr>
              <a:t>Current PV technologies, based on PN junction can convert only the photons with a certain amount of energy, which is the exact amount needed by the electrons in the semiconductor material (of which the PV cell is made of) to jump from the valence band to the conduction band (to jump the band gap). If the amount of energy is lower than the </a:t>
            </a:r>
            <a:r>
              <a:rPr lang="en-GB" sz="1100" kern="100">
                <a:effectLst/>
                <a:latin typeface="Calibri" panose="020F0502020204030204" pitchFamily="34" charset="0"/>
                <a:ea typeface="Calibri" panose="020F0502020204030204" pitchFamily="34" charset="0"/>
                <a:cs typeface="Times New Roman" panose="02020603050405020304" pitchFamily="18" charset="0"/>
              </a:rPr>
              <a:t>bandgap, the energy is lost (it is </a:t>
            </a:r>
            <a:r>
              <a:rPr lang="en-GB" sz="1100">
                <a:effectLst/>
                <a:latin typeface="Calibri" panose="020F0502020204030204" pitchFamily="34" charset="0"/>
                <a:ea typeface="Calibri" panose="020F0502020204030204" pitchFamily="34" charset="0"/>
                <a:cs typeface="Times New Roman" panose="02020603050405020304" pitchFamily="18" charset="0"/>
              </a:rPr>
              <a:t>dissipated in the form of heat) </a:t>
            </a:r>
            <a:r>
              <a:rPr lang="en-GB" sz="1100" kern="100">
                <a:effectLst/>
                <a:latin typeface="Calibri" panose="020F0502020204030204" pitchFamily="34" charset="0"/>
                <a:ea typeface="Calibri" panose="020F0502020204030204" pitchFamily="34" charset="0"/>
                <a:cs typeface="Times New Roman" panose="02020603050405020304" pitchFamily="18" charset="0"/>
              </a:rPr>
              <a:t>because this energy is not enough for the electrons to jump in the conduction band. If the </a:t>
            </a:r>
            <a:r>
              <a:rPr lang="en-GB" sz="1100">
                <a:effectLst/>
                <a:latin typeface="Calibri" panose="020F0502020204030204" pitchFamily="34" charset="0"/>
                <a:ea typeface="Calibri" panose="020F0502020204030204" pitchFamily="34" charset="0"/>
                <a:cs typeface="Times New Roman" panose="02020603050405020304" pitchFamily="18" charset="0"/>
              </a:rPr>
              <a:t>amount of energy is higher than the bandgap, only the amount of energy of the bandgap can be converted, while the exceeding one is also lost.</a:t>
            </a:r>
          </a:p>
        </p:txBody>
      </p:sp>
    </p:spTree>
    <p:extLst>
      <p:ext uri="{BB962C8B-B14F-4D97-AF65-F5344CB8AC3E}">
        <p14:creationId xmlns:p14="http://schemas.microsoft.com/office/powerpoint/2010/main" val="1697285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lang="en-GB"/>
          </a:p>
          <a:p>
            <a:pPr marL="0" lvl="0" indent="0" algn="l" rtl="0">
              <a:spcBef>
                <a:spcPts val="0"/>
              </a:spcBef>
              <a:spcAft>
                <a:spcPts val="0"/>
              </a:spcAft>
              <a:buNone/>
            </a:pPr>
            <a:r>
              <a:rPr lang="en-GB"/>
              <a:t>The students will do the </a:t>
            </a:r>
            <a:r>
              <a:rPr lang="en-GB" err="1"/>
              <a:t>exepriement</a:t>
            </a:r>
            <a:r>
              <a:rPr lang="en-GB"/>
              <a:t> and tasks 1 and 2 themselves</a:t>
            </a:r>
          </a:p>
          <a:p>
            <a:pPr marL="0" lvl="0" indent="0" algn="l" rtl="0">
              <a:spcBef>
                <a:spcPts val="0"/>
              </a:spcBef>
              <a:spcAft>
                <a:spcPts val="0"/>
              </a:spcAft>
              <a:buNone/>
            </a:pPr>
            <a:endParaRPr lang="en-GB"/>
          </a:p>
          <a:p>
            <a:pPr marL="0" lvl="0" indent="0" algn="l" rtl="0">
              <a:spcBef>
                <a:spcPts val="0"/>
              </a:spcBef>
              <a:spcAft>
                <a:spcPts val="0"/>
              </a:spcAft>
              <a:buNone/>
            </a:pPr>
            <a:r>
              <a:rPr lang="en-GB"/>
              <a:t>Task 3 (formula) will be done together with the teacher (next slide)</a:t>
            </a:r>
          </a:p>
          <a:p>
            <a:pPr marL="0" lvl="0" indent="0" algn="l" rtl="0">
              <a:spcBef>
                <a:spcPts val="0"/>
              </a:spcBef>
              <a:spcAft>
                <a:spcPts val="0"/>
              </a:spcAft>
              <a:buNone/>
            </a:pPr>
            <a:endParaRPr lang="en-GB"/>
          </a:p>
          <a:p>
            <a:pPr marL="0" lvl="0" indent="0" algn="l" rtl="0">
              <a:spcBef>
                <a:spcPts val="0"/>
              </a:spcBef>
              <a:spcAft>
                <a:spcPts val="0"/>
              </a:spcAft>
              <a:buNone/>
            </a:pPr>
            <a:r>
              <a:rPr lang="en-GB"/>
              <a:t>Calculations can then be done alone again</a:t>
            </a:r>
          </a:p>
        </p:txBody>
      </p:sp>
    </p:spTree>
    <p:extLst>
      <p:ext uri="{BB962C8B-B14F-4D97-AF65-F5344CB8AC3E}">
        <p14:creationId xmlns:p14="http://schemas.microsoft.com/office/powerpoint/2010/main" val="1620697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2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teacher can use this slide after the experiment and </a:t>
            </a:r>
            <a:r>
              <a:rPr lang="en-US" err="1"/>
              <a:t>mentimeter</a:t>
            </a:r>
            <a:r>
              <a:rPr lang="en-US"/>
              <a:t> to repeat and confirm the main observation the students should have done in doing the experiment as well as in answering possible students questions</a:t>
            </a:r>
          </a:p>
          <a:p>
            <a:pPr marL="158750" indent="0">
              <a:buNone/>
            </a:pPr>
            <a:r>
              <a:rPr lang="en-US"/>
              <a:t>Also in this slide the teacher “explain” the reason behind the observation</a:t>
            </a:r>
          </a:p>
        </p:txBody>
      </p:sp>
    </p:spTree>
    <p:extLst>
      <p:ext uri="{BB962C8B-B14F-4D97-AF65-F5344CB8AC3E}">
        <p14:creationId xmlns:p14="http://schemas.microsoft.com/office/powerpoint/2010/main" val="4141760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teacher can use this metaphor to make more familiar the explanation about the concept of the perpendicular area as the one absorbing the most. The point is to link the concept to their personal experience!</a:t>
            </a:r>
          </a:p>
          <a:p>
            <a:pPr marL="158750" indent="0">
              <a:buNone/>
            </a:pPr>
            <a:r>
              <a:rPr lang="en-US"/>
              <a:t>(although our body is not a flat surface, still you can imagine it as such!)</a:t>
            </a:r>
          </a:p>
          <a:p>
            <a:pPr marL="158750" indent="0">
              <a:buNone/>
            </a:pPr>
            <a:endParaRPr lang="en-US"/>
          </a:p>
          <a:p>
            <a:pPr marL="158750" indent="0">
              <a:buNone/>
            </a:pPr>
            <a:endParaRPr lang="en-US"/>
          </a:p>
        </p:txBody>
      </p:sp>
    </p:spTree>
    <p:extLst>
      <p:ext uri="{BB962C8B-B14F-4D97-AF65-F5344CB8AC3E}">
        <p14:creationId xmlns:p14="http://schemas.microsoft.com/office/powerpoint/2010/main" val="2453830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teacher can use this slide after the formula has been derived in class using the black board </a:t>
            </a:r>
            <a:r>
              <a:rPr lang="en-US">
                <a:sym typeface="Wingdings" panose="05000000000000000000" pitchFamily="2" charset="2"/>
              </a:rPr>
              <a:t> doing step by step all the passages</a:t>
            </a:r>
            <a:endParaRPr lang="en-US"/>
          </a:p>
        </p:txBody>
      </p:sp>
    </p:spTree>
    <p:extLst>
      <p:ext uri="{BB962C8B-B14F-4D97-AF65-F5344CB8AC3E}">
        <p14:creationId xmlns:p14="http://schemas.microsoft.com/office/powerpoint/2010/main" val="1463196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teacher can use this slide to make the students think about the concept a bit further introducing other interesting daily life facts as understanding how the sun position will change based on the time and place </a:t>
            </a:r>
          </a:p>
          <a:p>
            <a:pPr marL="158750" indent="0">
              <a:buNone/>
            </a:pPr>
            <a:r>
              <a:rPr lang="en-US"/>
              <a:t> </a:t>
            </a:r>
          </a:p>
          <a:p>
            <a:pPr marL="158750" indent="0">
              <a:buNone/>
            </a:pPr>
            <a:r>
              <a:rPr lang="en-US"/>
              <a:t>This should help student understand that an analysis of the position of the sun along the year in the specific place the PV panel is intended to be installed is needed!</a:t>
            </a:r>
          </a:p>
          <a:p>
            <a:pPr marL="158750" indent="0">
              <a:buNone/>
            </a:pPr>
            <a:endParaRPr lang="en-US"/>
          </a:p>
          <a:p>
            <a:pPr marL="158750" indent="0">
              <a:buNone/>
            </a:pPr>
            <a:endParaRPr lang="en-US"/>
          </a:p>
        </p:txBody>
      </p:sp>
    </p:spTree>
    <p:extLst>
      <p:ext uri="{BB962C8B-B14F-4D97-AF65-F5344CB8AC3E}">
        <p14:creationId xmlns:p14="http://schemas.microsoft.com/office/powerpoint/2010/main" val="1911250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teacher can use this slide as a simple engaging game to check whatever they understood, linking to the exercise they made in the student worksheet (It is important to talk about places familiar to them or that might be interesting for them!)</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teacher can use this website to see the sun position in other areas: https://www.sunearthtools.com/dp/tools/pos_sun.php?lang=it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Before going to the next slide, the teacher could ask to the student if, after all said about the sun changing its position, they have any idea on how then they should put the PV panels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a:p>
        </p:txBody>
      </p:sp>
    </p:spTree>
    <p:extLst>
      <p:ext uri="{BB962C8B-B14F-4D97-AF65-F5344CB8AC3E}">
        <p14:creationId xmlns:p14="http://schemas.microsoft.com/office/powerpoint/2010/main" val="1512473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point here is to understand that there is not one solution, but multiple ones!</a:t>
            </a:r>
          </a:p>
          <a:p>
            <a:pPr marL="158750" indent="0">
              <a:buNone/>
            </a:pPr>
            <a:r>
              <a:rPr lang="en-US"/>
              <a:t>Based for example on:</a:t>
            </a:r>
          </a:p>
          <a:p>
            <a:pPr marL="457200" indent="-298450">
              <a:buFontTx/>
              <a:buChar char="-"/>
            </a:pPr>
            <a:r>
              <a:rPr lang="en-US"/>
              <a:t>the number of PV panels</a:t>
            </a:r>
          </a:p>
          <a:p>
            <a:pPr marL="457200" indent="-298450">
              <a:buFontTx/>
              <a:buChar char="-"/>
            </a:pPr>
            <a:r>
              <a:rPr lang="en-US"/>
              <a:t>The type of PV panels (e.g., thin film are flexible and have different position toward the sun)</a:t>
            </a:r>
          </a:p>
          <a:p>
            <a:pPr marL="457200" indent="-298450">
              <a:buFontTx/>
              <a:buChar char="-"/>
            </a:pPr>
            <a:r>
              <a:rPr lang="en-US"/>
              <a:t>the location you can place them (e.g., am In putting them on already existent roofs with a certain inclination and position toward the sun or am I placing them on a solar farm?)</a:t>
            </a:r>
          </a:p>
          <a:p>
            <a:pPr marL="457200" indent="-298450">
              <a:buFontTx/>
              <a:buChar char="-"/>
            </a:pPr>
            <a:r>
              <a:rPr lang="en-US"/>
              <a:t>the possibility to store energy in a battery</a:t>
            </a:r>
          </a:p>
          <a:p>
            <a:pPr marL="457200" indent="-298450">
              <a:buFontTx/>
              <a:buChar char="-"/>
            </a:pPr>
            <a:r>
              <a:rPr lang="en-US"/>
              <a:t>the possibility to connect to the grid or to share the energy with someone else</a:t>
            </a:r>
          </a:p>
          <a:p>
            <a:pPr marL="457200" indent="-298450">
              <a:buFontTx/>
              <a:buChar char="-"/>
            </a:pPr>
            <a:r>
              <a:rPr lang="en-US"/>
              <a:t>The purpose/load (e.g., you could face it to maximize the energy output during the day if you are in a school, in the evening if you are in a private home, or perhaps you want to maximize it only in a certain season when you use it only for agriculture purposes or perhaps you want to maximize the overall energy output throughout the year)</a:t>
            </a:r>
          </a:p>
          <a:p>
            <a:pPr marL="457200" indent="-298450">
              <a:buFontTx/>
              <a:buChar char="-"/>
            </a:pPr>
            <a:r>
              <a:rPr lang="en-US"/>
              <a:t>….</a:t>
            </a:r>
          </a:p>
        </p:txBody>
      </p:sp>
    </p:spTree>
    <p:extLst>
      <p:ext uri="{BB962C8B-B14F-4D97-AF65-F5344CB8AC3E}">
        <p14:creationId xmlns:p14="http://schemas.microsoft.com/office/powerpoint/2010/main" val="57850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a:p>
        </p:txBody>
      </p:sp>
    </p:spTree>
    <p:extLst>
      <p:ext uri="{BB962C8B-B14F-4D97-AF65-F5344CB8AC3E}">
        <p14:creationId xmlns:p14="http://schemas.microsoft.com/office/powerpoint/2010/main" val="356153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380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a:t>
            </a:r>
            <a:r>
              <a:rPr lang="en-US" err="1"/>
              <a:t>colour</a:t>
            </a:r>
            <a:r>
              <a:rPr lang="en-US"/>
              <a:t> of the light is red because only the long wavelengths/ red reach different because at the sunset and sunrise time the angle of incidence is higher and the distance the sunlight has </a:t>
            </a:r>
          </a:p>
        </p:txBody>
      </p:sp>
    </p:spTree>
    <p:extLst>
      <p:ext uri="{BB962C8B-B14F-4D97-AF65-F5344CB8AC3E}">
        <p14:creationId xmlns:p14="http://schemas.microsoft.com/office/powerpoint/2010/main" val="26277747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a:p>
        </p:txBody>
      </p:sp>
    </p:spTree>
    <p:extLst>
      <p:ext uri="{BB962C8B-B14F-4D97-AF65-F5344CB8AC3E}">
        <p14:creationId xmlns:p14="http://schemas.microsoft.com/office/powerpoint/2010/main" val="2464979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6654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 teacher can use also this short simulation to show how electrons are increasingly moving with temperature increase: https://youtu.be/lbh5u05PzC4?si=-RqmPyXBFyGqgglz! Please note that </a:t>
            </a:r>
            <a:r>
              <a:rPr lang="en-US" sz="1100" dirty="0">
                <a:latin typeface="Sofia Sans" panose="020B0604020202020204" charset="0"/>
              </a:rPr>
              <a:t>i</a:t>
            </a:r>
            <a:r>
              <a:rPr lang="en-US" sz="1100" dirty="0">
                <a:latin typeface="Sofia Sans" panose="020B0604020202020204" charset="0"/>
                <a:ea typeface="Times New Roman" panose="02020603050405020304" pitchFamily="18" charset="0"/>
              </a:rPr>
              <a:t>n this video they show electrons moving in a </a:t>
            </a:r>
            <a:r>
              <a:rPr lang="en-US" sz="1100" dirty="0">
                <a:effectLst/>
                <a:latin typeface="Sofia Sans" panose="020B0604020202020204" charset="0"/>
                <a:ea typeface="Times New Roman" panose="02020603050405020304" pitchFamily="18" charset="0"/>
              </a:rPr>
              <a:t>conductor material while in PV cells we use </a:t>
            </a:r>
            <a:r>
              <a:rPr lang="en-US" sz="1100" u="sng" dirty="0">
                <a:effectLst/>
                <a:latin typeface="Sofia Sans" panose="020B0604020202020204" charset="0"/>
                <a:ea typeface="Times New Roman" panose="02020603050405020304" pitchFamily="18" charset="0"/>
              </a:rPr>
              <a:t>a semiconductor material</a:t>
            </a:r>
            <a:r>
              <a:rPr lang="en-US" sz="1100" u="sng" dirty="0">
                <a:latin typeface="Sofia Sans" panose="020B0604020202020204" charset="0"/>
                <a:ea typeface="Times New Roman" panose="02020603050405020304" pitchFamily="18" charset="0"/>
              </a:rPr>
              <a:t>, </a:t>
            </a:r>
            <a:r>
              <a:rPr lang="en-US" sz="1100" dirty="0">
                <a:effectLst/>
                <a:latin typeface="Sofia Sans" panose="020B0604020202020204" charset="0"/>
                <a:ea typeface="Times New Roman" panose="02020603050405020304" pitchFamily="18" charset="0"/>
              </a:rPr>
              <a:t>but the concept is the same! The only difference is that ther</a:t>
            </a:r>
            <a:r>
              <a:rPr lang="en-US" sz="1100" dirty="0">
                <a:latin typeface="Sofia Sans" panose="020B0604020202020204" charset="0"/>
                <a:ea typeface="Times New Roman" panose="02020603050405020304" pitchFamily="18" charset="0"/>
              </a:rPr>
              <a:t>e would be a little gap (the bandgap) between the valence and the conduction band.</a:t>
            </a:r>
          </a:p>
          <a:p>
            <a:pPr marL="158750" indent="0">
              <a:buNone/>
            </a:pPr>
            <a:endParaRPr lang="en-US" sz="1100" dirty="0">
              <a:latin typeface="Sofia Sans" panose="020B0604020202020204" charset="0"/>
            </a:endParaRPr>
          </a:p>
          <a:p>
            <a:pPr marL="158750" indent="0">
              <a:buNone/>
            </a:pPr>
            <a:r>
              <a:rPr lang="en-US" sz="1100" dirty="0">
                <a:latin typeface="Sofia Sans" panose="020B0604020202020204" charset="0"/>
              </a:rPr>
              <a:t>If the teacher find it useful it could link it again to the metaphor of the kangaroo for example saying that temperature increase is like a new form of energy that increase the height of the lowest step so that the difference of height between the two steps decreased and therefore while more kangaroo can easily jump to the highest step (current increase), the potential energy/work that could be done by the kangaroo jumping to the highest step has decreased (voltage decrease).</a:t>
            </a:r>
            <a:endParaRPr lang="en-US" dirty="0"/>
          </a:p>
        </p:txBody>
      </p:sp>
    </p:spTree>
    <p:extLst>
      <p:ext uri="{BB962C8B-B14F-4D97-AF65-F5344CB8AC3E}">
        <p14:creationId xmlns:p14="http://schemas.microsoft.com/office/powerpoint/2010/main" val="4000319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teacher could ask the students to think about some solutions before showing the slide or perhaps questions around what they think could be other examples or what do they think are the pros and cons of each solution…</a:t>
            </a:r>
          </a:p>
        </p:txBody>
      </p:sp>
    </p:spTree>
    <p:extLst>
      <p:ext uri="{BB962C8B-B14F-4D97-AF65-F5344CB8AC3E}">
        <p14:creationId xmlns:p14="http://schemas.microsoft.com/office/powerpoint/2010/main" val="39451804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a:p>
        </p:txBody>
      </p:sp>
    </p:spTree>
    <p:extLst>
      <p:ext uri="{BB962C8B-B14F-4D97-AF65-F5344CB8AC3E}">
        <p14:creationId xmlns:p14="http://schemas.microsoft.com/office/powerpoint/2010/main" val="3617466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6775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This image will </a:t>
            </a:r>
            <a:r>
              <a:rPr lang="en-GB" err="1"/>
              <a:t>reamain</a:t>
            </a:r>
            <a:r>
              <a:rPr lang="en-GB"/>
              <a:t> during the time of the experiment </a:t>
            </a:r>
          </a:p>
          <a:p>
            <a:pPr marL="0" lvl="0" indent="0" algn="l" rtl="0">
              <a:spcBef>
                <a:spcPts val="0"/>
              </a:spcBef>
              <a:spcAft>
                <a:spcPts val="0"/>
              </a:spcAft>
              <a:buNone/>
            </a:pPr>
            <a:endParaRPr/>
          </a:p>
        </p:txBody>
      </p:sp>
    </p:spTree>
    <p:extLst>
      <p:ext uri="{BB962C8B-B14F-4D97-AF65-F5344CB8AC3E}">
        <p14:creationId xmlns:p14="http://schemas.microsoft.com/office/powerpoint/2010/main" val="2540151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err="1"/>
              <a:t>Answer</a:t>
            </a:r>
            <a:r>
              <a:rPr lang="it-IT"/>
              <a:t>: light</a:t>
            </a:r>
          </a:p>
          <a:p>
            <a:pPr marL="0" lvl="0" indent="0" algn="l" rtl="0">
              <a:spcBef>
                <a:spcPts val="0"/>
              </a:spcBef>
              <a:spcAft>
                <a:spcPts val="0"/>
              </a:spcAft>
              <a:buNone/>
            </a:pPr>
            <a:endParaRPr lang="it-IT"/>
          </a:p>
          <a:p>
            <a:pPr marL="0" lvl="0" indent="0" algn="l" rtl="0">
              <a:spcBef>
                <a:spcPts val="0"/>
              </a:spcBef>
              <a:spcAft>
                <a:spcPts val="0"/>
              </a:spcAft>
              <a:buNone/>
            </a:pPr>
            <a:r>
              <a:rPr lang="it-IT"/>
              <a:t>The idea </a:t>
            </a:r>
            <a:r>
              <a:rPr lang="it-IT" err="1"/>
              <a:t>is</a:t>
            </a:r>
            <a:r>
              <a:rPr lang="it-IT"/>
              <a:t> to introduce the source of energy </a:t>
            </a:r>
            <a:r>
              <a:rPr lang="it-IT" err="1"/>
              <a:t>used</a:t>
            </a:r>
            <a:r>
              <a:rPr lang="it-IT"/>
              <a:t> in PV panels </a:t>
            </a:r>
            <a:r>
              <a:rPr lang="it-IT" err="1"/>
              <a:t>technology</a:t>
            </a:r>
            <a:r>
              <a:rPr lang="it-IT"/>
              <a:t>: (sun)light</a:t>
            </a:r>
            <a:endParaRPr/>
          </a:p>
        </p:txBody>
      </p:sp>
    </p:spTree>
    <p:extLst>
      <p:ext uri="{BB962C8B-B14F-4D97-AF65-F5344CB8AC3E}">
        <p14:creationId xmlns:p14="http://schemas.microsoft.com/office/powerpoint/2010/main" val="3396099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9439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To better explain the concept of PV cells in series </a:t>
            </a:r>
          </a:p>
        </p:txBody>
      </p:sp>
    </p:spTree>
    <p:extLst>
      <p:ext uri="{BB962C8B-B14F-4D97-AF65-F5344CB8AC3E}">
        <p14:creationId xmlns:p14="http://schemas.microsoft.com/office/powerpoint/2010/main" val="8229394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803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it-IT"/>
          </a:p>
        </p:txBody>
      </p:sp>
    </p:spTree>
    <p:extLst>
      <p:ext uri="{BB962C8B-B14F-4D97-AF65-F5344CB8AC3E}">
        <p14:creationId xmlns:p14="http://schemas.microsoft.com/office/powerpoint/2010/main" val="74620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ef84c37e1d_0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ef84c37e1d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ef84c37e1d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ef84c37e1d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a:t>The teacher can use also this video (min 1 to min 6) for a more detailed explanation: https://www.youtube.com/watch?v=YSRs3PuYT_k</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1"/>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a:t>As well as this set of videos for a refresher on semiconductors and PN junctions: </a:t>
            </a:r>
            <a:r>
              <a:rPr lang="en-GB" b="0"/>
              <a:t>https://www.khanacademy.org/science/in-in-class-12th-physics-india/in-in-semiconductors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1"/>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Again, the process explained with a bit more details:</a:t>
            </a:r>
          </a:p>
          <a:p>
            <a:pPr marL="387350" indent="-228600">
              <a:buAutoNum type="arabicPeriod"/>
            </a:pPr>
            <a:r>
              <a:rPr lang="en-GB" b="1"/>
              <a:t>Absorption of Sunlight</a:t>
            </a:r>
            <a:r>
              <a:rPr lang="en-GB"/>
              <a:t>: </a:t>
            </a:r>
            <a:r>
              <a:rPr lang="en-GB" b="1"/>
              <a:t>Sunlight consists of particles of light called photons</a:t>
            </a:r>
            <a:r>
              <a:rPr lang="en-GB"/>
              <a:t>. When sunlight hits the surface of the PV cell, these </a:t>
            </a:r>
            <a:r>
              <a:rPr lang="en-GB" b="1"/>
              <a:t>photons are absorbed by the semiconductor material (usually silicon) of which PV cells are made of</a:t>
            </a:r>
          </a:p>
          <a:p>
            <a:pPr marL="387350" indent="-228600">
              <a:buAutoNum type="arabicPeriod"/>
            </a:pPr>
            <a:r>
              <a:rPr lang="en-GB" b="1"/>
              <a:t>Excitation of Electrons</a:t>
            </a:r>
            <a:r>
              <a:rPr lang="en-GB"/>
              <a:t>: The energy from the absorbed photons is transferred to the electrons in the semiconductor material. This </a:t>
            </a:r>
            <a:r>
              <a:rPr lang="en-GB" sz="1100" b="1" i="0" u="none" strike="noStrike" cap="none">
                <a:solidFill>
                  <a:srgbClr val="000000"/>
                </a:solidFill>
                <a:latin typeface="Arial"/>
                <a:cs typeface="Arial"/>
                <a:sym typeface="Arial"/>
              </a:rPr>
              <a:t>energy boost excites the electrons, giving them enough energy to break free from their atomic bonds</a:t>
            </a:r>
          </a:p>
          <a:p>
            <a:pPr marL="387350" indent="-228600">
              <a:buAutoNum type="arabicPeriod"/>
            </a:pPr>
            <a:r>
              <a:rPr lang="en-GB" b="1"/>
              <a:t>Creation of an Electric Current</a:t>
            </a:r>
            <a:r>
              <a:rPr lang="en-GB"/>
              <a:t>: Once freed, these </a:t>
            </a:r>
            <a:r>
              <a:rPr lang="en-GB" sz="1100" b="1" i="0" u="none" strike="noStrike" cap="none">
                <a:solidFill>
                  <a:srgbClr val="000000"/>
                </a:solidFill>
                <a:latin typeface="Arial"/>
                <a:cs typeface="Arial"/>
                <a:sym typeface="Arial"/>
              </a:rPr>
              <a:t>excited electrons are free to move </a:t>
            </a:r>
            <a:r>
              <a:rPr lang="en-GB"/>
              <a:t>within the material. This movement creates an electric current </a:t>
            </a:r>
            <a:r>
              <a:rPr lang="en-GB" sz="1100" b="1" i="0" u="none" strike="noStrike" cap="none">
                <a:solidFill>
                  <a:srgbClr val="000000"/>
                </a:solidFill>
                <a:latin typeface="Arial"/>
                <a:cs typeface="Arial"/>
                <a:sym typeface="Arial"/>
              </a:rPr>
              <a:t>within the electric field of the PV cell. </a:t>
            </a:r>
            <a:r>
              <a:rPr lang="en-GB"/>
              <a:t>The electric field in the PV cell is created thorough a PN junction i.e., the junction of two types of silicon: a N-type silicon plate which has extra electrons (the blue plate in the picture) and a P-type silicon plate which has extra holes for electrons (the green one in the picture).</a:t>
            </a:r>
          </a:p>
          <a:p>
            <a:pPr marL="387350" indent="-228600">
              <a:buAutoNum type="arabicPeriod"/>
            </a:pPr>
            <a:r>
              <a:rPr lang="en-GB" b="1"/>
              <a:t>Current Flow</a:t>
            </a:r>
            <a:r>
              <a:rPr lang="en-GB"/>
              <a:t>: As electrons are pushed to the N-type silicon, they are collected by metal contacts and </a:t>
            </a:r>
            <a:r>
              <a:rPr lang="en-GB" sz="1100" b="1" i="0" u="none" strike="noStrike" cap="none">
                <a:solidFill>
                  <a:srgbClr val="000000"/>
                </a:solidFill>
                <a:latin typeface="Arial"/>
                <a:cs typeface="Arial"/>
                <a:sym typeface="Arial"/>
              </a:rPr>
              <a:t>flow out of the cell into an external circuit, creating an electric current. </a:t>
            </a:r>
          </a:p>
          <a:p>
            <a:pPr marL="158750" indent="0">
              <a:buNone/>
            </a:pPr>
            <a:endParaRPr lang="en-GB" sz="1100" b="1" i="0" u="none" strike="noStrike" cap="none">
              <a:solidFill>
                <a:srgbClr val="000000"/>
              </a:solidFill>
              <a:latin typeface="Arial"/>
              <a:cs typeface="Arial"/>
              <a:sym typeface="Arial"/>
            </a:endParaRPr>
          </a:p>
          <a:p>
            <a:endParaRPr lang="de-DE"/>
          </a:p>
        </p:txBody>
      </p:sp>
    </p:spTree>
    <p:extLst>
      <p:ext uri="{BB962C8B-B14F-4D97-AF65-F5344CB8AC3E}">
        <p14:creationId xmlns:p14="http://schemas.microsoft.com/office/powerpoint/2010/main" val="280705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err="1"/>
              <a:t>As</a:t>
            </a:r>
            <a:r>
              <a:rPr lang="it-IT"/>
              <a:t> a first step the </a:t>
            </a:r>
            <a:r>
              <a:rPr lang="it-IT" err="1"/>
              <a:t>teacher</a:t>
            </a:r>
            <a:r>
              <a:rPr lang="it-IT"/>
              <a:t> </a:t>
            </a:r>
            <a:r>
              <a:rPr lang="it-IT" err="1"/>
              <a:t>ask</a:t>
            </a:r>
            <a:r>
              <a:rPr lang="it-IT"/>
              <a:t> the </a:t>
            </a:r>
            <a:r>
              <a:rPr lang="it-IT" err="1"/>
              <a:t>student</a:t>
            </a:r>
            <a:r>
              <a:rPr lang="it-IT"/>
              <a:t> to </a:t>
            </a:r>
            <a:r>
              <a:rPr lang="it-IT" err="1"/>
              <a:t>get</a:t>
            </a:r>
            <a:r>
              <a:rPr lang="it-IT"/>
              <a:t> </a:t>
            </a:r>
            <a:r>
              <a:rPr lang="it-IT" err="1"/>
              <a:t>involved</a:t>
            </a:r>
            <a:r>
              <a:rPr lang="it-IT"/>
              <a:t> and </a:t>
            </a:r>
            <a:r>
              <a:rPr lang="it-IT" err="1"/>
              <a:t>brainstorm</a:t>
            </a:r>
            <a:r>
              <a:rPr lang="it-IT"/>
              <a:t> </a:t>
            </a:r>
            <a:r>
              <a:rPr lang="it-IT" err="1"/>
              <a:t>all</a:t>
            </a:r>
            <a:r>
              <a:rPr lang="it-IT"/>
              <a:t> </a:t>
            </a:r>
            <a:r>
              <a:rPr lang="it-IT" err="1"/>
              <a:t>they</a:t>
            </a:r>
            <a:r>
              <a:rPr lang="it-IT"/>
              <a:t> know </a:t>
            </a:r>
            <a:r>
              <a:rPr lang="it-IT" err="1"/>
              <a:t>about</a:t>
            </a:r>
            <a:r>
              <a:rPr lang="it-IT"/>
              <a:t> PV panels</a:t>
            </a:r>
          </a:p>
          <a:p>
            <a:pPr marL="0" lvl="0" indent="0" algn="l" rtl="0">
              <a:spcBef>
                <a:spcPts val="0"/>
              </a:spcBef>
              <a:spcAft>
                <a:spcPts val="0"/>
              </a:spcAft>
              <a:buNone/>
            </a:pPr>
            <a:endParaRPr lang="it-IT"/>
          </a:p>
          <a:p>
            <a:pPr marL="0" lvl="0" indent="0" algn="l" rtl="0">
              <a:spcBef>
                <a:spcPts val="0"/>
              </a:spcBef>
              <a:spcAft>
                <a:spcPts val="0"/>
              </a:spcAft>
              <a:buNone/>
            </a:pPr>
            <a:r>
              <a:rPr lang="it-IT"/>
              <a:t>At the end of the </a:t>
            </a:r>
            <a:r>
              <a:rPr lang="it-IT" err="1"/>
              <a:t>excercise</a:t>
            </a:r>
            <a:r>
              <a:rPr lang="it-IT"/>
              <a:t> the </a:t>
            </a:r>
            <a:r>
              <a:rPr lang="it-IT" err="1"/>
              <a:t>teacher</a:t>
            </a:r>
            <a:r>
              <a:rPr lang="it-IT"/>
              <a:t> can use 5-10 minutes to </a:t>
            </a:r>
            <a:r>
              <a:rPr lang="it-IT" err="1"/>
              <a:t>get</a:t>
            </a:r>
            <a:r>
              <a:rPr lang="it-IT"/>
              <a:t> the </a:t>
            </a:r>
            <a:r>
              <a:rPr lang="it-IT" err="1"/>
              <a:t>answer</a:t>
            </a:r>
            <a:r>
              <a:rPr lang="it-IT"/>
              <a:t> from the </a:t>
            </a:r>
            <a:r>
              <a:rPr lang="it-IT" err="1"/>
              <a:t>various</a:t>
            </a:r>
            <a:r>
              <a:rPr lang="it-IT"/>
              <a:t> groups </a:t>
            </a:r>
            <a:r>
              <a:rPr lang="it-IT" err="1"/>
              <a:t>asking</a:t>
            </a:r>
            <a:r>
              <a:rPr lang="it-IT"/>
              <a:t> the </a:t>
            </a:r>
            <a:r>
              <a:rPr lang="it-IT" err="1"/>
              <a:t>questions</a:t>
            </a:r>
            <a:r>
              <a:rPr lang="it-IT"/>
              <a:t> in the slide. </a:t>
            </a:r>
            <a:r>
              <a:rPr lang="it-IT" err="1"/>
              <a:t>Also</a:t>
            </a:r>
            <a:r>
              <a:rPr lang="it-IT"/>
              <a:t>, </a:t>
            </a:r>
            <a:r>
              <a:rPr lang="it-IT" err="1"/>
              <a:t>when</a:t>
            </a:r>
            <a:r>
              <a:rPr lang="it-IT"/>
              <a:t> the </a:t>
            </a:r>
            <a:r>
              <a:rPr lang="it-IT" err="1"/>
              <a:t>students</a:t>
            </a:r>
            <a:r>
              <a:rPr lang="it-IT"/>
              <a:t> </a:t>
            </a:r>
            <a:r>
              <a:rPr lang="it-IT" err="1"/>
              <a:t>give</a:t>
            </a:r>
            <a:r>
              <a:rPr lang="it-IT"/>
              <a:t> a </a:t>
            </a:r>
            <a:r>
              <a:rPr lang="it-IT" err="1"/>
              <a:t>partial</a:t>
            </a:r>
            <a:r>
              <a:rPr lang="it-IT"/>
              <a:t> </a:t>
            </a:r>
            <a:r>
              <a:rPr lang="it-IT" err="1"/>
              <a:t>answer</a:t>
            </a:r>
            <a:r>
              <a:rPr lang="it-IT"/>
              <a:t>, the </a:t>
            </a:r>
            <a:r>
              <a:rPr lang="it-IT" err="1"/>
              <a:t>teacher</a:t>
            </a:r>
            <a:r>
              <a:rPr lang="it-IT"/>
              <a:t> </a:t>
            </a:r>
            <a:r>
              <a:rPr lang="it-IT" err="1"/>
              <a:t>could</a:t>
            </a:r>
            <a:r>
              <a:rPr lang="it-IT"/>
              <a:t> </a:t>
            </a:r>
            <a:r>
              <a:rPr lang="it-IT" err="1"/>
              <a:t>ask</a:t>
            </a:r>
            <a:r>
              <a:rPr lang="it-IT"/>
              <a:t> </a:t>
            </a:r>
            <a:r>
              <a:rPr lang="it-IT" err="1"/>
              <a:t>further</a:t>
            </a:r>
            <a:r>
              <a:rPr lang="it-IT"/>
              <a:t> </a:t>
            </a:r>
            <a:r>
              <a:rPr lang="it-IT" err="1"/>
              <a:t>question</a:t>
            </a:r>
            <a:r>
              <a:rPr lang="it-IT"/>
              <a:t> to </a:t>
            </a:r>
            <a:r>
              <a:rPr lang="it-IT" err="1"/>
              <a:t>stimulate</a:t>
            </a:r>
            <a:r>
              <a:rPr lang="it-IT"/>
              <a:t> the </a:t>
            </a:r>
            <a:r>
              <a:rPr lang="it-IT" err="1"/>
              <a:t>students</a:t>
            </a:r>
            <a:r>
              <a:rPr lang="it-IT"/>
              <a:t> to think on </a:t>
            </a:r>
            <a:r>
              <a:rPr lang="it-IT" err="1"/>
              <a:t>their</a:t>
            </a:r>
            <a:r>
              <a:rPr lang="it-IT"/>
              <a:t> </a:t>
            </a:r>
            <a:r>
              <a:rPr lang="it-IT" err="1"/>
              <a:t>own</a:t>
            </a:r>
            <a:r>
              <a:rPr lang="it-IT"/>
              <a:t>.</a:t>
            </a:r>
          </a:p>
          <a:p>
            <a:pPr marL="0" lvl="0" indent="0" algn="l" rtl="0">
              <a:spcBef>
                <a:spcPts val="0"/>
              </a:spcBef>
              <a:spcAft>
                <a:spcPts val="0"/>
              </a:spcAft>
              <a:buNone/>
            </a:pPr>
            <a:endParaRPr lang="it-IT"/>
          </a:p>
          <a:p>
            <a:pPr marL="0" lvl="0" indent="0" algn="l" rtl="0">
              <a:spcBef>
                <a:spcPts val="0"/>
              </a:spcBef>
              <a:spcAft>
                <a:spcPts val="0"/>
              </a:spcAft>
              <a:buNone/>
            </a:pPr>
            <a:r>
              <a:rPr lang="it-IT"/>
              <a:t>The </a:t>
            </a:r>
            <a:r>
              <a:rPr lang="it-IT" err="1"/>
              <a:t>teacher</a:t>
            </a:r>
            <a:r>
              <a:rPr lang="it-IT"/>
              <a:t> </a:t>
            </a:r>
            <a:r>
              <a:rPr lang="it-IT" err="1"/>
              <a:t>could</a:t>
            </a:r>
            <a:r>
              <a:rPr lang="it-IT"/>
              <a:t> </a:t>
            </a:r>
            <a:r>
              <a:rPr lang="it-IT" err="1"/>
              <a:t>write</a:t>
            </a:r>
            <a:r>
              <a:rPr lang="it-IT"/>
              <a:t> down on the board </a:t>
            </a:r>
            <a:r>
              <a:rPr lang="it-IT" err="1"/>
              <a:t>all</a:t>
            </a:r>
            <a:r>
              <a:rPr lang="it-IT"/>
              <a:t> the </a:t>
            </a:r>
            <a:r>
              <a:rPr lang="it-IT" err="1"/>
              <a:t>different</a:t>
            </a:r>
            <a:r>
              <a:rPr lang="it-IT"/>
              <a:t> </a:t>
            </a:r>
            <a:r>
              <a:rPr lang="it-IT" err="1"/>
              <a:t>answers</a:t>
            </a:r>
            <a:r>
              <a:rPr lang="it-IT"/>
              <a:t> (</a:t>
            </a:r>
            <a:r>
              <a:rPr lang="it-IT" err="1"/>
              <a:t>diregarding</a:t>
            </a:r>
            <a:r>
              <a:rPr lang="it-IT"/>
              <a:t> whatever </a:t>
            </a:r>
            <a:r>
              <a:rPr lang="it-IT" err="1"/>
              <a:t>they</a:t>
            </a:r>
            <a:r>
              <a:rPr lang="it-IT"/>
              <a:t> are </a:t>
            </a:r>
            <a:r>
              <a:rPr lang="it-IT" err="1"/>
              <a:t>wrong</a:t>
            </a:r>
            <a:r>
              <a:rPr lang="it-IT"/>
              <a:t> or </a:t>
            </a:r>
            <a:r>
              <a:rPr lang="it-IT" err="1"/>
              <a:t>correct</a:t>
            </a:r>
            <a:r>
              <a:rPr lang="it-IT"/>
              <a:t>) from the </a:t>
            </a:r>
            <a:r>
              <a:rPr lang="it-IT" err="1"/>
              <a:t>different</a:t>
            </a:r>
            <a:r>
              <a:rPr lang="it-IT"/>
              <a:t> groups to </a:t>
            </a:r>
            <a:r>
              <a:rPr lang="it-IT" err="1"/>
              <a:t>then</a:t>
            </a:r>
            <a:r>
              <a:rPr lang="it-IT"/>
              <a:t> </a:t>
            </a:r>
            <a:r>
              <a:rPr lang="it-IT" err="1"/>
              <a:t>refer</a:t>
            </a:r>
            <a:r>
              <a:rPr lang="it-IT"/>
              <a:t> </a:t>
            </a:r>
            <a:r>
              <a:rPr lang="it-IT" err="1"/>
              <a:t>visually</a:t>
            </a:r>
            <a:r>
              <a:rPr lang="it-IT"/>
              <a:t> to the </a:t>
            </a:r>
            <a:r>
              <a:rPr lang="it-IT" err="1"/>
              <a:t>student</a:t>
            </a:r>
            <a:r>
              <a:rPr lang="it-IT"/>
              <a:t> </a:t>
            </a:r>
            <a:r>
              <a:rPr lang="it-IT" err="1"/>
              <a:t>answers</a:t>
            </a:r>
            <a:r>
              <a:rPr lang="it-IT"/>
              <a:t> </a:t>
            </a:r>
            <a:r>
              <a:rPr lang="it-IT" err="1"/>
              <a:t>when</a:t>
            </a:r>
            <a:r>
              <a:rPr lang="it-IT"/>
              <a:t> </a:t>
            </a:r>
            <a:r>
              <a:rPr lang="it-IT" err="1"/>
              <a:t>going</a:t>
            </a:r>
            <a:r>
              <a:rPr lang="it-IT"/>
              <a:t> </a:t>
            </a:r>
            <a:r>
              <a:rPr lang="it-IT" err="1"/>
              <a:t>through</a:t>
            </a:r>
            <a:r>
              <a:rPr lang="it-IT"/>
              <a:t> the </a:t>
            </a:r>
            <a:r>
              <a:rPr lang="it-IT" err="1"/>
              <a:t>explenation</a:t>
            </a:r>
            <a:r>
              <a:rPr lang="it-IT"/>
              <a:t> in the </a:t>
            </a:r>
            <a:r>
              <a:rPr lang="it-IT" err="1"/>
              <a:t>next</a:t>
            </a:r>
            <a:r>
              <a:rPr lang="it-IT"/>
              <a:t> slides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it-IT"/>
              <a:t>After the </a:t>
            </a:r>
            <a:r>
              <a:rPr lang="it-IT" err="1"/>
              <a:t>active</a:t>
            </a:r>
            <a:r>
              <a:rPr lang="it-IT"/>
              <a:t> </a:t>
            </a:r>
            <a:r>
              <a:rPr lang="it-IT" err="1"/>
              <a:t>brainstorm</a:t>
            </a:r>
            <a:r>
              <a:rPr lang="it-IT"/>
              <a:t> of the </a:t>
            </a:r>
            <a:r>
              <a:rPr lang="it-IT" err="1"/>
              <a:t>students</a:t>
            </a:r>
            <a:r>
              <a:rPr lang="it-IT"/>
              <a:t> the </a:t>
            </a:r>
            <a:r>
              <a:rPr lang="it-IT" err="1"/>
              <a:t>teacher</a:t>
            </a:r>
            <a:r>
              <a:rPr lang="it-IT"/>
              <a:t> use the following slides to </a:t>
            </a:r>
            <a:r>
              <a:rPr lang="it-IT" err="1"/>
              <a:t>answer</a:t>
            </a:r>
            <a:r>
              <a:rPr lang="it-IT"/>
              <a:t> the </a:t>
            </a:r>
            <a:r>
              <a:rPr lang="it-IT" err="1"/>
              <a:t>questions</a:t>
            </a:r>
            <a:r>
              <a:rPr lang="it-IT"/>
              <a:t> and introduce PV panels</a:t>
            </a:r>
          </a:p>
          <a:p>
            <a:pPr marL="0" lvl="0" indent="0" algn="l" rtl="0">
              <a:spcBef>
                <a:spcPts val="0"/>
              </a:spcBef>
              <a:spcAft>
                <a:spcPts val="0"/>
              </a:spcAft>
              <a:buNone/>
            </a:pPr>
            <a:endParaRPr lang="it-IT"/>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a:solidFill>
                  <a:schemeClr val="accent2"/>
                </a:solidFill>
              </a:rPr>
              <a:t>For what do you use electricity? </a:t>
            </a:r>
            <a:r>
              <a:rPr lang="en-GB" sz="1100" b="1">
                <a:solidFill>
                  <a:schemeClr val="accent2"/>
                </a:solidFill>
                <a:cs typeface="Arial"/>
              </a:rPr>
              <a:t>Example of answers: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t>charge your devices/your computer in school</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t>turn on the light in the evening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t>use the fridge</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t>turn on the fan, …</a:t>
            </a:r>
            <a:endParaRPr lang="it-IT"/>
          </a:p>
          <a:p>
            <a:endParaRPr lang="de-DE"/>
          </a:p>
        </p:txBody>
      </p:sp>
    </p:spTree>
    <p:extLst>
      <p:ext uri="{BB962C8B-B14F-4D97-AF65-F5344CB8AC3E}">
        <p14:creationId xmlns:p14="http://schemas.microsoft.com/office/powerpoint/2010/main" val="48549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GB" b="1"/>
              <a:t>PV Cells</a:t>
            </a:r>
            <a:r>
              <a:rPr lang="en-GB"/>
              <a:t>: Each small square (cell) generates a tiny amount of electricity.</a:t>
            </a:r>
          </a:p>
          <a:p>
            <a:pPr>
              <a:buFont typeface="Arial" panose="020B0604020202020204" pitchFamily="34" charset="0"/>
              <a:buChar char="•"/>
            </a:pPr>
            <a:r>
              <a:rPr lang="en-GB" b="1"/>
              <a:t>PV panels</a:t>
            </a:r>
            <a:r>
              <a:rPr lang="en-GB"/>
              <a:t>: Groups of these cells are combined and protected to form modules/panels</a:t>
            </a:r>
          </a:p>
          <a:p>
            <a:pPr>
              <a:buFont typeface="Arial" panose="020B0604020202020204" pitchFamily="34" charset="0"/>
              <a:buChar char="•"/>
            </a:pPr>
            <a:r>
              <a:rPr lang="en-GB" b="1"/>
              <a:t>PV system</a:t>
            </a:r>
            <a:r>
              <a:rPr lang="en-GB"/>
              <a:t>: These panels/modules are then assembled into system, which are installed on the roof to produce enough electricity to power a home.</a:t>
            </a:r>
          </a:p>
          <a:p>
            <a:pPr marL="158750" indent="0">
              <a:buNone/>
            </a:pPr>
            <a:r>
              <a:rPr lang="en-GB"/>
              <a:t>In summary, the assemblage of multiple PV cells into panels and then multiple panels into systems allows for practical and efficient harnessing of solar energy on various scales.</a:t>
            </a:r>
          </a:p>
          <a:p>
            <a:endParaRPr lang="en-US"/>
          </a:p>
        </p:txBody>
      </p:sp>
    </p:spTree>
    <p:extLst>
      <p:ext uri="{BB962C8B-B14F-4D97-AF65-F5344CB8AC3E}">
        <p14:creationId xmlns:p14="http://schemas.microsoft.com/office/powerpoint/2010/main" val="3715963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 typeface="Arial" panose="020B0604020202020204" pitchFamily="34" charset="0"/>
              <a:buNone/>
            </a:pPr>
            <a:r>
              <a:rPr lang="en-GB"/>
              <a:t>By leveraging the flexibility of PV panel installations across different environments, it’s possible to harness solar energy efficiently and innovatively in each unique environment depending on the characteristics of the environment.</a:t>
            </a:r>
          </a:p>
          <a:p>
            <a:pPr marL="158750" indent="0">
              <a:buFont typeface="Arial" panose="020B0604020202020204" pitchFamily="34" charset="0"/>
              <a:buNone/>
            </a:pPr>
            <a:endParaRPr lang="en-GB"/>
          </a:p>
          <a:p>
            <a:pPr marL="158750" indent="0">
              <a:buFont typeface="Arial" panose="020B0604020202020204" pitchFamily="34" charset="0"/>
              <a:buNone/>
            </a:pPr>
            <a:r>
              <a:rPr lang="en-GB"/>
              <a:t>Factors that varies are for example installation and maintenance requirements.</a:t>
            </a:r>
          </a:p>
          <a:p>
            <a:pPr marL="158750" indent="0">
              <a:buFont typeface="Arial" panose="020B0604020202020204" pitchFamily="34" charset="0"/>
              <a:buNone/>
            </a:pPr>
            <a:r>
              <a:rPr lang="en-GB"/>
              <a:t>For example, rooftop installations must consider roof integrity and orientation, while floating solar panels require suitable anchoring and water body management</a:t>
            </a:r>
          </a:p>
          <a:p>
            <a:pPr marL="158750" indent="0">
              <a:buNone/>
            </a:pPr>
            <a:endParaRPr lang="en-US"/>
          </a:p>
          <a:p>
            <a:pPr marL="158750" indent="0">
              <a:buNone/>
            </a:pPr>
            <a:r>
              <a:rPr lang="en-US"/>
              <a:t>More background information on each installation below.</a:t>
            </a:r>
          </a:p>
          <a:p>
            <a:pPr marL="158750" indent="0">
              <a:buNone/>
            </a:pPr>
            <a:r>
              <a:rPr lang="en-GB" b="1"/>
              <a:t>1. Rooftops: </a:t>
            </a:r>
            <a:r>
              <a:rPr lang="en-GB"/>
              <a:t>PV panels can be installed on the rooftops of homes to generate electricity for household use or on the rooftop of businesses and industrial facilities (usually larger system). This installation reduces electricity costs, lowers carbon footprint, and can provide energy independence, especially in remote areas.</a:t>
            </a:r>
          </a:p>
          <a:p>
            <a:pPr marL="158750" indent="0">
              <a:buNone/>
            </a:pPr>
            <a:endParaRPr lang="en-GB" b="1"/>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a:t>2. Solar Farms: </a:t>
            </a:r>
            <a:r>
              <a:rPr lang="en-GB" b="0"/>
              <a:t>Installation o</a:t>
            </a:r>
            <a:r>
              <a:rPr lang="en-GB"/>
              <a:t>f PV panels spread over more or less extensive areas of land. This installation can generate electricity to satisfy the need of a local community and/or to fed into the power grid, supporting regional or national energy needs.</a:t>
            </a:r>
          </a:p>
          <a:p>
            <a:pPr marL="158750" indent="0">
              <a:buNone/>
            </a:pPr>
            <a:endParaRPr lang="en-GB" b="1"/>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1"/>
              <a:t>3. Portable Solar Chargers</a:t>
            </a:r>
            <a:r>
              <a:rPr lang="en-GB"/>
              <a:t>: Small PV panels integrated into chargers for electronic devices provides a renewable and portable power source for smartphones, tablets, and other small electronics, especially useful in remote or off-grid locations. </a:t>
            </a:r>
          </a:p>
          <a:p>
            <a:pPr marL="158750" indent="0">
              <a:buFont typeface="Arial" panose="020B0604020202020204" pitchFamily="34" charset="0"/>
              <a:buNone/>
            </a:pPr>
            <a:endParaRPr lang="en-GB" b="1"/>
          </a:p>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GB" b="1"/>
              <a:t>4. Solar-Powered Gadgets: </a:t>
            </a:r>
            <a:r>
              <a:rPr lang="en-GB"/>
              <a:t>Devices like solar-powered lights, fans, or Solar water pumps</a:t>
            </a:r>
          </a:p>
          <a:p>
            <a:pPr marL="158750" indent="0">
              <a:buFont typeface="Arial" panose="020B0604020202020204" pitchFamily="34" charset="0"/>
              <a:buNone/>
            </a:pPr>
            <a:endParaRPr lang="en-GB"/>
          </a:p>
          <a:p>
            <a:pPr marL="158750" indent="0">
              <a:buNone/>
            </a:pPr>
            <a:r>
              <a:rPr lang="en-GB" b="1"/>
              <a:t>5. Floating Solar Panels</a:t>
            </a:r>
            <a:r>
              <a:rPr lang="en-GB"/>
              <a:t>: PV panels mounted on floating platforms on lakes, reservoirs, and other water bodies can saves land space, reduces water evaporation, and can improve the efficiency of the panels due to the cooling effect of the water.</a:t>
            </a:r>
          </a:p>
          <a:p>
            <a:pPr marL="158750" indent="0">
              <a:buNone/>
            </a:pPr>
            <a:endParaRPr lang="en-GB" b="1"/>
          </a:p>
          <a:p>
            <a:pPr marL="158750" indent="0">
              <a:buNone/>
            </a:pPr>
            <a:r>
              <a:rPr lang="en-GB" b="1"/>
              <a:t>5. Greenhouses: </a:t>
            </a:r>
            <a:r>
              <a:rPr lang="en-GB"/>
              <a:t>Integration of PV panels with agricultural activities, such as installing panels on greenhouse roofs provides renewable energy for agricultural operations while also potentially enhancing crop growth by controlling sunlight exposure and temperature.</a:t>
            </a:r>
          </a:p>
          <a:p>
            <a:pPr marL="158750" indent="0">
              <a:buNone/>
            </a:pPr>
            <a:endParaRPr lang="en-GB"/>
          </a:p>
          <a:p>
            <a:pPr marL="158750" indent="0">
              <a:buNone/>
            </a:pPr>
            <a:endParaRPr lang="en-US"/>
          </a:p>
        </p:txBody>
      </p:sp>
    </p:spTree>
    <p:extLst>
      <p:ext uri="{BB962C8B-B14F-4D97-AF65-F5344CB8AC3E}">
        <p14:creationId xmlns:p14="http://schemas.microsoft.com/office/powerpoint/2010/main" val="242992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40505" y="445225"/>
            <a:ext cx="10717630" cy="4405453"/>
            <a:chOff x="-940505" y="445225"/>
            <a:chExt cx="10717630" cy="4405453"/>
          </a:xfrm>
        </p:grpSpPr>
        <p:grpSp>
          <p:nvGrpSpPr>
            <p:cNvPr id="10" name="Google Shape;10;p2"/>
            <p:cNvGrpSpPr/>
            <p:nvPr/>
          </p:nvGrpSpPr>
          <p:grpSpPr>
            <a:xfrm>
              <a:off x="-940505" y="3967928"/>
              <a:ext cx="2534850" cy="882750"/>
              <a:chOff x="-96030" y="3967928"/>
              <a:chExt cx="2534850" cy="882750"/>
            </a:xfrm>
          </p:grpSpPr>
          <p:sp>
            <p:nvSpPr>
              <p:cNvPr id="11" name="Google Shape;11;p2"/>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12;p2"/>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13;p2"/>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4;p2"/>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5;p2"/>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6" name="Google Shape;16;p2"/>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7" name="Google Shape;17;p2"/>
            <p:cNvGrpSpPr/>
            <p:nvPr/>
          </p:nvGrpSpPr>
          <p:grpSpPr>
            <a:xfrm>
              <a:off x="285100" y="445225"/>
              <a:ext cx="856200" cy="856200"/>
              <a:chOff x="285100" y="445225"/>
              <a:chExt cx="856200" cy="856200"/>
            </a:xfrm>
          </p:grpSpPr>
          <p:sp>
            <p:nvSpPr>
              <p:cNvPr id="18" name="Google Shape;18;p2"/>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 name="Google Shape;19;p2"/>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20" name="Google Shape;20;p2"/>
          <p:cNvGrpSpPr/>
          <p:nvPr/>
        </p:nvGrpSpPr>
        <p:grpSpPr>
          <a:xfrm>
            <a:off x="-1281900" y="-1777775"/>
            <a:ext cx="8274125" cy="8604775"/>
            <a:chOff x="-1281900" y="-1777775"/>
            <a:chExt cx="8274125" cy="8604775"/>
          </a:xfrm>
        </p:grpSpPr>
        <p:sp>
          <p:nvSpPr>
            <p:cNvPr id="21" name="Google Shape;21;p2"/>
            <p:cNvSpPr/>
            <p:nvPr/>
          </p:nvSpPr>
          <p:spPr>
            <a:xfrm>
              <a:off x="-1281900" y="-177777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 name="Google Shape;22;p2"/>
            <p:cNvSpPr/>
            <p:nvPr/>
          </p:nvSpPr>
          <p:spPr>
            <a:xfrm>
              <a:off x="4769225"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3" name="Google Shape;23;p2"/>
          <p:cNvSpPr txBox="1">
            <a:spLocks noGrp="1"/>
          </p:cNvSpPr>
          <p:nvPr>
            <p:ph type="ctrTitle"/>
          </p:nvPr>
        </p:nvSpPr>
        <p:spPr>
          <a:xfrm>
            <a:off x="3330875" y="1139463"/>
            <a:ext cx="5099700" cy="22626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200"/>
              <a:buNone/>
              <a:defRPr sz="4200"/>
            </a:lvl1pPr>
            <a:lvl2pPr lvl="1" algn="ctr">
              <a:spcBef>
                <a:spcPts val="0"/>
              </a:spcBef>
              <a:spcAft>
                <a:spcPts val="0"/>
              </a:spcAft>
              <a:buClr>
                <a:srgbClr val="191919"/>
              </a:buClr>
              <a:buSzPts val="4200"/>
              <a:buNone/>
              <a:defRPr sz="4200">
                <a:solidFill>
                  <a:srgbClr val="191919"/>
                </a:solidFill>
              </a:defRPr>
            </a:lvl2pPr>
            <a:lvl3pPr lvl="2" algn="ctr">
              <a:spcBef>
                <a:spcPts val="0"/>
              </a:spcBef>
              <a:spcAft>
                <a:spcPts val="0"/>
              </a:spcAft>
              <a:buClr>
                <a:srgbClr val="191919"/>
              </a:buClr>
              <a:buSzPts val="4200"/>
              <a:buNone/>
              <a:defRPr sz="4200">
                <a:solidFill>
                  <a:srgbClr val="191919"/>
                </a:solidFill>
              </a:defRPr>
            </a:lvl3pPr>
            <a:lvl4pPr lvl="3" algn="ctr">
              <a:spcBef>
                <a:spcPts val="0"/>
              </a:spcBef>
              <a:spcAft>
                <a:spcPts val="0"/>
              </a:spcAft>
              <a:buClr>
                <a:srgbClr val="191919"/>
              </a:buClr>
              <a:buSzPts val="4200"/>
              <a:buNone/>
              <a:defRPr sz="4200">
                <a:solidFill>
                  <a:srgbClr val="191919"/>
                </a:solidFill>
              </a:defRPr>
            </a:lvl4pPr>
            <a:lvl5pPr lvl="4" algn="ctr">
              <a:spcBef>
                <a:spcPts val="0"/>
              </a:spcBef>
              <a:spcAft>
                <a:spcPts val="0"/>
              </a:spcAft>
              <a:buClr>
                <a:srgbClr val="191919"/>
              </a:buClr>
              <a:buSzPts val="4200"/>
              <a:buNone/>
              <a:defRPr sz="4200">
                <a:solidFill>
                  <a:srgbClr val="191919"/>
                </a:solidFill>
              </a:defRPr>
            </a:lvl5pPr>
            <a:lvl6pPr lvl="5" algn="ctr">
              <a:spcBef>
                <a:spcPts val="0"/>
              </a:spcBef>
              <a:spcAft>
                <a:spcPts val="0"/>
              </a:spcAft>
              <a:buClr>
                <a:srgbClr val="191919"/>
              </a:buClr>
              <a:buSzPts val="4200"/>
              <a:buNone/>
              <a:defRPr sz="4200">
                <a:solidFill>
                  <a:srgbClr val="191919"/>
                </a:solidFill>
              </a:defRPr>
            </a:lvl6pPr>
            <a:lvl7pPr lvl="6" algn="ctr">
              <a:spcBef>
                <a:spcPts val="0"/>
              </a:spcBef>
              <a:spcAft>
                <a:spcPts val="0"/>
              </a:spcAft>
              <a:buClr>
                <a:srgbClr val="191919"/>
              </a:buClr>
              <a:buSzPts val="4200"/>
              <a:buNone/>
              <a:defRPr sz="4200">
                <a:solidFill>
                  <a:srgbClr val="191919"/>
                </a:solidFill>
              </a:defRPr>
            </a:lvl7pPr>
            <a:lvl8pPr lvl="7" algn="ctr">
              <a:spcBef>
                <a:spcPts val="0"/>
              </a:spcBef>
              <a:spcAft>
                <a:spcPts val="0"/>
              </a:spcAft>
              <a:buClr>
                <a:srgbClr val="191919"/>
              </a:buClr>
              <a:buSzPts val="4200"/>
              <a:buNone/>
              <a:defRPr sz="4200">
                <a:solidFill>
                  <a:srgbClr val="191919"/>
                </a:solidFill>
              </a:defRPr>
            </a:lvl8pPr>
            <a:lvl9pPr lvl="8" algn="ctr">
              <a:spcBef>
                <a:spcPts val="0"/>
              </a:spcBef>
              <a:spcAft>
                <a:spcPts val="0"/>
              </a:spcAft>
              <a:buClr>
                <a:srgbClr val="191919"/>
              </a:buClr>
              <a:buSzPts val="4200"/>
              <a:buNone/>
              <a:defRPr sz="4200">
                <a:solidFill>
                  <a:srgbClr val="191919"/>
                </a:solidFill>
              </a:defRPr>
            </a:lvl9pPr>
          </a:lstStyle>
          <a:p>
            <a:endParaRPr/>
          </a:p>
        </p:txBody>
      </p:sp>
      <p:sp>
        <p:nvSpPr>
          <p:cNvPr id="24" name="Google Shape;24;p2"/>
          <p:cNvSpPr txBox="1">
            <a:spLocks noGrp="1"/>
          </p:cNvSpPr>
          <p:nvPr>
            <p:ph type="subTitle" idx="1"/>
          </p:nvPr>
        </p:nvSpPr>
        <p:spPr>
          <a:xfrm>
            <a:off x="3330875" y="3495488"/>
            <a:ext cx="50997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9"/>
        <p:cNvGrpSpPr/>
        <p:nvPr/>
      </p:nvGrpSpPr>
      <p:grpSpPr>
        <a:xfrm>
          <a:off x="0" y="0"/>
          <a:ext cx="0" cy="0"/>
          <a:chOff x="0" y="0"/>
          <a:chExt cx="0" cy="0"/>
        </a:xfrm>
      </p:grpSpPr>
      <p:grpSp>
        <p:nvGrpSpPr>
          <p:cNvPr id="160" name="Google Shape;160;p14"/>
          <p:cNvGrpSpPr/>
          <p:nvPr/>
        </p:nvGrpSpPr>
        <p:grpSpPr>
          <a:xfrm>
            <a:off x="-6310" y="-420350"/>
            <a:ext cx="9149360" cy="5936700"/>
            <a:chOff x="-6310" y="-420350"/>
            <a:chExt cx="9149360" cy="5936700"/>
          </a:xfrm>
        </p:grpSpPr>
        <p:grpSp>
          <p:nvGrpSpPr>
            <p:cNvPr id="161" name="Google Shape;161;p14"/>
            <p:cNvGrpSpPr/>
            <p:nvPr/>
          </p:nvGrpSpPr>
          <p:grpSpPr>
            <a:xfrm>
              <a:off x="7798852" y="-39350"/>
              <a:ext cx="1344198" cy="5555700"/>
              <a:chOff x="7798852" y="-39350"/>
              <a:chExt cx="1344198" cy="5555700"/>
            </a:xfrm>
          </p:grpSpPr>
          <p:sp>
            <p:nvSpPr>
              <p:cNvPr id="162" name="Google Shape;162;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63" name="Google Shape;163;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4" name="Google Shape;164;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5" name="Google Shape;165;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6" name="Google Shape;166;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67" name="Google Shape;167;p14"/>
              <p:cNvCxnSpPr/>
              <p:nvPr/>
            </p:nvCxnSpPr>
            <p:spPr>
              <a:xfrm>
                <a:off x="8099950" y="278675"/>
                <a:ext cx="1043100" cy="0"/>
              </a:xfrm>
              <a:prstGeom prst="straightConnector1">
                <a:avLst/>
              </a:prstGeom>
              <a:noFill/>
              <a:ln w="9525" cap="flat" cmpd="sng">
                <a:solidFill>
                  <a:schemeClr val="dk1"/>
                </a:solidFill>
                <a:prstDash val="solid"/>
                <a:round/>
                <a:headEnd type="none" w="med" len="med"/>
                <a:tailEnd type="none" w="med" len="med"/>
              </a:ln>
            </p:spPr>
          </p:cxnSp>
          <p:cxnSp>
            <p:nvCxnSpPr>
              <p:cNvPr id="168" name="Google Shape;168;p14"/>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grpSp>
          <p:nvGrpSpPr>
            <p:cNvPr id="169" name="Google Shape;169;p14"/>
            <p:cNvGrpSpPr/>
            <p:nvPr/>
          </p:nvGrpSpPr>
          <p:grpSpPr>
            <a:xfrm rot="10800000">
              <a:off x="-6310" y="-420350"/>
              <a:ext cx="1361898" cy="5566800"/>
              <a:chOff x="7798852" y="-50450"/>
              <a:chExt cx="1361898" cy="5566800"/>
            </a:xfrm>
          </p:grpSpPr>
          <p:sp>
            <p:nvSpPr>
              <p:cNvPr id="170" name="Google Shape;170;p14"/>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1" name="Google Shape;171;p14"/>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2" name="Google Shape;172;p14"/>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3" name="Google Shape;173;p14"/>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4" name="Google Shape;174;p14"/>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75" name="Google Shape;175;p14"/>
              <p:cNvCxnSpPr/>
              <p:nvPr/>
            </p:nvCxnSpPr>
            <p:spPr>
              <a:xfrm>
                <a:off x="8099950" y="278675"/>
                <a:ext cx="1060800" cy="0"/>
              </a:xfrm>
              <a:prstGeom prst="straightConnector1">
                <a:avLst/>
              </a:prstGeom>
              <a:noFill/>
              <a:ln w="9525" cap="flat" cmpd="sng">
                <a:solidFill>
                  <a:schemeClr val="dk1"/>
                </a:solidFill>
                <a:prstDash val="solid"/>
                <a:round/>
                <a:headEnd type="none" w="med" len="med"/>
                <a:tailEnd type="none" w="med" len="med"/>
              </a:ln>
            </p:spPr>
          </p:cxnSp>
          <p:cxnSp>
            <p:nvCxnSpPr>
              <p:cNvPr id="176" name="Google Shape;176;p14"/>
              <p:cNvCxnSpPr/>
              <p:nvPr/>
            </p:nvCxnSpPr>
            <p:spPr>
              <a:xfrm rot="10800000">
                <a:off x="8805875" y="-50450"/>
                <a:ext cx="0" cy="4390200"/>
              </a:xfrm>
              <a:prstGeom prst="straightConnector1">
                <a:avLst/>
              </a:prstGeom>
              <a:noFill/>
              <a:ln w="9525" cap="flat" cmpd="sng">
                <a:solidFill>
                  <a:schemeClr val="dk1"/>
                </a:solidFill>
                <a:prstDash val="solid"/>
                <a:round/>
                <a:headEnd type="none" w="med" len="med"/>
                <a:tailEnd type="none" w="med" len="med"/>
              </a:ln>
            </p:spPr>
          </p:cxnSp>
        </p:grpSp>
      </p:grpSp>
      <p:sp>
        <p:nvSpPr>
          <p:cNvPr id="177" name="Google Shape;177;p14"/>
          <p:cNvSpPr/>
          <p:nvPr/>
        </p:nvSpPr>
        <p:spPr>
          <a:xfrm>
            <a:off x="3373875" y="-19340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78" name="Google Shape;178;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14"/>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0" name="Google Shape;180;p14"/>
          <p:cNvSpPr txBox="1">
            <a:spLocks noGrp="1"/>
          </p:cNvSpPr>
          <p:nvPr>
            <p:ph type="subTitle" idx="2"/>
          </p:nvPr>
        </p:nvSpPr>
        <p:spPr>
          <a:xfrm>
            <a:off x="1595305"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1" name="Google Shape;181;p14"/>
          <p:cNvSpPr txBox="1">
            <a:spLocks noGrp="1"/>
          </p:cNvSpPr>
          <p:nvPr>
            <p:ph type="subTitle" idx="3"/>
          </p:nvPr>
        </p:nvSpPr>
        <p:spPr>
          <a:xfrm>
            <a:off x="5498753" y="2225052"/>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2" name="Google Shape;182;p14"/>
          <p:cNvSpPr txBox="1">
            <a:spLocks noGrp="1"/>
          </p:cNvSpPr>
          <p:nvPr>
            <p:ph type="subTitle" idx="4"/>
          </p:nvPr>
        </p:nvSpPr>
        <p:spPr>
          <a:xfrm>
            <a:off x="5498777" y="3900489"/>
            <a:ext cx="29319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83" name="Google Shape;183;p14"/>
          <p:cNvSpPr txBox="1">
            <a:spLocks noGrp="1"/>
          </p:cNvSpPr>
          <p:nvPr>
            <p:ph type="title" idx="5" hasCustomPrompt="1"/>
          </p:nvPr>
        </p:nvSpPr>
        <p:spPr>
          <a:xfrm>
            <a:off x="721400"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4" name="Google Shape;184;p14"/>
          <p:cNvSpPr txBox="1">
            <a:spLocks noGrp="1"/>
          </p:cNvSpPr>
          <p:nvPr>
            <p:ph type="title" idx="6" hasCustomPrompt="1"/>
          </p:nvPr>
        </p:nvSpPr>
        <p:spPr>
          <a:xfrm>
            <a:off x="4624925" y="1467798"/>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5" name="Google Shape;185;p14"/>
          <p:cNvSpPr txBox="1">
            <a:spLocks noGrp="1"/>
          </p:cNvSpPr>
          <p:nvPr>
            <p:ph type="title" idx="7" hasCustomPrompt="1"/>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6" name="Google Shape;186;p14"/>
          <p:cNvSpPr txBox="1">
            <a:spLocks noGrp="1"/>
          </p:cNvSpPr>
          <p:nvPr>
            <p:ph type="title" idx="8" hasCustomPrompt="1"/>
          </p:nvPr>
        </p:nvSpPr>
        <p:spPr>
          <a:xfrm>
            <a:off x="4624925"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2500" b="0">
                <a:solidFill>
                  <a:schemeClr val="lt1"/>
                </a:solidFill>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87" name="Google Shape;187;p14"/>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8" name="Google Shape;188;p14"/>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89" name="Google Shape;189;p14"/>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90" name="Google Shape;190;p14"/>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216"/>
        <p:cNvGrpSpPr/>
        <p:nvPr/>
      </p:nvGrpSpPr>
      <p:grpSpPr>
        <a:xfrm>
          <a:off x="0" y="0"/>
          <a:ext cx="0" cy="0"/>
          <a:chOff x="0" y="0"/>
          <a:chExt cx="0" cy="0"/>
        </a:xfrm>
      </p:grpSpPr>
      <p:sp>
        <p:nvSpPr>
          <p:cNvPr id="217" name="Google Shape;217;p16"/>
          <p:cNvSpPr/>
          <p:nvPr/>
        </p:nvSpPr>
        <p:spPr>
          <a:xfrm>
            <a:off x="3564800" y="47360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218" name="Google Shape;218;p16"/>
          <p:cNvGrpSpPr/>
          <p:nvPr/>
        </p:nvGrpSpPr>
        <p:grpSpPr>
          <a:xfrm>
            <a:off x="-228259" y="147910"/>
            <a:ext cx="6768198" cy="5009100"/>
            <a:chOff x="-123013" y="147910"/>
            <a:chExt cx="6768198" cy="5009100"/>
          </a:xfrm>
        </p:grpSpPr>
        <p:sp>
          <p:nvSpPr>
            <p:cNvPr id="219" name="Google Shape;219;p16"/>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20" name="Google Shape;220;p16"/>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1" name="Google Shape;221;p16"/>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2" name="Google Shape;222;p16"/>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3" name="Google Shape;223;p16"/>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24" name="Google Shape;224;p16"/>
            <p:cNvCxnSpPr>
              <a:endCxn id="219"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225" name="Google Shape;225;p16"/>
            <p:cNvCxnSpPr>
              <a:endCxn id="219"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226" name="Google Shape;226;p1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50"/>
        <p:cNvGrpSpPr/>
        <p:nvPr/>
      </p:nvGrpSpPr>
      <p:grpSpPr>
        <a:xfrm>
          <a:off x="0" y="0"/>
          <a:ext cx="0" cy="0"/>
          <a:chOff x="0" y="0"/>
          <a:chExt cx="0" cy="0"/>
        </a:xfrm>
      </p:grpSpPr>
      <p:grpSp>
        <p:nvGrpSpPr>
          <p:cNvPr id="251" name="Google Shape;251;p19"/>
          <p:cNvGrpSpPr/>
          <p:nvPr/>
        </p:nvGrpSpPr>
        <p:grpSpPr>
          <a:xfrm>
            <a:off x="-1659025" y="1460250"/>
            <a:ext cx="12494425" cy="2223000"/>
            <a:chOff x="-1659025" y="1793600"/>
            <a:chExt cx="12494425" cy="2223000"/>
          </a:xfrm>
        </p:grpSpPr>
        <p:sp>
          <p:nvSpPr>
            <p:cNvPr id="252" name="Google Shape;252;p19"/>
            <p:cNvSpPr/>
            <p:nvPr/>
          </p:nvSpPr>
          <p:spPr>
            <a:xfrm>
              <a:off x="-1659025" y="17936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53" name="Google Shape;253;p19"/>
            <p:cNvSpPr/>
            <p:nvPr/>
          </p:nvSpPr>
          <p:spPr>
            <a:xfrm>
              <a:off x="8612400" y="17936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254" name="Google Shape;254;p19"/>
          <p:cNvGrpSpPr/>
          <p:nvPr/>
        </p:nvGrpSpPr>
        <p:grpSpPr>
          <a:xfrm>
            <a:off x="285100" y="445225"/>
            <a:ext cx="856200" cy="856200"/>
            <a:chOff x="285100" y="445225"/>
            <a:chExt cx="856200" cy="856200"/>
          </a:xfrm>
        </p:grpSpPr>
        <p:sp>
          <p:nvSpPr>
            <p:cNvPr id="255" name="Google Shape;255;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56" name="Google Shape;25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rgbClr val="000000"/>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57" name="Google Shape;257;p19"/>
          <p:cNvGrpSpPr/>
          <p:nvPr/>
        </p:nvGrpSpPr>
        <p:grpSpPr>
          <a:xfrm>
            <a:off x="-940505" y="445225"/>
            <a:ext cx="10717630" cy="4405453"/>
            <a:chOff x="-940505" y="445225"/>
            <a:chExt cx="10717630" cy="4405453"/>
          </a:xfrm>
        </p:grpSpPr>
        <p:grpSp>
          <p:nvGrpSpPr>
            <p:cNvPr id="258" name="Google Shape;258;p19"/>
            <p:cNvGrpSpPr/>
            <p:nvPr/>
          </p:nvGrpSpPr>
          <p:grpSpPr>
            <a:xfrm>
              <a:off x="-940505" y="3967928"/>
              <a:ext cx="2534850" cy="882750"/>
              <a:chOff x="-96030" y="3967928"/>
              <a:chExt cx="2534850" cy="882750"/>
            </a:xfrm>
          </p:grpSpPr>
          <p:sp>
            <p:nvSpPr>
              <p:cNvPr id="259" name="Google Shape;259;p19"/>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0" name="Google Shape;260;p19"/>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1" name="Google Shape;261;p19"/>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2" name="Google Shape;262;p19"/>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3" name="Google Shape;263;p19"/>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264" name="Google Shape;264;p19"/>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265" name="Google Shape;265;p19"/>
            <p:cNvGrpSpPr/>
            <p:nvPr/>
          </p:nvGrpSpPr>
          <p:grpSpPr>
            <a:xfrm>
              <a:off x="285100" y="445225"/>
              <a:ext cx="856200" cy="856200"/>
              <a:chOff x="285100" y="445225"/>
              <a:chExt cx="856200" cy="856200"/>
            </a:xfrm>
          </p:grpSpPr>
          <p:sp>
            <p:nvSpPr>
              <p:cNvPr id="266" name="Google Shape;266;p19"/>
              <p:cNvSpPr/>
              <p:nvPr/>
            </p:nvSpPr>
            <p:spPr>
              <a:xfrm>
                <a:off x="506762" y="579382"/>
                <a:ext cx="412876" cy="587885"/>
              </a:xfrm>
              <a:custGeom>
                <a:avLst/>
                <a:gdLst/>
                <a:ahLst/>
                <a:cxnLst/>
                <a:rect l="l" t="t" r="r" b="b"/>
                <a:pathLst>
                  <a:path w="3831" h="5455" extrusionOk="0">
                    <a:moveTo>
                      <a:pt x="1959" y="30"/>
                    </a:moveTo>
                    <a:lnTo>
                      <a:pt x="1959" y="30"/>
                    </a:lnTo>
                    <a:cubicBezTo>
                      <a:pt x="13" y="3175"/>
                      <a:pt x="13" y="3175"/>
                      <a:pt x="13" y="3175"/>
                    </a:cubicBezTo>
                    <a:cubicBezTo>
                      <a:pt x="-19" y="3217"/>
                      <a:pt x="13" y="3269"/>
                      <a:pt x="65" y="3269"/>
                    </a:cubicBezTo>
                    <a:cubicBezTo>
                      <a:pt x="1606" y="3269"/>
                      <a:pt x="1606" y="3269"/>
                      <a:pt x="1606" y="3269"/>
                    </a:cubicBezTo>
                    <a:cubicBezTo>
                      <a:pt x="1638" y="3269"/>
                      <a:pt x="1669" y="3300"/>
                      <a:pt x="1669" y="3331"/>
                    </a:cubicBezTo>
                    <a:cubicBezTo>
                      <a:pt x="1669" y="5394"/>
                      <a:pt x="1669" y="5394"/>
                      <a:pt x="1669" y="5394"/>
                    </a:cubicBezTo>
                    <a:cubicBezTo>
                      <a:pt x="1669" y="5456"/>
                      <a:pt x="1742" y="5477"/>
                      <a:pt x="1773" y="5425"/>
                    </a:cubicBezTo>
                    <a:cubicBezTo>
                      <a:pt x="3824" y="2332"/>
                      <a:pt x="3824" y="2332"/>
                      <a:pt x="3824" y="2332"/>
                    </a:cubicBezTo>
                    <a:cubicBezTo>
                      <a:pt x="3845" y="2291"/>
                      <a:pt x="3814" y="2239"/>
                      <a:pt x="3772" y="2239"/>
                    </a:cubicBezTo>
                    <a:cubicBezTo>
                      <a:pt x="2126" y="2239"/>
                      <a:pt x="2126" y="2239"/>
                      <a:pt x="2126" y="2239"/>
                    </a:cubicBezTo>
                    <a:cubicBezTo>
                      <a:pt x="2095" y="2239"/>
                      <a:pt x="2074" y="2207"/>
                      <a:pt x="2074" y="2176"/>
                    </a:cubicBezTo>
                    <a:cubicBezTo>
                      <a:pt x="2064" y="61"/>
                      <a:pt x="2064" y="61"/>
                      <a:pt x="2064" y="61"/>
                    </a:cubicBezTo>
                    <a:cubicBezTo>
                      <a:pt x="2064" y="-1"/>
                      <a:pt x="1991" y="-22"/>
                      <a:pt x="1959" y="30"/>
                    </a:cubicBezTo>
                    <a:close/>
                  </a:path>
                </a:pathLst>
              </a:custGeom>
              <a:noFill/>
              <a:ln w="9525" cap="flat" cmpd="sng">
                <a:solidFill>
                  <a:schemeClr val="dk1"/>
                </a:solidFill>
                <a:prstDash val="solid"/>
                <a:miter lim="8000"/>
                <a:headEnd type="none" w="sm" len="sm"/>
                <a:tailEnd type="none" w="sm" len="sm"/>
              </a:ln>
            </p:spPr>
            <p:txBody>
              <a:bodyPr spcFirstLastPara="1" wrap="square" lIns="97550" tIns="52550" rIns="97550" bIns="525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7" name="Google Shape;267;p19"/>
              <p:cNvSpPr/>
              <p:nvPr/>
            </p:nvSpPr>
            <p:spPr>
              <a:xfrm>
                <a:off x="285100" y="445225"/>
                <a:ext cx="856200" cy="8562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grpSp>
        <p:nvGrpSpPr>
          <p:cNvPr id="268" name="Google Shape;268;p19"/>
          <p:cNvGrpSpPr/>
          <p:nvPr/>
        </p:nvGrpSpPr>
        <p:grpSpPr>
          <a:xfrm>
            <a:off x="6775790" y="2934165"/>
            <a:ext cx="1523160" cy="819530"/>
            <a:chOff x="2852640" y="2125440"/>
            <a:chExt cx="1523160" cy="819530"/>
          </a:xfrm>
        </p:grpSpPr>
        <p:sp>
          <p:nvSpPr>
            <p:cNvPr id="269" name="Google Shape;269;p19"/>
            <p:cNvSpPr/>
            <p:nvPr/>
          </p:nvSpPr>
          <p:spPr>
            <a:xfrm>
              <a:off x="3161880" y="2647610"/>
              <a:ext cx="1189800" cy="297360"/>
            </a:xfrm>
            <a:custGeom>
              <a:avLst/>
              <a:gdLst/>
              <a:ahLst/>
              <a:cxnLst/>
              <a:rect l="l" t="t" r="r" b="b"/>
              <a:pathLst>
                <a:path w="3305" h="826" extrusionOk="0">
                  <a:moveTo>
                    <a:pt x="0" y="711"/>
                  </a:moveTo>
                  <a:lnTo>
                    <a:pt x="0" y="711"/>
                  </a:lnTo>
                  <a:cubicBezTo>
                    <a:pt x="0" y="116"/>
                    <a:pt x="0" y="116"/>
                    <a:pt x="0" y="116"/>
                  </a:cubicBezTo>
                  <a:cubicBezTo>
                    <a:pt x="0" y="49"/>
                    <a:pt x="67" y="0"/>
                    <a:pt x="132" y="0"/>
                  </a:cubicBezTo>
                  <a:cubicBezTo>
                    <a:pt x="3173" y="0"/>
                    <a:pt x="3173" y="0"/>
                    <a:pt x="3173" y="0"/>
                  </a:cubicBezTo>
                  <a:cubicBezTo>
                    <a:pt x="3256" y="0"/>
                    <a:pt x="3305" y="49"/>
                    <a:pt x="3305" y="116"/>
                  </a:cubicBezTo>
                  <a:cubicBezTo>
                    <a:pt x="3305" y="711"/>
                    <a:pt x="3305" y="711"/>
                    <a:pt x="3305" y="711"/>
                  </a:cubicBezTo>
                  <a:cubicBezTo>
                    <a:pt x="3305" y="776"/>
                    <a:pt x="3256" y="826"/>
                    <a:pt x="3173" y="826"/>
                  </a:cubicBezTo>
                  <a:cubicBezTo>
                    <a:pt x="132" y="826"/>
                    <a:pt x="132" y="826"/>
                    <a:pt x="132" y="826"/>
                  </a:cubicBezTo>
                  <a:cubicBezTo>
                    <a:pt x="67" y="826"/>
                    <a:pt x="0" y="776"/>
                    <a:pt x="0" y="711"/>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0" name="Google Shape;270;p19"/>
            <p:cNvSpPr/>
            <p:nvPr/>
          </p:nvSpPr>
          <p:spPr>
            <a:xfrm>
              <a:off x="3453480" y="2647610"/>
              <a:ext cx="898200" cy="297360"/>
            </a:xfrm>
            <a:custGeom>
              <a:avLst/>
              <a:gdLst/>
              <a:ahLst/>
              <a:cxnLst/>
              <a:rect l="l" t="t" r="r" b="b"/>
              <a:pathLst>
                <a:path w="2495" h="826" extrusionOk="0">
                  <a:moveTo>
                    <a:pt x="0" y="826"/>
                  </a:moveTo>
                  <a:lnTo>
                    <a:pt x="0" y="826"/>
                  </a:lnTo>
                  <a:cubicBezTo>
                    <a:pt x="0" y="0"/>
                    <a:pt x="0" y="0"/>
                    <a:pt x="0" y="0"/>
                  </a:cubicBezTo>
                  <a:cubicBezTo>
                    <a:pt x="2363" y="0"/>
                    <a:pt x="2363" y="0"/>
                    <a:pt x="2363" y="0"/>
                  </a:cubicBezTo>
                  <a:cubicBezTo>
                    <a:pt x="2446" y="0"/>
                    <a:pt x="2495" y="49"/>
                    <a:pt x="2495" y="116"/>
                  </a:cubicBezTo>
                  <a:cubicBezTo>
                    <a:pt x="2495" y="711"/>
                    <a:pt x="2495" y="711"/>
                    <a:pt x="2495" y="711"/>
                  </a:cubicBezTo>
                  <a:cubicBezTo>
                    <a:pt x="2495" y="776"/>
                    <a:pt x="2446" y="826"/>
                    <a:pt x="2363" y="826"/>
                  </a:cubicBezTo>
                  <a:lnTo>
                    <a:pt x="0" y="826"/>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1" name="Google Shape;271;p19"/>
            <p:cNvSpPr/>
            <p:nvPr/>
          </p:nvSpPr>
          <p:spPr>
            <a:xfrm>
              <a:off x="3132360" y="2707010"/>
              <a:ext cx="29520" cy="178560"/>
            </a:xfrm>
            <a:custGeom>
              <a:avLst/>
              <a:gdLst/>
              <a:ahLst/>
              <a:cxnLst/>
              <a:rect l="l" t="t" r="r" b="b"/>
              <a:pathLst>
                <a:path w="82" h="496" extrusionOk="0">
                  <a:moveTo>
                    <a:pt x="0" y="49"/>
                  </a:moveTo>
                  <a:lnTo>
                    <a:pt x="0" y="49"/>
                  </a:lnTo>
                  <a:cubicBezTo>
                    <a:pt x="0" y="16"/>
                    <a:pt x="16" y="0"/>
                    <a:pt x="49" y="0"/>
                  </a:cubicBezTo>
                  <a:lnTo>
                    <a:pt x="49" y="0"/>
                  </a:lnTo>
                  <a:cubicBezTo>
                    <a:pt x="67" y="0"/>
                    <a:pt x="82" y="16"/>
                    <a:pt x="82" y="49"/>
                  </a:cubicBezTo>
                  <a:cubicBezTo>
                    <a:pt x="82" y="446"/>
                    <a:pt x="82" y="446"/>
                    <a:pt x="82" y="446"/>
                  </a:cubicBezTo>
                  <a:cubicBezTo>
                    <a:pt x="82" y="479"/>
                    <a:pt x="67" y="496"/>
                    <a:pt x="49" y="496"/>
                  </a:cubicBezTo>
                  <a:lnTo>
                    <a:pt x="49" y="496"/>
                  </a:lnTo>
                  <a:cubicBezTo>
                    <a:pt x="16" y="496"/>
                    <a:pt x="0" y="479"/>
                    <a:pt x="0" y="446"/>
                  </a:cubicBezTo>
                  <a:lnTo>
                    <a:pt x="0" y="4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2" name="Google Shape;272;p19"/>
            <p:cNvSpPr/>
            <p:nvPr/>
          </p:nvSpPr>
          <p:spPr>
            <a:xfrm>
              <a:off x="4107960" y="2784050"/>
              <a:ext cx="100800" cy="24120"/>
            </a:xfrm>
            <a:custGeom>
              <a:avLst/>
              <a:gdLst/>
              <a:ahLst/>
              <a:cxnLst/>
              <a:rect l="l" t="t" r="r" b="b"/>
              <a:pathLst>
                <a:path w="280" h="67" extrusionOk="0">
                  <a:moveTo>
                    <a:pt x="280" y="0"/>
                  </a:moveTo>
                  <a:lnTo>
                    <a:pt x="280" y="67"/>
                  </a:lnTo>
                  <a:lnTo>
                    <a:pt x="0" y="67"/>
                  </a:lnTo>
                  <a:lnTo>
                    <a:pt x="0" y="0"/>
                  </a:lnTo>
                  <a:lnTo>
                    <a:pt x="280" y="0"/>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3" name="Google Shape;273;p19"/>
            <p:cNvSpPr/>
            <p:nvPr/>
          </p:nvSpPr>
          <p:spPr>
            <a:xfrm>
              <a:off x="3221280" y="2743010"/>
              <a:ext cx="101160" cy="106560"/>
            </a:xfrm>
            <a:custGeom>
              <a:avLst/>
              <a:gdLst/>
              <a:ahLst/>
              <a:cxnLst/>
              <a:rect l="l" t="t" r="r" b="b"/>
              <a:pathLst>
                <a:path w="281" h="296" extrusionOk="0">
                  <a:moveTo>
                    <a:pt x="165" y="114"/>
                  </a:moveTo>
                  <a:lnTo>
                    <a:pt x="281" y="114"/>
                  </a:lnTo>
                  <a:lnTo>
                    <a:pt x="281" y="181"/>
                  </a:lnTo>
                  <a:lnTo>
                    <a:pt x="165" y="181"/>
                  </a:lnTo>
                  <a:lnTo>
                    <a:pt x="165" y="296"/>
                  </a:lnTo>
                  <a:lnTo>
                    <a:pt x="116" y="296"/>
                  </a:lnTo>
                  <a:lnTo>
                    <a:pt x="116" y="181"/>
                  </a:lnTo>
                  <a:lnTo>
                    <a:pt x="0" y="181"/>
                  </a:lnTo>
                  <a:lnTo>
                    <a:pt x="0" y="114"/>
                  </a:lnTo>
                  <a:lnTo>
                    <a:pt x="116" y="114"/>
                  </a:lnTo>
                  <a:lnTo>
                    <a:pt x="116" y="0"/>
                  </a:lnTo>
                  <a:lnTo>
                    <a:pt x="165" y="0"/>
                  </a:lnTo>
                  <a:lnTo>
                    <a:pt x="165" y="114"/>
                  </a:lnTo>
                  <a:close/>
                </a:path>
              </a:pathLst>
            </a:custGeom>
            <a:solidFill>
              <a:srgbClr val="EBF0F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4" name="Google Shape;274;p19"/>
            <p:cNvSpPr/>
            <p:nvPr/>
          </p:nvSpPr>
          <p:spPr>
            <a:xfrm>
              <a:off x="2852640" y="2125440"/>
              <a:ext cx="1475640" cy="457560"/>
            </a:xfrm>
            <a:custGeom>
              <a:avLst/>
              <a:gdLst/>
              <a:ahLst/>
              <a:cxnLst/>
              <a:rect l="l" t="t" r="r" b="b"/>
              <a:pathLst>
                <a:path w="4099" h="1271" extrusionOk="0">
                  <a:moveTo>
                    <a:pt x="4099" y="198"/>
                  </a:moveTo>
                  <a:lnTo>
                    <a:pt x="4099" y="198"/>
                  </a:lnTo>
                  <a:cubicBezTo>
                    <a:pt x="4099" y="1073"/>
                    <a:pt x="4099" y="1073"/>
                    <a:pt x="4099" y="1073"/>
                  </a:cubicBezTo>
                  <a:cubicBezTo>
                    <a:pt x="4099" y="1189"/>
                    <a:pt x="4017" y="1271"/>
                    <a:pt x="3901" y="1271"/>
                  </a:cubicBezTo>
                  <a:cubicBezTo>
                    <a:pt x="198" y="1271"/>
                    <a:pt x="198" y="1271"/>
                    <a:pt x="198" y="1271"/>
                  </a:cubicBezTo>
                  <a:cubicBezTo>
                    <a:pt x="82" y="1271"/>
                    <a:pt x="0" y="1189"/>
                    <a:pt x="0" y="1073"/>
                  </a:cubicBezTo>
                  <a:cubicBezTo>
                    <a:pt x="0" y="198"/>
                    <a:pt x="0" y="198"/>
                    <a:pt x="0" y="198"/>
                  </a:cubicBezTo>
                  <a:cubicBezTo>
                    <a:pt x="0" y="82"/>
                    <a:pt x="82" y="0"/>
                    <a:pt x="198" y="0"/>
                  </a:cubicBezTo>
                  <a:cubicBezTo>
                    <a:pt x="3901" y="0"/>
                    <a:pt x="3901" y="0"/>
                    <a:pt x="3901" y="0"/>
                  </a:cubicBezTo>
                  <a:cubicBezTo>
                    <a:pt x="4017" y="0"/>
                    <a:pt x="4099" y="82"/>
                    <a:pt x="4099" y="19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5" name="Google Shape;275;p19"/>
            <p:cNvSpPr/>
            <p:nvPr/>
          </p:nvSpPr>
          <p:spPr>
            <a:xfrm>
              <a:off x="2852640" y="2125440"/>
              <a:ext cx="1035360" cy="457560"/>
            </a:xfrm>
            <a:custGeom>
              <a:avLst/>
              <a:gdLst/>
              <a:ahLst/>
              <a:cxnLst/>
              <a:rect l="l" t="t" r="r" b="b"/>
              <a:pathLst>
                <a:path w="2876" h="1271" extrusionOk="0">
                  <a:moveTo>
                    <a:pt x="2876" y="0"/>
                  </a:moveTo>
                  <a:lnTo>
                    <a:pt x="2876" y="0"/>
                  </a:lnTo>
                  <a:cubicBezTo>
                    <a:pt x="2876" y="1271"/>
                    <a:pt x="2876" y="1271"/>
                    <a:pt x="2876" y="1271"/>
                  </a:cubicBezTo>
                  <a:cubicBezTo>
                    <a:pt x="198" y="1271"/>
                    <a:pt x="198" y="1271"/>
                    <a:pt x="198" y="1271"/>
                  </a:cubicBezTo>
                  <a:cubicBezTo>
                    <a:pt x="82" y="1271"/>
                    <a:pt x="0" y="1189"/>
                    <a:pt x="0" y="1073"/>
                  </a:cubicBezTo>
                  <a:cubicBezTo>
                    <a:pt x="0" y="198"/>
                    <a:pt x="0" y="198"/>
                    <a:pt x="0" y="198"/>
                  </a:cubicBezTo>
                  <a:cubicBezTo>
                    <a:pt x="0" y="82"/>
                    <a:pt x="82" y="0"/>
                    <a:pt x="198" y="0"/>
                  </a:cubicBezTo>
                  <a:lnTo>
                    <a:pt x="2876"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6" name="Google Shape;276;p19"/>
            <p:cNvSpPr/>
            <p:nvPr/>
          </p:nvSpPr>
          <p:spPr>
            <a:xfrm>
              <a:off x="4328280" y="2220840"/>
              <a:ext cx="47520" cy="267840"/>
            </a:xfrm>
            <a:custGeom>
              <a:avLst/>
              <a:gdLst/>
              <a:ahLst/>
              <a:cxnLst/>
              <a:rect l="l" t="t" r="r" b="b"/>
              <a:pathLst>
                <a:path w="132" h="744" extrusionOk="0">
                  <a:moveTo>
                    <a:pt x="132" y="677"/>
                  </a:moveTo>
                  <a:lnTo>
                    <a:pt x="132" y="677"/>
                  </a:lnTo>
                  <a:cubicBezTo>
                    <a:pt x="132" y="711"/>
                    <a:pt x="98" y="744"/>
                    <a:pt x="65" y="744"/>
                  </a:cubicBezTo>
                  <a:lnTo>
                    <a:pt x="65" y="744"/>
                  </a:lnTo>
                  <a:cubicBezTo>
                    <a:pt x="33" y="744"/>
                    <a:pt x="0" y="711"/>
                    <a:pt x="0" y="677"/>
                  </a:cubicBezTo>
                  <a:cubicBezTo>
                    <a:pt x="0" y="66"/>
                    <a:pt x="0" y="66"/>
                    <a:pt x="0" y="66"/>
                  </a:cubicBezTo>
                  <a:cubicBezTo>
                    <a:pt x="0" y="33"/>
                    <a:pt x="33" y="0"/>
                    <a:pt x="65" y="0"/>
                  </a:cubicBezTo>
                  <a:lnTo>
                    <a:pt x="65" y="0"/>
                  </a:lnTo>
                  <a:cubicBezTo>
                    <a:pt x="98" y="0"/>
                    <a:pt x="132" y="33"/>
                    <a:pt x="132" y="66"/>
                  </a:cubicBezTo>
                  <a:lnTo>
                    <a:pt x="132" y="677"/>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7" name="Google Shape;277;p19"/>
            <p:cNvSpPr/>
            <p:nvPr/>
          </p:nvSpPr>
          <p:spPr>
            <a:xfrm>
              <a:off x="2942280" y="2333880"/>
              <a:ext cx="154080" cy="41760"/>
            </a:xfrm>
            <a:custGeom>
              <a:avLst/>
              <a:gdLst/>
              <a:ahLst/>
              <a:cxnLst/>
              <a:rect l="l" t="t" r="r" b="b"/>
              <a:pathLst>
                <a:path w="428" h="116" extrusionOk="0">
                  <a:moveTo>
                    <a:pt x="0" y="116"/>
                  </a:moveTo>
                  <a:lnTo>
                    <a:pt x="0" y="0"/>
                  </a:lnTo>
                  <a:lnTo>
                    <a:pt x="428" y="0"/>
                  </a:lnTo>
                  <a:lnTo>
                    <a:pt x="428" y="116"/>
                  </a:lnTo>
                  <a:lnTo>
                    <a:pt x="0" y="116"/>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8" name="Google Shape;278;p19"/>
            <p:cNvSpPr/>
            <p:nvPr/>
          </p:nvSpPr>
          <p:spPr>
            <a:xfrm>
              <a:off x="4084560" y="2274480"/>
              <a:ext cx="154080" cy="160560"/>
            </a:xfrm>
            <a:custGeom>
              <a:avLst/>
              <a:gdLst/>
              <a:ahLst/>
              <a:cxnLst/>
              <a:rect l="l" t="t" r="r" b="b"/>
              <a:pathLst>
                <a:path w="428" h="446" extrusionOk="0">
                  <a:moveTo>
                    <a:pt x="180" y="263"/>
                  </a:moveTo>
                  <a:lnTo>
                    <a:pt x="0" y="263"/>
                  </a:lnTo>
                  <a:lnTo>
                    <a:pt x="0" y="181"/>
                  </a:lnTo>
                  <a:lnTo>
                    <a:pt x="180" y="181"/>
                  </a:lnTo>
                  <a:lnTo>
                    <a:pt x="180" y="0"/>
                  </a:lnTo>
                  <a:lnTo>
                    <a:pt x="263" y="0"/>
                  </a:lnTo>
                  <a:lnTo>
                    <a:pt x="263" y="181"/>
                  </a:lnTo>
                  <a:lnTo>
                    <a:pt x="428" y="181"/>
                  </a:lnTo>
                  <a:lnTo>
                    <a:pt x="428" y="263"/>
                  </a:lnTo>
                  <a:lnTo>
                    <a:pt x="263" y="263"/>
                  </a:lnTo>
                  <a:lnTo>
                    <a:pt x="263" y="446"/>
                  </a:lnTo>
                  <a:lnTo>
                    <a:pt x="180" y="446"/>
                  </a:lnTo>
                  <a:lnTo>
                    <a:pt x="180" y="263"/>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79" name="Google Shape;279;p19"/>
          <p:cNvGrpSpPr/>
          <p:nvPr/>
        </p:nvGrpSpPr>
        <p:grpSpPr>
          <a:xfrm>
            <a:off x="6886498" y="1389795"/>
            <a:ext cx="1301760" cy="1449720"/>
            <a:chOff x="365760" y="1923120"/>
            <a:chExt cx="1301760" cy="1449720"/>
          </a:xfrm>
        </p:grpSpPr>
        <p:sp>
          <p:nvSpPr>
            <p:cNvPr id="280" name="Google Shape;280;p19"/>
            <p:cNvSpPr/>
            <p:nvPr/>
          </p:nvSpPr>
          <p:spPr>
            <a:xfrm>
              <a:off x="365760" y="1923120"/>
              <a:ext cx="696240" cy="1249200"/>
            </a:xfrm>
            <a:custGeom>
              <a:avLst/>
              <a:gdLst/>
              <a:ahLst/>
              <a:cxnLst/>
              <a:rect l="l" t="t" r="r" b="b"/>
              <a:pathLst>
                <a:path w="1934" h="3470" extrusionOk="0">
                  <a:moveTo>
                    <a:pt x="1785" y="183"/>
                  </a:moveTo>
                  <a:lnTo>
                    <a:pt x="1785" y="183"/>
                  </a:lnTo>
                  <a:lnTo>
                    <a:pt x="1785" y="183"/>
                  </a:lnTo>
                  <a:cubicBezTo>
                    <a:pt x="1702" y="183"/>
                    <a:pt x="1636" y="248"/>
                    <a:pt x="1636" y="330"/>
                  </a:cubicBezTo>
                  <a:cubicBezTo>
                    <a:pt x="1636" y="1404"/>
                    <a:pt x="1636" y="1404"/>
                    <a:pt x="1636" y="1404"/>
                  </a:cubicBezTo>
                  <a:cubicBezTo>
                    <a:pt x="1636" y="1422"/>
                    <a:pt x="1604" y="1455"/>
                    <a:pt x="1586" y="1455"/>
                  </a:cubicBezTo>
                  <a:cubicBezTo>
                    <a:pt x="1553" y="1455"/>
                    <a:pt x="1521" y="1422"/>
                    <a:pt x="1521" y="1404"/>
                  </a:cubicBezTo>
                  <a:cubicBezTo>
                    <a:pt x="1521" y="149"/>
                    <a:pt x="1521" y="149"/>
                    <a:pt x="1521" y="149"/>
                  </a:cubicBezTo>
                  <a:cubicBezTo>
                    <a:pt x="1521" y="67"/>
                    <a:pt x="1471" y="0"/>
                    <a:pt x="1388" y="0"/>
                  </a:cubicBezTo>
                  <a:cubicBezTo>
                    <a:pt x="1372" y="0"/>
                    <a:pt x="1372" y="0"/>
                    <a:pt x="1372" y="0"/>
                  </a:cubicBezTo>
                  <a:cubicBezTo>
                    <a:pt x="1290" y="0"/>
                    <a:pt x="1223" y="67"/>
                    <a:pt x="1223" y="149"/>
                  </a:cubicBezTo>
                  <a:cubicBezTo>
                    <a:pt x="1223" y="1404"/>
                    <a:pt x="1223" y="1404"/>
                    <a:pt x="1223" y="1404"/>
                  </a:cubicBezTo>
                  <a:cubicBezTo>
                    <a:pt x="1223" y="1422"/>
                    <a:pt x="1207" y="1455"/>
                    <a:pt x="1174" y="1455"/>
                  </a:cubicBezTo>
                  <a:cubicBezTo>
                    <a:pt x="1141" y="1455"/>
                    <a:pt x="1125" y="1422"/>
                    <a:pt x="1125" y="1404"/>
                  </a:cubicBezTo>
                  <a:cubicBezTo>
                    <a:pt x="1125" y="149"/>
                    <a:pt x="1125" y="149"/>
                    <a:pt x="1125" y="149"/>
                  </a:cubicBezTo>
                  <a:cubicBezTo>
                    <a:pt x="1125" y="67"/>
                    <a:pt x="1058" y="0"/>
                    <a:pt x="976" y="0"/>
                  </a:cubicBezTo>
                  <a:cubicBezTo>
                    <a:pt x="958" y="0"/>
                    <a:pt x="958" y="0"/>
                    <a:pt x="958" y="0"/>
                  </a:cubicBezTo>
                  <a:cubicBezTo>
                    <a:pt x="876" y="0"/>
                    <a:pt x="811" y="67"/>
                    <a:pt x="811" y="149"/>
                  </a:cubicBezTo>
                  <a:cubicBezTo>
                    <a:pt x="811" y="1404"/>
                    <a:pt x="811" y="1404"/>
                    <a:pt x="811" y="1404"/>
                  </a:cubicBezTo>
                  <a:cubicBezTo>
                    <a:pt x="811" y="1422"/>
                    <a:pt x="793" y="1455"/>
                    <a:pt x="760" y="1455"/>
                  </a:cubicBezTo>
                  <a:cubicBezTo>
                    <a:pt x="728" y="1455"/>
                    <a:pt x="711" y="1422"/>
                    <a:pt x="711" y="1404"/>
                  </a:cubicBezTo>
                  <a:cubicBezTo>
                    <a:pt x="711" y="299"/>
                    <a:pt x="711" y="299"/>
                    <a:pt x="711" y="299"/>
                  </a:cubicBezTo>
                  <a:cubicBezTo>
                    <a:pt x="711" y="215"/>
                    <a:pt x="644" y="149"/>
                    <a:pt x="561" y="149"/>
                  </a:cubicBezTo>
                  <a:cubicBezTo>
                    <a:pt x="546" y="149"/>
                    <a:pt x="546" y="149"/>
                    <a:pt x="546" y="149"/>
                  </a:cubicBezTo>
                  <a:cubicBezTo>
                    <a:pt x="463" y="149"/>
                    <a:pt x="396" y="215"/>
                    <a:pt x="396" y="299"/>
                  </a:cubicBezTo>
                  <a:cubicBezTo>
                    <a:pt x="396" y="1851"/>
                    <a:pt x="396" y="1851"/>
                    <a:pt x="396" y="1851"/>
                  </a:cubicBezTo>
                  <a:cubicBezTo>
                    <a:pt x="331" y="1686"/>
                    <a:pt x="331" y="1686"/>
                    <a:pt x="331" y="1686"/>
                  </a:cubicBezTo>
                  <a:lnTo>
                    <a:pt x="314" y="1668"/>
                  </a:lnTo>
                  <a:cubicBezTo>
                    <a:pt x="314" y="1273"/>
                    <a:pt x="314" y="1273"/>
                    <a:pt x="314" y="1273"/>
                  </a:cubicBezTo>
                  <a:cubicBezTo>
                    <a:pt x="314" y="1190"/>
                    <a:pt x="247" y="1123"/>
                    <a:pt x="165" y="1123"/>
                  </a:cubicBezTo>
                  <a:cubicBezTo>
                    <a:pt x="66" y="1123"/>
                    <a:pt x="0" y="1190"/>
                    <a:pt x="0" y="1273"/>
                  </a:cubicBezTo>
                  <a:cubicBezTo>
                    <a:pt x="0" y="1717"/>
                    <a:pt x="0" y="1717"/>
                    <a:pt x="0" y="1717"/>
                  </a:cubicBezTo>
                  <a:lnTo>
                    <a:pt x="0" y="1735"/>
                  </a:lnTo>
                  <a:cubicBezTo>
                    <a:pt x="0" y="1768"/>
                    <a:pt x="0" y="1800"/>
                    <a:pt x="17" y="1833"/>
                  </a:cubicBezTo>
                  <a:cubicBezTo>
                    <a:pt x="17" y="1833"/>
                    <a:pt x="496" y="2891"/>
                    <a:pt x="496" y="2907"/>
                  </a:cubicBezTo>
                  <a:lnTo>
                    <a:pt x="496" y="2907"/>
                  </a:lnTo>
                  <a:cubicBezTo>
                    <a:pt x="496" y="3321"/>
                    <a:pt x="496" y="3321"/>
                    <a:pt x="496" y="3321"/>
                  </a:cubicBezTo>
                  <a:cubicBezTo>
                    <a:pt x="496" y="3404"/>
                    <a:pt x="561" y="3470"/>
                    <a:pt x="644" y="3470"/>
                  </a:cubicBezTo>
                  <a:cubicBezTo>
                    <a:pt x="1702" y="3470"/>
                    <a:pt x="1702" y="3470"/>
                    <a:pt x="1702" y="3470"/>
                  </a:cubicBezTo>
                  <a:cubicBezTo>
                    <a:pt x="1785" y="3470"/>
                    <a:pt x="1851" y="3404"/>
                    <a:pt x="1851" y="3321"/>
                  </a:cubicBezTo>
                  <a:cubicBezTo>
                    <a:pt x="1851" y="2875"/>
                    <a:pt x="1851" y="2875"/>
                    <a:pt x="1851" y="2875"/>
                  </a:cubicBezTo>
                  <a:cubicBezTo>
                    <a:pt x="1900" y="2791"/>
                    <a:pt x="1934" y="2610"/>
                    <a:pt x="1934" y="2544"/>
                  </a:cubicBezTo>
                  <a:cubicBezTo>
                    <a:pt x="1934" y="330"/>
                    <a:pt x="1934" y="330"/>
                    <a:pt x="1934" y="330"/>
                  </a:cubicBezTo>
                  <a:cubicBezTo>
                    <a:pt x="1934" y="248"/>
                    <a:pt x="1867" y="183"/>
                    <a:pt x="1785" y="183"/>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1" name="Google Shape;281;p19"/>
            <p:cNvSpPr/>
            <p:nvPr/>
          </p:nvSpPr>
          <p:spPr>
            <a:xfrm>
              <a:off x="730080" y="2115000"/>
              <a:ext cx="937440" cy="1257840"/>
            </a:xfrm>
            <a:custGeom>
              <a:avLst/>
              <a:gdLst/>
              <a:ahLst/>
              <a:cxnLst/>
              <a:rect l="l" t="t" r="r" b="b"/>
              <a:pathLst>
                <a:path w="2604" h="3494" extrusionOk="0">
                  <a:moveTo>
                    <a:pt x="1385" y="13"/>
                  </a:moveTo>
                  <a:lnTo>
                    <a:pt x="1385" y="13"/>
                  </a:lnTo>
                  <a:cubicBezTo>
                    <a:pt x="1401" y="13"/>
                    <a:pt x="1401" y="13"/>
                    <a:pt x="1401" y="13"/>
                  </a:cubicBezTo>
                  <a:cubicBezTo>
                    <a:pt x="1468" y="46"/>
                    <a:pt x="1501" y="145"/>
                    <a:pt x="1468" y="211"/>
                  </a:cubicBezTo>
                  <a:cubicBezTo>
                    <a:pt x="1020" y="1184"/>
                    <a:pt x="1020" y="1184"/>
                    <a:pt x="1020" y="1184"/>
                  </a:cubicBezTo>
                  <a:cubicBezTo>
                    <a:pt x="1004" y="1202"/>
                    <a:pt x="1004" y="1235"/>
                    <a:pt x="1038" y="1251"/>
                  </a:cubicBezTo>
                  <a:cubicBezTo>
                    <a:pt x="1071" y="1267"/>
                    <a:pt x="1104" y="1251"/>
                    <a:pt x="1104" y="1218"/>
                  </a:cubicBezTo>
                  <a:cubicBezTo>
                    <a:pt x="1633" y="96"/>
                    <a:pt x="1633" y="96"/>
                    <a:pt x="1633" y="96"/>
                  </a:cubicBezTo>
                  <a:cubicBezTo>
                    <a:pt x="1666" y="29"/>
                    <a:pt x="1748" y="-4"/>
                    <a:pt x="1831" y="29"/>
                  </a:cubicBezTo>
                  <a:lnTo>
                    <a:pt x="1831" y="29"/>
                  </a:lnTo>
                  <a:cubicBezTo>
                    <a:pt x="1913" y="62"/>
                    <a:pt x="1947" y="145"/>
                    <a:pt x="1913" y="227"/>
                  </a:cubicBezTo>
                  <a:cubicBezTo>
                    <a:pt x="1385" y="1351"/>
                    <a:pt x="1385" y="1351"/>
                    <a:pt x="1385" y="1351"/>
                  </a:cubicBezTo>
                  <a:cubicBezTo>
                    <a:pt x="1368" y="1383"/>
                    <a:pt x="1385" y="1416"/>
                    <a:pt x="1417" y="1416"/>
                  </a:cubicBezTo>
                  <a:cubicBezTo>
                    <a:pt x="1434" y="1433"/>
                    <a:pt x="1468" y="1433"/>
                    <a:pt x="1483" y="1400"/>
                  </a:cubicBezTo>
                  <a:cubicBezTo>
                    <a:pt x="2012" y="276"/>
                    <a:pt x="2012" y="276"/>
                    <a:pt x="2012" y="276"/>
                  </a:cubicBezTo>
                  <a:cubicBezTo>
                    <a:pt x="2045" y="194"/>
                    <a:pt x="2128" y="162"/>
                    <a:pt x="2194" y="194"/>
                  </a:cubicBezTo>
                  <a:cubicBezTo>
                    <a:pt x="2210" y="211"/>
                    <a:pt x="2210" y="211"/>
                    <a:pt x="2210" y="211"/>
                  </a:cubicBezTo>
                  <a:cubicBezTo>
                    <a:pt x="2277" y="245"/>
                    <a:pt x="2310" y="327"/>
                    <a:pt x="2277" y="392"/>
                  </a:cubicBezTo>
                  <a:cubicBezTo>
                    <a:pt x="1748" y="1532"/>
                    <a:pt x="1748" y="1532"/>
                    <a:pt x="1748" y="1532"/>
                  </a:cubicBezTo>
                  <a:cubicBezTo>
                    <a:pt x="1748" y="1549"/>
                    <a:pt x="1748" y="1581"/>
                    <a:pt x="1782" y="1598"/>
                  </a:cubicBezTo>
                  <a:cubicBezTo>
                    <a:pt x="1813" y="1614"/>
                    <a:pt x="1847" y="1598"/>
                    <a:pt x="1847" y="1565"/>
                  </a:cubicBezTo>
                  <a:cubicBezTo>
                    <a:pt x="2310" y="575"/>
                    <a:pt x="2310" y="575"/>
                    <a:pt x="2310" y="575"/>
                  </a:cubicBezTo>
                  <a:cubicBezTo>
                    <a:pt x="2343" y="508"/>
                    <a:pt x="2442" y="475"/>
                    <a:pt x="2508" y="508"/>
                  </a:cubicBezTo>
                  <a:cubicBezTo>
                    <a:pt x="2524" y="508"/>
                    <a:pt x="2524" y="508"/>
                    <a:pt x="2524" y="508"/>
                  </a:cubicBezTo>
                  <a:cubicBezTo>
                    <a:pt x="2591" y="541"/>
                    <a:pt x="2624" y="624"/>
                    <a:pt x="2591" y="706"/>
                  </a:cubicBezTo>
                  <a:cubicBezTo>
                    <a:pt x="1929" y="2111"/>
                    <a:pt x="1929" y="2111"/>
                    <a:pt x="1929" y="2111"/>
                  </a:cubicBezTo>
                  <a:cubicBezTo>
                    <a:pt x="2063" y="1995"/>
                    <a:pt x="2063" y="1995"/>
                    <a:pt x="2063" y="1995"/>
                  </a:cubicBezTo>
                  <a:cubicBezTo>
                    <a:pt x="2078" y="1995"/>
                    <a:pt x="2078" y="1978"/>
                    <a:pt x="2096" y="1978"/>
                  </a:cubicBezTo>
                  <a:cubicBezTo>
                    <a:pt x="2261" y="1632"/>
                    <a:pt x="2261" y="1632"/>
                    <a:pt x="2261" y="1632"/>
                  </a:cubicBezTo>
                  <a:cubicBezTo>
                    <a:pt x="2294" y="1549"/>
                    <a:pt x="2393" y="1516"/>
                    <a:pt x="2475" y="1549"/>
                  </a:cubicBezTo>
                  <a:cubicBezTo>
                    <a:pt x="2542" y="1581"/>
                    <a:pt x="2575" y="1681"/>
                    <a:pt x="2542" y="1763"/>
                  </a:cubicBezTo>
                  <a:cubicBezTo>
                    <a:pt x="2359" y="2160"/>
                    <a:pt x="2359" y="2160"/>
                    <a:pt x="2359" y="2160"/>
                  </a:cubicBezTo>
                  <a:cubicBezTo>
                    <a:pt x="2359" y="2160"/>
                    <a:pt x="2359" y="2176"/>
                    <a:pt x="2343" y="2176"/>
                  </a:cubicBezTo>
                  <a:cubicBezTo>
                    <a:pt x="2343" y="2209"/>
                    <a:pt x="2326" y="2242"/>
                    <a:pt x="2294" y="2258"/>
                  </a:cubicBezTo>
                  <a:cubicBezTo>
                    <a:pt x="2294" y="2258"/>
                    <a:pt x="1417" y="3020"/>
                    <a:pt x="1401" y="3036"/>
                  </a:cubicBezTo>
                  <a:lnTo>
                    <a:pt x="1401" y="3036"/>
                  </a:lnTo>
                  <a:cubicBezTo>
                    <a:pt x="1236" y="3399"/>
                    <a:pt x="1236" y="3399"/>
                    <a:pt x="1236" y="3399"/>
                  </a:cubicBezTo>
                  <a:cubicBezTo>
                    <a:pt x="1203" y="3481"/>
                    <a:pt x="1104" y="3515"/>
                    <a:pt x="1038" y="3481"/>
                  </a:cubicBezTo>
                  <a:cubicBezTo>
                    <a:pt x="79" y="3036"/>
                    <a:pt x="79" y="3036"/>
                    <a:pt x="79" y="3036"/>
                  </a:cubicBezTo>
                  <a:cubicBezTo>
                    <a:pt x="13" y="3002"/>
                    <a:pt x="-21" y="2904"/>
                    <a:pt x="13" y="2837"/>
                  </a:cubicBezTo>
                  <a:cubicBezTo>
                    <a:pt x="195" y="2441"/>
                    <a:pt x="195" y="2441"/>
                    <a:pt x="195" y="2441"/>
                  </a:cubicBezTo>
                  <a:cubicBezTo>
                    <a:pt x="178" y="2342"/>
                    <a:pt x="227" y="2160"/>
                    <a:pt x="244" y="2093"/>
                  </a:cubicBezTo>
                  <a:cubicBezTo>
                    <a:pt x="1187" y="78"/>
                    <a:pt x="1187" y="78"/>
                    <a:pt x="1187" y="78"/>
                  </a:cubicBezTo>
                  <a:cubicBezTo>
                    <a:pt x="1218" y="13"/>
                    <a:pt x="1303" y="-20"/>
                    <a:pt x="1385" y="13"/>
                  </a:cubicBez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2"/>
        <p:cNvGrpSpPr/>
        <p:nvPr/>
      </p:nvGrpSpPr>
      <p:grpSpPr>
        <a:xfrm>
          <a:off x="0" y="0"/>
          <a:ext cx="0" cy="0"/>
          <a:chOff x="0" y="0"/>
          <a:chExt cx="0" cy="0"/>
        </a:xfrm>
      </p:grpSpPr>
      <p:grpSp>
        <p:nvGrpSpPr>
          <p:cNvPr id="283" name="Google Shape;283;p20"/>
          <p:cNvGrpSpPr/>
          <p:nvPr/>
        </p:nvGrpSpPr>
        <p:grpSpPr>
          <a:xfrm>
            <a:off x="3868375" y="-1683500"/>
            <a:ext cx="6202125" cy="8697350"/>
            <a:chOff x="3868375" y="-1683500"/>
            <a:chExt cx="6202125" cy="8697350"/>
          </a:xfrm>
        </p:grpSpPr>
        <p:sp>
          <p:nvSpPr>
            <p:cNvPr id="284" name="Google Shape;284;p20"/>
            <p:cNvSpPr/>
            <p:nvPr/>
          </p:nvSpPr>
          <p:spPr>
            <a:xfrm>
              <a:off x="7847500" y="-168350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85" name="Google Shape;285;p20"/>
            <p:cNvSpPr/>
            <p:nvPr/>
          </p:nvSpPr>
          <p:spPr>
            <a:xfrm>
              <a:off x="3868375" y="4790850"/>
              <a:ext cx="2223000" cy="2223000"/>
            </a:xfrm>
            <a:prstGeom prst="ellipse">
              <a:avLst/>
            </a:prstGeom>
            <a:solidFill>
              <a:srgbClr val="B9611A">
                <a:alpha val="195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286" name="Google Shape;286;p20"/>
          <p:cNvGrpSpPr/>
          <p:nvPr/>
        </p:nvGrpSpPr>
        <p:grpSpPr>
          <a:xfrm flipH="1">
            <a:off x="-304788" y="-152"/>
            <a:ext cx="3349223" cy="4974600"/>
            <a:chOff x="6046787" y="-152"/>
            <a:chExt cx="3349223" cy="4974600"/>
          </a:xfrm>
        </p:grpSpPr>
        <p:sp>
          <p:nvSpPr>
            <p:cNvPr id="287" name="Google Shape;287;p20"/>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88" name="Google Shape;288;p20"/>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9" name="Google Shape;289;p20"/>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0" name="Google Shape;290;p20"/>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1" name="Google Shape;291;p20"/>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292" name="Google Shape;292;p20"/>
            <p:cNvCxnSpPr>
              <a:endCxn id="287"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293" name="Google Shape;293;p20"/>
            <p:cNvCxnSpPr>
              <a:endCxn id="287"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1"/>
        <p:cNvGrpSpPr/>
        <p:nvPr/>
      </p:nvGrpSpPr>
      <p:grpSpPr>
        <a:xfrm>
          <a:off x="0" y="0"/>
          <a:ext cx="0" cy="0"/>
          <a:chOff x="0" y="0"/>
          <a:chExt cx="0" cy="0"/>
        </a:xfrm>
      </p:grpSpPr>
      <p:grpSp>
        <p:nvGrpSpPr>
          <p:cNvPr id="192" name="Google Shape;192;p15"/>
          <p:cNvGrpSpPr/>
          <p:nvPr/>
        </p:nvGrpSpPr>
        <p:grpSpPr>
          <a:xfrm>
            <a:off x="6046787" y="-152"/>
            <a:ext cx="3349223" cy="4974600"/>
            <a:chOff x="6046787" y="-152"/>
            <a:chExt cx="3349223" cy="4974600"/>
          </a:xfrm>
        </p:grpSpPr>
        <p:sp>
          <p:nvSpPr>
            <p:cNvPr id="193" name="Google Shape;193;p15"/>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94" name="Google Shape;194;p15"/>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5" name="Google Shape;195;p15"/>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6" name="Google Shape;196;p15"/>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7" name="Google Shape;197;p15"/>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98" name="Google Shape;198;p15"/>
            <p:cNvCxnSpPr>
              <a:endCxn id="19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99" name="Google Shape;199;p15"/>
            <p:cNvCxnSpPr>
              <a:endCxn id="19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200" name="Google Shape;200;p15"/>
          <p:cNvGrpSpPr/>
          <p:nvPr/>
        </p:nvGrpSpPr>
        <p:grpSpPr>
          <a:xfrm>
            <a:off x="-858150" y="-1909250"/>
            <a:ext cx="6187525" cy="8923100"/>
            <a:chOff x="-858150" y="-1909250"/>
            <a:chExt cx="6187525" cy="8923100"/>
          </a:xfrm>
        </p:grpSpPr>
        <p:sp>
          <p:nvSpPr>
            <p:cNvPr id="201" name="Google Shape;201;p15"/>
            <p:cNvSpPr/>
            <p:nvPr/>
          </p:nvSpPr>
          <p:spPr>
            <a:xfrm>
              <a:off x="-858150" y="-19092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202" name="Google Shape;202;p15"/>
            <p:cNvSpPr/>
            <p:nvPr/>
          </p:nvSpPr>
          <p:spPr>
            <a:xfrm>
              <a:off x="3106375" y="47908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203" name="Google Shape;203;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5"/>
          <p:cNvSpPr txBox="1">
            <a:spLocks noGrp="1"/>
          </p:cNvSpPr>
          <p:nvPr>
            <p:ph type="subTitle" idx="1"/>
          </p:nvPr>
        </p:nvSpPr>
        <p:spPr>
          <a:xfrm>
            <a:off x="72000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5" name="Google Shape;205;p15"/>
          <p:cNvSpPr txBox="1">
            <a:spLocks noGrp="1"/>
          </p:cNvSpPr>
          <p:nvPr>
            <p:ph type="subTitle" idx="2"/>
          </p:nvPr>
        </p:nvSpPr>
        <p:spPr>
          <a:xfrm>
            <a:off x="3378225"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6" name="Google Shape;206;p15"/>
          <p:cNvSpPr txBox="1">
            <a:spLocks noGrp="1"/>
          </p:cNvSpPr>
          <p:nvPr>
            <p:ph type="subTitle" idx="3"/>
          </p:nvPr>
        </p:nvSpPr>
        <p:spPr>
          <a:xfrm>
            <a:off x="72000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7" name="Google Shape;207;p15"/>
          <p:cNvSpPr txBox="1">
            <a:spLocks noGrp="1"/>
          </p:cNvSpPr>
          <p:nvPr>
            <p:ph type="subTitle" idx="4"/>
          </p:nvPr>
        </p:nvSpPr>
        <p:spPr>
          <a:xfrm>
            <a:off x="3378225"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8" name="Google Shape;208;p15"/>
          <p:cNvSpPr txBox="1">
            <a:spLocks noGrp="1"/>
          </p:cNvSpPr>
          <p:nvPr>
            <p:ph type="subTitle" idx="5"/>
          </p:nvPr>
        </p:nvSpPr>
        <p:spPr>
          <a:xfrm>
            <a:off x="6036450" y="2012346"/>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9" name="Google Shape;209;p15"/>
          <p:cNvSpPr txBox="1">
            <a:spLocks noGrp="1"/>
          </p:cNvSpPr>
          <p:nvPr>
            <p:ph type="subTitle" idx="6"/>
          </p:nvPr>
        </p:nvSpPr>
        <p:spPr>
          <a:xfrm>
            <a:off x="6036450" y="3793997"/>
            <a:ext cx="2387700" cy="81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0" name="Google Shape;210;p15"/>
          <p:cNvSpPr txBox="1">
            <a:spLocks noGrp="1"/>
          </p:cNvSpPr>
          <p:nvPr>
            <p:ph type="subTitle" idx="7"/>
          </p:nvPr>
        </p:nvSpPr>
        <p:spPr>
          <a:xfrm>
            <a:off x="72107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1" name="Google Shape;211;p15"/>
          <p:cNvSpPr txBox="1">
            <a:spLocks noGrp="1"/>
          </p:cNvSpPr>
          <p:nvPr>
            <p:ph type="subTitle" idx="8"/>
          </p:nvPr>
        </p:nvSpPr>
        <p:spPr>
          <a:xfrm>
            <a:off x="3379300"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2" name="Google Shape;212;p15"/>
          <p:cNvSpPr txBox="1">
            <a:spLocks noGrp="1"/>
          </p:cNvSpPr>
          <p:nvPr>
            <p:ph type="subTitle" idx="9"/>
          </p:nvPr>
        </p:nvSpPr>
        <p:spPr>
          <a:xfrm>
            <a:off x="6037525" y="1317775"/>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3" name="Google Shape;213;p15"/>
          <p:cNvSpPr txBox="1">
            <a:spLocks noGrp="1"/>
          </p:cNvSpPr>
          <p:nvPr>
            <p:ph type="subTitle" idx="13"/>
          </p:nvPr>
        </p:nvSpPr>
        <p:spPr>
          <a:xfrm>
            <a:off x="721075" y="3099525"/>
            <a:ext cx="23877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4" name="Google Shape;214;p15"/>
          <p:cNvSpPr txBox="1">
            <a:spLocks noGrp="1"/>
          </p:cNvSpPr>
          <p:nvPr>
            <p:ph type="subTitle" idx="14"/>
          </p:nvPr>
        </p:nvSpPr>
        <p:spPr>
          <a:xfrm>
            <a:off x="3379300"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215" name="Google Shape;215;p15"/>
          <p:cNvSpPr txBox="1">
            <a:spLocks noGrp="1"/>
          </p:cNvSpPr>
          <p:nvPr>
            <p:ph type="subTitle" idx="15"/>
          </p:nvPr>
        </p:nvSpPr>
        <p:spPr>
          <a:xfrm>
            <a:off x="6037525" y="3099527"/>
            <a:ext cx="2385300" cy="810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extLst>
      <p:ext uri="{BB962C8B-B14F-4D97-AF65-F5344CB8AC3E}">
        <p14:creationId xmlns:p14="http://schemas.microsoft.com/office/powerpoint/2010/main" val="2103889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5"/>
        <p:cNvGrpSpPr/>
        <p:nvPr/>
      </p:nvGrpSpPr>
      <p:grpSpPr>
        <a:xfrm>
          <a:off x="0" y="0"/>
          <a:ext cx="0" cy="0"/>
          <a:chOff x="0" y="0"/>
          <a:chExt cx="0" cy="0"/>
        </a:xfrm>
      </p:grpSpPr>
      <p:sp>
        <p:nvSpPr>
          <p:cNvPr id="56" name="Google Shape;56;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subTitle" idx="1"/>
          </p:nvPr>
        </p:nvSpPr>
        <p:spPr>
          <a:xfrm>
            <a:off x="1496063" y="3550096"/>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8" name="Google Shape;58;p5"/>
          <p:cNvSpPr txBox="1">
            <a:spLocks noGrp="1"/>
          </p:cNvSpPr>
          <p:nvPr>
            <p:ph type="subTitle" idx="2"/>
          </p:nvPr>
        </p:nvSpPr>
        <p:spPr>
          <a:xfrm>
            <a:off x="1495837" y="1786032"/>
            <a:ext cx="6766500" cy="1053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9" name="Google Shape;59;p5"/>
          <p:cNvSpPr txBox="1">
            <a:spLocks noGrp="1"/>
          </p:cNvSpPr>
          <p:nvPr>
            <p:ph type="subTitle" idx="3"/>
          </p:nvPr>
        </p:nvSpPr>
        <p:spPr>
          <a:xfrm>
            <a:off x="1495838" y="1396350"/>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60" name="Google Shape;60;p5"/>
          <p:cNvSpPr txBox="1">
            <a:spLocks noGrp="1"/>
          </p:cNvSpPr>
          <p:nvPr>
            <p:ph type="subTitle" idx="4"/>
          </p:nvPr>
        </p:nvSpPr>
        <p:spPr>
          <a:xfrm>
            <a:off x="1496068" y="3160415"/>
            <a:ext cx="67665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grpSp>
        <p:nvGrpSpPr>
          <p:cNvPr id="61" name="Google Shape;61;p5"/>
          <p:cNvGrpSpPr/>
          <p:nvPr/>
        </p:nvGrpSpPr>
        <p:grpSpPr>
          <a:xfrm>
            <a:off x="26" y="-26302"/>
            <a:ext cx="9143964" cy="5555700"/>
            <a:chOff x="26" y="-26302"/>
            <a:chExt cx="9143964" cy="5555700"/>
          </a:xfrm>
        </p:grpSpPr>
        <p:grpSp>
          <p:nvGrpSpPr>
            <p:cNvPr id="62" name="Google Shape;62;p5"/>
            <p:cNvGrpSpPr/>
            <p:nvPr/>
          </p:nvGrpSpPr>
          <p:grpSpPr>
            <a:xfrm flipH="1">
              <a:off x="26" y="-26302"/>
              <a:ext cx="1357398" cy="5555700"/>
              <a:chOff x="7798852" y="-39350"/>
              <a:chExt cx="1357398" cy="5555700"/>
            </a:xfrm>
          </p:grpSpPr>
          <p:sp>
            <p:nvSpPr>
              <p:cNvPr id="63" name="Google Shape;63;p5"/>
              <p:cNvSpPr/>
              <p:nvPr/>
            </p:nvSpPr>
            <p:spPr>
              <a:xfrm rot="5400000">
                <a:off x="8217575" y="478585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64" name="Google Shape;64;p5"/>
              <p:cNvSpPr/>
              <p:nvPr/>
            </p:nvSpPr>
            <p:spPr>
              <a:xfrm flipH="1">
                <a:off x="7911559" y="204768"/>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5" name="Google Shape;65;p5"/>
              <p:cNvSpPr/>
              <p:nvPr/>
            </p:nvSpPr>
            <p:spPr>
              <a:xfrm flipH="1">
                <a:off x="7882332" y="190767"/>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6" name="Google Shape;66;p5"/>
              <p:cNvSpPr/>
              <p:nvPr/>
            </p:nvSpPr>
            <p:spPr>
              <a:xfrm flipH="1">
                <a:off x="7798852" y="306274"/>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7" name="Google Shape;67;p5"/>
              <p:cNvSpPr/>
              <p:nvPr/>
            </p:nvSpPr>
            <p:spPr>
              <a:xfrm flipH="1">
                <a:off x="7798852" y="232420"/>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68" name="Google Shape;68;p5"/>
              <p:cNvCxnSpPr/>
              <p:nvPr/>
            </p:nvCxnSpPr>
            <p:spPr>
              <a:xfrm>
                <a:off x="8099950" y="278675"/>
                <a:ext cx="1056300" cy="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5"/>
              <p:cNvCxnSpPr/>
              <p:nvPr/>
            </p:nvCxnSpPr>
            <p:spPr>
              <a:xfrm rot="10800000">
                <a:off x="8805875" y="-39350"/>
                <a:ext cx="0" cy="4379100"/>
              </a:xfrm>
              <a:prstGeom prst="straightConnector1">
                <a:avLst/>
              </a:prstGeom>
              <a:noFill/>
              <a:ln w="9525" cap="flat" cmpd="sng">
                <a:solidFill>
                  <a:schemeClr val="dk1"/>
                </a:solidFill>
                <a:prstDash val="solid"/>
                <a:round/>
                <a:headEnd type="none" w="med" len="med"/>
                <a:tailEnd type="none" w="med" len="med"/>
              </a:ln>
            </p:spPr>
          </p:cxnSp>
        </p:grpSp>
        <p:sp>
          <p:nvSpPr>
            <p:cNvPr id="70" name="Google Shape;70;p5"/>
            <p:cNvSpPr/>
            <p:nvPr/>
          </p:nvSpPr>
          <p:spPr>
            <a:xfrm flipH="1">
              <a:off x="8630270" y="3802368"/>
              <a:ext cx="513720" cy="1424520"/>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71" name="Google Shape;71;p5"/>
          <p:cNvSpPr/>
          <p:nvPr/>
        </p:nvSpPr>
        <p:spPr>
          <a:xfrm>
            <a:off x="8430775" y="-14586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Tree>
    <p:extLst>
      <p:ext uri="{BB962C8B-B14F-4D97-AF65-F5344CB8AC3E}">
        <p14:creationId xmlns:p14="http://schemas.microsoft.com/office/powerpoint/2010/main" val="46215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grpSp>
        <p:nvGrpSpPr>
          <p:cNvPr id="26" name="Google Shape;26;p3"/>
          <p:cNvGrpSpPr/>
          <p:nvPr/>
        </p:nvGrpSpPr>
        <p:grpSpPr>
          <a:xfrm>
            <a:off x="8430770" y="-92922"/>
            <a:ext cx="1249730" cy="4915922"/>
            <a:chOff x="8430770" y="-92922"/>
            <a:chExt cx="1249730" cy="4915922"/>
          </a:xfrm>
        </p:grpSpPr>
        <p:grpSp>
          <p:nvGrpSpPr>
            <p:cNvPr id="27" name="Google Shape;27;p3"/>
            <p:cNvGrpSpPr/>
            <p:nvPr/>
          </p:nvGrpSpPr>
          <p:grpSpPr>
            <a:xfrm rot="5400000">
              <a:off x="7604720" y="733128"/>
              <a:ext cx="2534850" cy="882750"/>
              <a:chOff x="-96030" y="3967928"/>
              <a:chExt cx="2534850" cy="882750"/>
            </a:xfrm>
          </p:grpSpPr>
          <p:sp>
            <p:nvSpPr>
              <p:cNvPr id="28" name="Google Shape;28;p3"/>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29;p3"/>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30;p3"/>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31;p3"/>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32;p3"/>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33" name="Google Shape;33;p3"/>
            <p:cNvSpPr/>
            <p:nvPr/>
          </p:nvSpPr>
          <p:spPr>
            <a:xfrm>
              <a:off x="8503900" y="45386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34" name="Google Shape;34;p3"/>
          <p:cNvGrpSpPr/>
          <p:nvPr/>
        </p:nvGrpSpPr>
        <p:grpSpPr>
          <a:xfrm>
            <a:off x="-604775" y="-1683500"/>
            <a:ext cx="11430900" cy="5952825"/>
            <a:chOff x="-604775" y="-1683500"/>
            <a:chExt cx="11430900" cy="5952825"/>
          </a:xfrm>
        </p:grpSpPr>
        <p:sp>
          <p:nvSpPr>
            <p:cNvPr id="35" name="Google Shape;35;p3"/>
            <p:cNvSpPr/>
            <p:nvPr/>
          </p:nvSpPr>
          <p:spPr>
            <a:xfrm>
              <a:off x="-604775" y="-16835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36" name="Google Shape;36;p3"/>
            <p:cNvSpPr/>
            <p:nvPr/>
          </p:nvSpPr>
          <p:spPr>
            <a:xfrm>
              <a:off x="8603125" y="204632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37" name="Google Shape;37;p3"/>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lvl1pPr lvl="0" algn="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38" name="Google Shape;38;p3"/>
          <p:cNvSpPr txBox="1">
            <a:spLocks noGrp="1"/>
          </p:cNvSpPr>
          <p:nvPr>
            <p:ph type="title" idx="2" hasCustomPrompt="1"/>
          </p:nvPr>
        </p:nvSpPr>
        <p:spPr>
          <a:xfrm>
            <a:off x="4974125" y="1282692"/>
            <a:ext cx="1182900" cy="12357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5000"/>
              <a:buNone/>
              <a:defRPr sz="5000" b="0">
                <a:solidFill>
                  <a:schemeClr val="lt1"/>
                </a:solidFill>
              </a:defRPr>
            </a:lvl1pPr>
            <a:lvl2pPr lvl="1" algn="ctr" rtl="0">
              <a:spcBef>
                <a:spcPts val="0"/>
              </a:spcBef>
              <a:spcAft>
                <a:spcPts val="0"/>
              </a:spcAft>
              <a:buClr>
                <a:schemeClr val="lt1"/>
              </a:buClr>
              <a:buSzPts val="5000"/>
              <a:buNone/>
              <a:defRPr sz="5000">
                <a:solidFill>
                  <a:schemeClr val="lt1"/>
                </a:solidFill>
              </a:defRPr>
            </a:lvl2pPr>
            <a:lvl3pPr lvl="2" algn="ctr" rtl="0">
              <a:spcBef>
                <a:spcPts val="0"/>
              </a:spcBef>
              <a:spcAft>
                <a:spcPts val="0"/>
              </a:spcAft>
              <a:buClr>
                <a:schemeClr val="lt1"/>
              </a:buClr>
              <a:buSzPts val="5000"/>
              <a:buNone/>
              <a:defRPr sz="5000">
                <a:solidFill>
                  <a:schemeClr val="lt1"/>
                </a:solidFill>
              </a:defRPr>
            </a:lvl3pPr>
            <a:lvl4pPr lvl="3" algn="ctr" rtl="0">
              <a:spcBef>
                <a:spcPts val="0"/>
              </a:spcBef>
              <a:spcAft>
                <a:spcPts val="0"/>
              </a:spcAft>
              <a:buClr>
                <a:schemeClr val="lt1"/>
              </a:buClr>
              <a:buSzPts val="5000"/>
              <a:buNone/>
              <a:defRPr sz="5000">
                <a:solidFill>
                  <a:schemeClr val="lt1"/>
                </a:solidFill>
              </a:defRPr>
            </a:lvl4pPr>
            <a:lvl5pPr lvl="4" algn="ctr" rtl="0">
              <a:spcBef>
                <a:spcPts val="0"/>
              </a:spcBef>
              <a:spcAft>
                <a:spcPts val="0"/>
              </a:spcAft>
              <a:buClr>
                <a:schemeClr val="lt1"/>
              </a:buClr>
              <a:buSzPts val="5000"/>
              <a:buNone/>
              <a:defRPr sz="5000">
                <a:solidFill>
                  <a:schemeClr val="lt1"/>
                </a:solidFill>
              </a:defRPr>
            </a:lvl5pPr>
            <a:lvl6pPr lvl="5" algn="ctr" rtl="0">
              <a:spcBef>
                <a:spcPts val="0"/>
              </a:spcBef>
              <a:spcAft>
                <a:spcPts val="0"/>
              </a:spcAft>
              <a:buClr>
                <a:schemeClr val="lt1"/>
              </a:buClr>
              <a:buSzPts val="5000"/>
              <a:buNone/>
              <a:defRPr sz="5000">
                <a:solidFill>
                  <a:schemeClr val="lt1"/>
                </a:solidFill>
              </a:defRPr>
            </a:lvl6pPr>
            <a:lvl7pPr lvl="6" algn="ctr" rtl="0">
              <a:spcBef>
                <a:spcPts val="0"/>
              </a:spcBef>
              <a:spcAft>
                <a:spcPts val="0"/>
              </a:spcAft>
              <a:buClr>
                <a:schemeClr val="lt1"/>
              </a:buClr>
              <a:buSzPts val="5000"/>
              <a:buNone/>
              <a:defRPr sz="5000">
                <a:solidFill>
                  <a:schemeClr val="lt1"/>
                </a:solidFill>
              </a:defRPr>
            </a:lvl7pPr>
            <a:lvl8pPr lvl="7" algn="ctr" rtl="0">
              <a:spcBef>
                <a:spcPts val="0"/>
              </a:spcBef>
              <a:spcAft>
                <a:spcPts val="0"/>
              </a:spcAft>
              <a:buClr>
                <a:schemeClr val="lt1"/>
              </a:buClr>
              <a:buSzPts val="5000"/>
              <a:buNone/>
              <a:defRPr sz="5000">
                <a:solidFill>
                  <a:schemeClr val="lt1"/>
                </a:solidFill>
              </a:defRPr>
            </a:lvl8pPr>
            <a:lvl9pPr lvl="8" algn="ctr" rtl="0">
              <a:spcBef>
                <a:spcPts val="0"/>
              </a:spcBef>
              <a:spcAft>
                <a:spcPts val="0"/>
              </a:spcAft>
              <a:buClr>
                <a:schemeClr val="lt1"/>
              </a:buClr>
              <a:buSzPts val="5000"/>
              <a:buNone/>
              <a:defRPr sz="5000">
                <a:solidFill>
                  <a:schemeClr val="lt1"/>
                </a:solidFill>
              </a:defRPr>
            </a:lvl9pPr>
          </a:lstStyle>
          <a:p>
            <a:r>
              <a:t>xx%</a:t>
            </a:r>
          </a:p>
        </p:txBody>
      </p:sp>
      <p:sp>
        <p:nvSpPr>
          <p:cNvPr id="39" name="Google Shape;39;p3"/>
          <p:cNvSpPr txBox="1">
            <a:spLocks noGrp="1"/>
          </p:cNvSpPr>
          <p:nvPr>
            <p:ph type="subTitle" idx="1"/>
          </p:nvPr>
        </p:nvSpPr>
        <p:spPr>
          <a:xfrm>
            <a:off x="713225" y="4192392"/>
            <a:ext cx="5443800" cy="411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grpSp>
        <p:nvGrpSpPr>
          <p:cNvPr id="73" name="Google Shape;73;p6"/>
          <p:cNvGrpSpPr/>
          <p:nvPr/>
        </p:nvGrpSpPr>
        <p:grpSpPr>
          <a:xfrm>
            <a:off x="-225425" y="155239"/>
            <a:ext cx="9572353" cy="4883236"/>
            <a:chOff x="-225425" y="155239"/>
            <a:chExt cx="9572353" cy="4883236"/>
          </a:xfrm>
        </p:grpSpPr>
        <p:sp>
          <p:nvSpPr>
            <p:cNvPr id="74" name="Google Shape;74;p6"/>
            <p:cNvSpPr/>
            <p:nvPr/>
          </p:nvSpPr>
          <p:spPr>
            <a:xfrm>
              <a:off x="-225425" y="4754075"/>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75" name="Google Shape;75;p6"/>
            <p:cNvCxnSpPr/>
            <p:nvPr/>
          </p:nvCxnSpPr>
          <p:spPr>
            <a:xfrm rot="10800000">
              <a:off x="362873" y="1985075"/>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76" name="Google Shape;76;p6"/>
            <p:cNvGrpSpPr/>
            <p:nvPr/>
          </p:nvGrpSpPr>
          <p:grpSpPr>
            <a:xfrm rot="-5400000">
              <a:off x="211314" y="1742417"/>
              <a:ext cx="303118" cy="182185"/>
              <a:chOff x="2135702" y="4668492"/>
              <a:chExt cx="303118" cy="182185"/>
            </a:xfrm>
          </p:grpSpPr>
          <p:sp>
            <p:nvSpPr>
              <p:cNvPr id="77" name="Google Shape;77;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8" name="Google Shape;78;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79" name="Google Shape;79;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0" name="Google Shape;80;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81" name="Google Shape;81;p6"/>
            <p:cNvSpPr/>
            <p:nvPr/>
          </p:nvSpPr>
          <p:spPr>
            <a:xfrm rot="10800000" flipH="1">
              <a:off x="8170328" y="155239"/>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cxnSp>
          <p:nvCxnSpPr>
            <p:cNvPr id="82" name="Google Shape;82;p6"/>
            <p:cNvCxnSpPr/>
            <p:nvPr/>
          </p:nvCxnSpPr>
          <p:spPr>
            <a:xfrm>
              <a:off x="8758627" y="439639"/>
              <a:ext cx="0" cy="2769000"/>
            </a:xfrm>
            <a:prstGeom prst="straightConnector1">
              <a:avLst/>
            </a:prstGeom>
            <a:noFill/>
            <a:ln w="9525" cap="flat" cmpd="sng">
              <a:solidFill>
                <a:schemeClr val="dk1"/>
              </a:solidFill>
              <a:prstDash val="solid"/>
              <a:round/>
              <a:headEnd type="none" w="med" len="med"/>
              <a:tailEnd type="none" w="med" len="med"/>
            </a:ln>
          </p:spPr>
        </p:cxnSp>
        <p:grpSp>
          <p:nvGrpSpPr>
            <p:cNvPr id="83" name="Google Shape;83;p6"/>
            <p:cNvGrpSpPr/>
            <p:nvPr/>
          </p:nvGrpSpPr>
          <p:grpSpPr>
            <a:xfrm rot="-5400000" flipH="1">
              <a:off x="8607068" y="3269111"/>
              <a:ext cx="303118" cy="182185"/>
              <a:chOff x="2135702" y="4668492"/>
              <a:chExt cx="303118" cy="182185"/>
            </a:xfrm>
          </p:grpSpPr>
          <p:sp>
            <p:nvSpPr>
              <p:cNvPr id="84" name="Google Shape;84;p6"/>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5" name="Google Shape;85;p6"/>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6" name="Google Shape;86;p6"/>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7" name="Google Shape;87;p6"/>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
        <p:nvSpPr>
          <p:cNvPr id="88" name="Google Shape;88;p6"/>
          <p:cNvSpPr/>
          <p:nvPr/>
        </p:nvSpPr>
        <p:spPr>
          <a:xfrm>
            <a:off x="7873100"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89" name="Google Shape;89;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sp>
        <p:nvSpPr>
          <p:cNvPr id="91" name="Google Shape;91;p7"/>
          <p:cNvSpPr/>
          <p:nvPr/>
        </p:nvSpPr>
        <p:spPr>
          <a:xfrm>
            <a:off x="6441150" y="49318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92" name="Google Shape;92;p7"/>
          <p:cNvGrpSpPr/>
          <p:nvPr/>
        </p:nvGrpSpPr>
        <p:grpSpPr>
          <a:xfrm>
            <a:off x="-123013" y="147910"/>
            <a:ext cx="6768198" cy="5009100"/>
            <a:chOff x="-123013" y="147910"/>
            <a:chExt cx="6768198" cy="5009100"/>
          </a:xfrm>
        </p:grpSpPr>
        <p:sp>
          <p:nvSpPr>
            <p:cNvPr id="93" name="Google Shape;93;p7"/>
            <p:cNvSpPr/>
            <p:nvPr/>
          </p:nvSpPr>
          <p:spPr>
            <a:xfrm rot="10800000" flipH="1">
              <a:off x="-123013" y="14791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94" name="Google Shape;94;p7"/>
            <p:cNvSpPr/>
            <p:nvPr/>
          </p:nvSpPr>
          <p:spPr>
            <a:xfrm>
              <a:off x="6342067" y="213016"/>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5" name="Google Shape;95;p7"/>
            <p:cNvSpPr/>
            <p:nvPr/>
          </p:nvSpPr>
          <p:spPr>
            <a:xfrm>
              <a:off x="6532479" y="199015"/>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6" name="Google Shape;96;p7"/>
            <p:cNvSpPr/>
            <p:nvPr/>
          </p:nvSpPr>
          <p:spPr>
            <a:xfrm>
              <a:off x="6561705" y="314522"/>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7" name="Google Shape;97;p7"/>
            <p:cNvSpPr/>
            <p:nvPr/>
          </p:nvSpPr>
          <p:spPr>
            <a:xfrm>
              <a:off x="6561705" y="240668"/>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98" name="Google Shape;98;p7"/>
            <p:cNvCxnSpPr>
              <a:endCxn id="93" idx="3"/>
            </p:cNvCxnSpPr>
            <p:nvPr/>
          </p:nvCxnSpPr>
          <p:spPr>
            <a:xfrm rot="10800000">
              <a:off x="1053587" y="290110"/>
              <a:ext cx="52851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7"/>
            <p:cNvCxnSpPr>
              <a:endCxn id="93" idx="0"/>
            </p:cNvCxnSpPr>
            <p:nvPr/>
          </p:nvCxnSpPr>
          <p:spPr>
            <a:xfrm rot="10800000">
              <a:off x="465287" y="432310"/>
              <a:ext cx="0" cy="4724700"/>
            </a:xfrm>
            <a:prstGeom prst="straightConnector1">
              <a:avLst/>
            </a:prstGeom>
            <a:noFill/>
            <a:ln w="9525" cap="flat" cmpd="sng">
              <a:solidFill>
                <a:schemeClr val="dk1"/>
              </a:solidFill>
              <a:prstDash val="solid"/>
              <a:round/>
              <a:headEnd type="none" w="med" len="med"/>
              <a:tailEnd type="none" w="med" len="med"/>
            </a:ln>
          </p:spPr>
        </p:cxnSp>
      </p:grpSp>
      <p:sp>
        <p:nvSpPr>
          <p:cNvPr id="100" name="Google Shape;100;p7"/>
          <p:cNvSpPr>
            <a:spLocks noGrp="1"/>
          </p:cNvSpPr>
          <p:nvPr>
            <p:ph type="pic" idx="2"/>
          </p:nvPr>
        </p:nvSpPr>
        <p:spPr>
          <a:xfrm>
            <a:off x="713225" y="1353275"/>
            <a:ext cx="3666300" cy="3250800"/>
          </a:xfrm>
          <a:prstGeom prst="rect">
            <a:avLst/>
          </a:prstGeom>
          <a:noFill/>
          <a:ln w="9525" cap="flat" cmpd="sng">
            <a:solidFill>
              <a:schemeClr val="dk1"/>
            </a:solidFill>
            <a:prstDash val="dash"/>
            <a:round/>
            <a:headEnd type="none" w="sm" len="sm"/>
            <a:tailEnd type="none" w="sm" len="sm"/>
          </a:ln>
        </p:spPr>
      </p:sp>
      <p:sp>
        <p:nvSpPr>
          <p:cNvPr id="101" name="Google Shape;101;p7"/>
          <p:cNvSpPr txBox="1">
            <a:spLocks noGrp="1"/>
          </p:cNvSpPr>
          <p:nvPr>
            <p:ph type="title"/>
          </p:nvPr>
        </p:nvSpPr>
        <p:spPr>
          <a:xfrm>
            <a:off x="713225" y="539500"/>
            <a:ext cx="77172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7"/>
          <p:cNvSpPr txBox="1">
            <a:spLocks noGrp="1"/>
          </p:cNvSpPr>
          <p:nvPr>
            <p:ph type="subTitle" idx="1"/>
          </p:nvPr>
        </p:nvSpPr>
        <p:spPr>
          <a:xfrm>
            <a:off x="4517000" y="1353275"/>
            <a:ext cx="3913500" cy="3250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Clr>
                <a:srgbClr val="E76A28"/>
              </a:buClr>
              <a:buSzPts val="1600"/>
              <a:buFont typeface="Nunito Light"/>
              <a:buChar char="○"/>
              <a:defRPr/>
            </a:lvl2pPr>
            <a:lvl3pPr lvl="2" algn="ctr" rtl="0">
              <a:lnSpc>
                <a:spcPct val="115000"/>
              </a:lnSpc>
              <a:spcBef>
                <a:spcPts val="0"/>
              </a:spcBef>
              <a:spcAft>
                <a:spcPts val="0"/>
              </a:spcAft>
              <a:buClr>
                <a:srgbClr val="E76A28"/>
              </a:buClr>
              <a:buSzPts val="1500"/>
              <a:buFont typeface="Nunito Light"/>
              <a:buChar char="■"/>
              <a:defRPr/>
            </a:lvl3pPr>
            <a:lvl4pPr lvl="3" algn="ctr" rtl="0">
              <a:lnSpc>
                <a:spcPct val="115000"/>
              </a:lnSpc>
              <a:spcBef>
                <a:spcPts val="0"/>
              </a:spcBef>
              <a:spcAft>
                <a:spcPts val="0"/>
              </a:spcAft>
              <a:buClr>
                <a:srgbClr val="E76A28"/>
              </a:buClr>
              <a:buSzPts val="1500"/>
              <a:buFont typeface="Nunito Light"/>
              <a:buChar char="●"/>
              <a:defRPr/>
            </a:lvl4pPr>
            <a:lvl5pPr lvl="4" algn="ctr" rtl="0">
              <a:lnSpc>
                <a:spcPct val="115000"/>
              </a:lnSpc>
              <a:spcBef>
                <a:spcPts val="0"/>
              </a:spcBef>
              <a:spcAft>
                <a:spcPts val="0"/>
              </a:spcAft>
              <a:buClr>
                <a:srgbClr val="E76A28"/>
              </a:buClr>
              <a:buSzPts val="1400"/>
              <a:buFont typeface="Nunito Light"/>
              <a:buChar char="○"/>
              <a:defRPr/>
            </a:lvl5pPr>
            <a:lvl6pPr lvl="5" algn="ctr" rtl="0">
              <a:lnSpc>
                <a:spcPct val="115000"/>
              </a:lnSpc>
              <a:spcBef>
                <a:spcPts val="0"/>
              </a:spcBef>
              <a:spcAft>
                <a:spcPts val="0"/>
              </a:spcAft>
              <a:buClr>
                <a:srgbClr val="999999"/>
              </a:buClr>
              <a:buSzPts val="1400"/>
              <a:buFont typeface="Nunito Light"/>
              <a:buChar char="■"/>
              <a:defRPr/>
            </a:lvl6pPr>
            <a:lvl7pPr lvl="6" algn="ctr" rtl="0">
              <a:lnSpc>
                <a:spcPct val="115000"/>
              </a:lnSpc>
              <a:spcBef>
                <a:spcPts val="0"/>
              </a:spcBef>
              <a:spcAft>
                <a:spcPts val="0"/>
              </a:spcAft>
              <a:buClr>
                <a:srgbClr val="999999"/>
              </a:buClr>
              <a:buSzPts val="1300"/>
              <a:buFont typeface="Nunito Light"/>
              <a:buChar char="●"/>
              <a:defRPr/>
            </a:lvl7pPr>
            <a:lvl8pPr lvl="7" algn="ctr" rtl="0">
              <a:lnSpc>
                <a:spcPct val="115000"/>
              </a:lnSpc>
              <a:spcBef>
                <a:spcPts val="0"/>
              </a:spcBef>
              <a:spcAft>
                <a:spcPts val="0"/>
              </a:spcAft>
              <a:buClr>
                <a:srgbClr val="999999"/>
              </a:buClr>
              <a:buSzPts val="1300"/>
              <a:buFont typeface="Nunito Light"/>
              <a:buChar char="○"/>
              <a:defRPr/>
            </a:lvl8pPr>
            <a:lvl9pPr lvl="8" algn="ctr" rtl="0">
              <a:lnSpc>
                <a:spcPct val="115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grpSp>
        <p:nvGrpSpPr>
          <p:cNvPr id="104" name="Google Shape;104;p8"/>
          <p:cNvGrpSpPr/>
          <p:nvPr/>
        </p:nvGrpSpPr>
        <p:grpSpPr>
          <a:xfrm>
            <a:off x="1652700" y="1543950"/>
            <a:ext cx="9242775" cy="5283050"/>
            <a:chOff x="1652700" y="1543950"/>
            <a:chExt cx="9242775" cy="5283050"/>
          </a:xfrm>
        </p:grpSpPr>
        <p:sp>
          <p:nvSpPr>
            <p:cNvPr id="105" name="Google Shape;105;p8"/>
            <p:cNvSpPr/>
            <p:nvPr/>
          </p:nvSpPr>
          <p:spPr>
            <a:xfrm>
              <a:off x="8672475" y="15439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6" name="Google Shape;106;p8"/>
            <p:cNvSpPr/>
            <p:nvPr/>
          </p:nvSpPr>
          <p:spPr>
            <a:xfrm>
              <a:off x="1652700" y="46040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07" name="Google Shape;107;p8"/>
          <p:cNvGrpSpPr/>
          <p:nvPr/>
        </p:nvGrpSpPr>
        <p:grpSpPr>
          <a:xfrm>
            <a:off x="8600525" y="613700"/>
            <a:ext cx="1278200" cy="4132500"/>
            <a:chOff x="8600525" y="613700"/>
            <a:chExt cx="1278200" cy="4132500"/>
          </a:xfrm>
        </p:grpSpPr>
        <p:sp>
          <p:nvSpPr>
            <p:cNvPr id="108" name="Google Shape;108;p8"/>
            <p:cNvSpPr/>
            <p:nvPr/>
          </p:nvSpPr>
          <p:spPr>
            <a:xfrm>
              <a:off x="8600525" y="44618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09" name="Google Shape;109;p8"/>
            <p:cNvSpPr/>
            <p:nvPr/>
          </p:nvSpPr>
          <p:spPr>
            <a:xfrm>
              <a:off x="8702125" y="613700"/>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10" name="Google Shape;110;p8"/>
          <p:cNvSpPr txBox="1">
            <a:spLocks noGrp="1"/>
          </p:cNvSpPr>
          <p:nvPr>
            <p:ph type="title"/>
          </p:nvPr>
        </p:nvSpPr>
        <p:spPr>
          <a:xfrm>
            <a:off x="713225" y="1376550"/>
            <a:ext cx="5125500" cy="239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grpSp>
        <p:nvGrpSpPr>
          <p:cNvPr id="112" name="Google Shape;112;p9"/>
          <p:cNvGrpSpPr/>
          <p:nvPr/>
        </p:nvGrpSpPr>
        <p:grpSpPr>
          <a:xfrm>
            <a:off x="6046787" y="-152"/>
            <a:ext cx="3349223" cy="4974600"/>
            <a:chOff x="6046787" y="-152"/>
            <a:chExt cx="3349223" cy="4974600"/>
          </a:xfrm>
        </p:grpSpPr>
        <p:sp>
          <p:nvSpPr>
            <p:cNvPr id="113" name="Google Shape;113;p9"/>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14" name="Google Shape;114;p9"/>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 name="Google Shape;115;p9"/>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 name="Google Shape;116;p9"/>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 name="Google Shape;117;p9"/>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18" name="Google Shape;118;p9"/>
            <p:cNvCxnSpPr>
              <a:endCxn id="113"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19" name="Google Shape;119;p9"/>
            <p:cNvCxnSpPr>
              <a:endCxn id="113"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grpSp>
        <p:nvGrpSpPr>
          <p:cNvPr id="120" name="Google Shape;120;p9"/>
          <p:cNvGrpSpPr/>
          <p:nvPr/>
        </p:nvGrpSpPr>
        <p:grpSpPr>
          <a:xfrm>
            <a:off x="-1051325" y="-1909250"/>
            <a:ext cx="9331575" cy="8923100"/>
            <a:chOff x="-1051325" y="-1909250"/>
            <a:chExt cx="9331575" cy="8923100"/>
          </a:xfrm>
        </p:grpSpPr>
        <p:sp>
          <p:nvSpPr>
            <p:cNvPr id="121" name="Google Shape;121;p9"/>
            <p:cNvSpPr/>
            <p:nvPr/>
          </p:nvSpPr>
          <p:spPr>
            <a:xfrm>
              <a:off x="6057250" y="-19092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22" name="Google Shape;122;p9"/>
            <p:cNvSpPr/>
            <p:nvPr/>
          </p:nvSpPr>
          <p:spPr>
            <a:xfrm>
              <a:off x="-1051325" y="47908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sp>
        <p:nvSpPr>
          <p:cNvPr id="123" name="Google Shape;123;p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9"/>
          <p:cNvSpPr txBox="1">
            <a:spLocks noGrp="1"/>
          </p:cNvSpPr>
          <p:nvPr>
            <p:ph type="subTitle" idx="1"/>
          </p:nvPr>
        </p:nvSpPr>
        <p:spPr>
          <a:xfrm>
            <a:off x="726775" y="301400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5" name="Google Shape;125;p9"/>
          <p:cNvSpPr txBox="1">
            <a:spLocks noGrp="1"/>
          </p:cNvSpPr>
          <p:nvPr>
            <p:ph type="subTitle" idx="2"/>
          </p:nvPr>
        </p:nvSpPr>
        <p:spPr>
          <a:xfrm>
            <a:off x="726775" y="1337950"/>
            <a:ext cx="7704000" cy="1590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10"/>
          <p:cNvSpPr>
            <a:spLocks noGrp="1"/>
          </p:cNvSpPr>
          <p:nvPr>
            <p:ph type="pic" idx="2"/>
          </p:nvPr>
        </p:nvSpPr>
        <p:spPr>
          <a:xfrm>
            <a:off x="1" y="-6901"/>
            <a:ext cx="9144000" cy="5157300"/>
          </a:xfrm>
          <a:prstGeom prst="rect">
            <a:avLst/>
          </a:prstGeom>
          <a:noFill/>
          <a:ln>
            <a:noFill/>
          </a:ln>
        </p:spPr>
      </p:sp>
      <p:sp>
        <p:nvSpPr>
          <p:cNvPr id="128" name="Google Shape;128;p10"/>
          <p:cNvSpPr txBox="1">
            <a:spLocks noGrp="1"/>
          </p:cNvSpPr>
          <p:nvPr>
            <p:ph type="title"/>
          </p:nvPr>
        </p:nvSpPr>
        <p:spPr>
          <a:xfrm>
            <a:off x="720000" y="539500"/>
            <a:ext cx="3758100" cy="7164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grpSp>
        <p:nvGrpSpPr>
          <p:cNvPr id="130" name="Google Shape;130;p11"/>
          <p:cNvGrpSpPr/>
          <p:nvPr/>
        </p:nvGrpSpPr>
        <p:grpSpPr>
          <a:xfrm>
            <a:off x="-1226550" y="-1683500"/>
            <a:ext cx="11545200" cy="8352175"/>
            <a:chOff x="-1378950" y="-1835900"/>
            <a:chExt cx="11545200" cy="8352175"/>
          </a:xfrm>
        </p:grpSpPr>
        <p:sp>
          <p:nvSpPr>
            <p:cNvPr id="131" name="Google Shape;131;p11"/>
            <p:cNvSpPr/>
            <p:nvPr/>
          </p:nvSpPr>
          <p:spPr>
            <a:xfrm>
              <a:off x="-1378950" y="-183590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32" name="Google Shape;132;p11"/>
            <p:cNvSpPr/>
            <p:nvPr/>
          </p:nvSpPr>
          <p:spPr>
            <a:xfrm>
              <a:off x="7943250" y="4293275"/>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grpSp>
        <p:nvGrpSpPr>
          <p:cNvPr id="133" name="Google Shape;133;p11"/>
          <p:cNvGrpSpPr/>
          <p:nvPr/>
        </p:nvGrpSpPr>
        <p:grpSpPr>
          <a:xfrm>
            <a:off x="-1727780" y="4162628"/>
            <a:ext cx="2534850" cy="882750"/>
            <a:chOff x="-96030" y="3967928"/>
            <a:chExt cx="2534850" cy="882750"/>
          </a:xfrm>
        </p:grpSpPr>
        <p:sp>
          <p:nvSpPr>
            <p:cNvPr id="134" name="Google Shape;134;p11"/>
            <p:cNvSpPr/>
            <p:nvPr/>
          </p:nvSpPr>
          <p:spPr>
            <a:xfrm>
              <a:off x="-96030" y="3967928"/>
              <a:ext cx="2231728" cy="792270"/>
            </a:xfrm>
            <a:custGeom>
              <a:avLst/>
              <a:gdLst/>
              <a:ahLst/>
              <a:cxnLst/>
              <a:rect l="l" t="t" r="r" b="b"/>
              <a:pathLst>
                <a:path w="12752" h="4527" fill="none" extrusionOk="0">
                  <a:moveTo>
                    <a:pt x="0" y="0"/>
                  </a:moveTo>
                  <a:lnTo>
                    <a:pt x="0" y="0"/>
                  </a:lnTo>
                  <a:cubicBezTo>
                    <a:pt x="10972" y="0"/>
                    <a:pt x="10972" y="0"/>
                    <a:pt x="10972" y="0"/>
                  </a:cubicBezTo>
                  <a:cubicBezTo>
                    <a:pt x="11576" y="0"/>
                    <a:pt x="12068" y="492"/>
                    <a:pt x="12068" y="1096"/>
                  </a:cubicBezTo>
                  <a:cubicBezTo>
                    <a:pt x="12068" y="1247"/>
                    <a:pt x="12068" y="1247"/>
                    <a:pt x="12068" y="1247"/>
                  </a:cubicBezTo>
                  <a:cubicBezTo>
                    <a:pt x="12068" y="1851"/>
                    <a:pt x="11576" y="2344"/>
                    <a:pt x="10972" y="2344"/>
                  </a:cubicBezTo>
                  <a:cubicBezTo>
                    <a:pt x="2845" y="2344"/>
                    <a:pt x="2845" y="2344"/>
                    <a:pt x="2845" y="2344"/>
                  </a:cubicBezTo>
                  <a:cubicBezTo>
                    <a:pt x="2241" y="2344"/>
                    <a:pt x="1748" y="2827"/>
                    <a:pt x="1748" y="3431"/>
                  </a:cubicBezTo>
                  <a:lnTo>
                    <a:pt x="1748" y="3431"/>
                  </a:lnTo>
                  <a:cubicBezTo>
                    <a:pt x="1748" y="4043"/>
                    <a:pt x="2241" y="4527"/>
                    <a:pt x="2845" y="4527"/>
                  </a:cubicBezTo>
                  <a:cubicBezTo>
                    <a:pt x="12752" y="4527"/>
                    <a:pt x="12752" y="4527"/>
                    <a:pt x="12752" y="4527"/>
                  </a:cubicBezTo>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5" name="Google Shape;135;p11"/>
            <p:cNvSpPr/>
            <p:nvPr/>
          </p:nvSpPr>
          <p:spPr>
            <a:xfrm>
              <a:off x="2135702" y="468249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6" name="Google Shape;136;p11"/>
            <p:cNvSpPr/>
            <p:nvPr/>
          </p:nvSpPr>
          <p:spPr>
            <a:xfrm>
              <a:off x="2326113" y="4668492"/>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7" name="Google Shape;137;p11"/>
            <p:cNvSpPr/>
            <p:nvPr/>
          </p:nvSpPr>
          <p:spPr>
            <a:xfrm>
              <a:off x="2355340" y="4783999"/>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8" name="Google Shape;138;p11"/>
            <p:cNvSpPr/>
            <p:nvPr/>
          </p:nvSpPr>
          <p:spPr>
            <a:xfrm>
              <a:off x="2355340" y="4710145"/>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
        <p:nvSpPr>
          <p:cNvPr id="139" name="Google Shape;139;p11"/>
          <p:cNvSpPr txBox="1">
            <a:spLocks noGrp="1"/>
          </p:cNvSpPr>
          <p:nvPr>
            <p:ph type="title" hasCustomPrompt="1"/>
          </p:nvPr>
        </p:nvSpPr>
        <p:spPr>
          <a:xfrm>
            <a:off x="3360175" y="1841750"/>
            <a:ext cx="5070600" cy="1192800"/>
          </a:xfrm>
          <a:prstGeom prst="rect">
            <a:avLst/>
          </a:prstGeom>
        </p:spPr>
        <p:txBody>
          <a:bodyPr spcFirstLastPara="1" wrap="square" lIns="91425" tIns="91425" rIns="91425" bIns="91425" anchor="b" anchorCtr="0">
            <a:noAutofit/>
          </a:bodyPr>
          <a:lstStyle>
            <a:lvl1pPr lvl="0" algn="r">
              <a:spcBef>
                <a:spcPts val="0"/>
              </a:spcBef>
              <a:spcAft>
                <a:spcPts val="0"/>
              </a:spcAft>
              <a:buSzPts val="6000"/>
              <a:buNone/>
              <a:defRPr sz="6000" b="0">
                <a:solidFill>
                  <a:schemeClr val="lt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40" name="Google Shape;140;p11"/>
          <p:cNvSpPr txBox="1">
            <a:spLocks noGrp="1"/>
          </p:cNvSpPr>
          <p:nvPr>
            <p:ph type="subTitle" idx="1"/>
          </p:nvPr>
        </p:nvSpPr>
        <p:spPr>
          <a:xfrm>
            <a:off x="3360175" y="3167600"/>
            <a:ext cx="5070600" cy="749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lnSpc>
                <a:spcPct val="115000"/>
              </a:lnSpc>
              <a:spcBef>
                <a:spcPts val="0"/>
              </a:spcBef>
              <a:spcAft>
                <a:spcPts val="0"/>
              </a:spcAft>
              <a:buSzPts val="1600"/>
              <a:buNone/>
              <a:defRPr sz="1600"/>
            </a:lvl1pPr>
            <a:lvl2pPr lvl="1" algn="ctr" rtl="0">
              <a:lnSpc>
                <a:spcPct val="115000"/>
              </a:lnSpc>
              <a:spcBef>
                <a:spcPts val="0"/>
              </a:spcBef>
              <a:spcAft>
                <a:spcPts val="0"/>
              </a:spcAft>
              <a:buSzPts val="1600"/>
              <a:buNone/>
              <a:defRPr sz="1600"/>
            </a:lvl2pPr>
            <a:lvl3pPr lvl="2" algn="ctr" rtl="0">
              <a:lnSpc>
                <a:spcPct val="115000"/>
              </a:lnSpc>
              <a:spcBef>
                <a:spcPts val="0"/>
              </a:spcBef>
              <a:spcAft>
                <a:spcPts val="0"/>
              </a:spcAft>
              <a:buSzPts val="1600"/>
              <a:buNone/>
              <a:defRPr sz="1600"/>
            </a:lvl3pPr>
            <a:lvl4pPr lvl="3" algn="ctr" rtl="0">
              <a:lnSpc>
                <a:spcPct val="115000"/>
              </a:lnSpc>
              <a:spcBef>
                <a:spcPts val="0"/>
              </a:spcBef>
              <a:spcAft>
                <a:spcPts val="0"/>
              </a:spcAft>
              <a:buSzPts val="1600"/>
              <a:buNone/>
              <a:defRPr sz="1600"/>
            </a:lvl4pPr>
            <a:lvl5pPr lvl="4" algn="ctr" rtl="0">
              <a:lnSpc>
                <a:spcPct val="115000"/>
              </a:lnSpc>
              <a:spcBef>
                <a:spcPts val="0"/>
              </a:spcBef>
              <a:spcAft>
                <a:spcPts val="0"/>
              </a:spcAft>
              <a:buSzPts val="1600"/>
              <a:buNone/>
              <a:defRPr sz="1600"/>
            </a:lvl5pPr>
            <a:lvl6pPr lvl="5" algn="ctr" rtl="0">
              <a:lnSpc>
                <a:spcPct val="115000"/>
              </a:lnSpc>
              <a:spcBef>
                <a:spcPts val="0"/>
              </a:spcBef>
              <a:spcAft>
                <a:spcPts val="0"/>
              </a:spcAft>
              <a:buSzPts val="1600"/>
              <a:buNone/>
              <a:defRPr sz="1600"/>
            </a:lvl6pPr>
            <a:lvl7pPr lvl="6" algn="ctr" rtl="0">
              <a:lnSpc>
                <a:spcPct val="115000"/>
              </a:lnSpc>
              <a:spcBef>
                <a:spcPts val="0"/>
              </a:spcBef>
              <a:spcAft>
                <a:spcPts val="0"/>
              </a:spcAft>
              <a:buSzPts val="1600"/>
              <a:buNone/>
              <a:defRPr sz="1600"/>
            </a:lvl7pPr>
            <a:lvl8pPr lvl="7" algn="ctr" rtl="0">
              <a:lnSpc>
                <a:spcPct val="115000"/>
              </a:lnSpc>
              <a:spcBef>
                <a:spcPts val="0"/>
              </a:spcBef>
              <a:spcAft>
                <a:spcPts val="0"/>
              </a:spcAft>
              <a:buSzPts val="1600"/>
              <a:buNone/>
              <a:defRPr sz="1600"/>
            </a:lvl8pPr>
            <a:lvl9pPr lvl="8" algn="ctr" rtl="0">
              <a:lnSpc>
                <a:spcPct val="115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2"/>
        <p:cNvGrpSpPr/>
        <p:nvPr/>
      </p:nvGrpSpPr>
      <p:grpSpPr>
        <a:xfrm>
          <a:off x="0" y="0"/>
          <a:ext cx="0" cy="0"/>
          <a:chOff x="0" y="0"/>
          <a:chExt cx="0" cy="0"/>
        </a:xfrm>
      </p:grpSpPr>
      <p:sp>
        <p:nvSpPr>
          <p:cNvPr id="143" name="Google Shape;143;p13"/>
          <p:cNvSpPr/>
          <p:nvPr/>
        </p:nvSpPr>
        <p:spPr>
          <a:xfrm>
            <a:off x="-1083925" y="-1589850"/>
            <a:ext cx="2223000" cy="2223000"/>
          </a:xfrm>
          <a:prstGeom prst="ellipse">
            <a:avLst/>
          </a:prstGeom>
          <a:solidFill>
            <a:srgbClr val="A15315">
              <a:alpha val="164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grpSp>
        <p:nvGrpSpPr>
          <p:cNvPr id="144" name="Google Shape;144;p13"/>
          <p:cNvGrpSpPr/>
          <p:nvPr/>
        </p:nvGrpSpPr>
        <p:grpSpPr>
          <a:xfrm>
            <a:off x="6046787" y="-152"/>
            <a:ext cx="3349223" cy="4974600"/>
            <a:chOff x="6046787" y="-152"/>
            <a:chExt cx="3349223" cy="4974600"/>
          </a:xfrm>
        </p:grpSpPr>
        <p:sp>
          <p:nvSpPr>
            <p:cNvPr id="145" name="Google Shape;145;p13"/>
            <p:cNvSpPr/>
            <p:nvPr/>
          </p:nvSpPr>
          <p:spPr>
            <a:xfrm flipH="1">
              <a:off x="8219410" y="4690048"/>
              <a:ext cx="1176600" cy="284400"/>
            </a:xfrm>
            <a:prstGeom prst="roundRect">
              <a:avLst>
                <a:gd name="adj" fmla="val 50000"/>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fia Sans"/>
                <a:ea typeface="Sofia Sans"/>
                <a:cs typeface="Sofia Sans"/>
                <a:sym typeface="Sofia Sans"/>
              </a:endParaRPr>
            </a:p>
          </p:txBody>
        </p:sp>
        <p:sp>
          <p:nvSpPr>
            <p:cNvPr id="146" name="Google Shape;146;p13"/>
            <p:cNvSpPr/>
            <p:nvPr/>
          </p:nvSpPr>
          <p:spPr>
            <a:xfrm rot="10800000">
              <a:off x="6159494" y="4752183"/>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7" name="Google Shape;147;p13"/>
            <p:cNvSpPr/>
            <p:nvPr/>
          </p:nvSpPr>
          <p:spPr>
            <a:xfrm rot="10800000">
              <a:off x="6130267" y="4741158"/>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8" name="Google Shape;148;p13"/>
            <p:cNvSpPr/>
            <p:nvPr/>
          </p:nvSpPr>
          <p:spPr>
            <a:xfrm rot="10800000">
              <a:off x="6046787" y="4782810"/>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9" name="Google Shape;149;p13"/>
            <p:cNvSpPr/>
            <p:nvPr/>
          </p:nvSpPr>
          <p:spPr>
            <a:xfrm rot="10800000">
              <a:off x="6046787" y="4856489"/>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150" name="Google Shape;150;p13"/>
            <p:cNvCxnSpPr>
              <a:endCxn id="145" idx="3"/>
            </p:cNvCxnSpPr>
            <p:nvPr/>
          </p:nvCxnSpPr>
          <p:spPr>
            <a:xfrm>
              <a:off x="6350110" y="4832248"/>
              <a:ext cx="1869300" cy="0"/>
            </a:xfrm>
            <a:prstGeom prst="straightConnector1">
              <a:avLst/>
            </a:prstGeom>
            <a:noFill/>
            <a:ln w="9525" cap="flat" cmpd="sng">
              <a:solidFill>
                <a:schemeClr val="dk1"/>
              </a:solidFill>
              <a:prstDash val="solid"/>
              <a:round/>
              <a:headEnd type="none" w="med" len="med"/>
              <a:tailEnd type="none" w="med" len="med"/>
            </a:ln>
          </p:spPr>
        </p:cxnSp>
        <p:cxnSp>
          <p:nvCxnSpPr>
            <p:cNvPr id="151" name="Google Shape;151;p13"/>
            <p:cNvCxnSpPr>
              <a:endCxn id="145" idx="0"/>
            </p:cNvCxnSpPr>
            <p:nvPr/>
          </p:nvCxnSpPr>
          <p:spPr>
            <a:xfrm>
              <a:off x="8807710" y="-152"/>
              <a:ext cx="0" cy="4690200"/>
            </a:xfrm>
            <a:prstGeom prst="straightConnector1">
              <a:avLst/>
            </a:prstGeom>
            <a:noFill/>
            <a:ln w="9525" cap="flat" cmpd="sng">
              <a:solidFill>
                <a:schemeClr val="dk1"/>
              </a:solidFill>
              <a:prstDash val="solid"/>
              <a:round/>
              <a:headEnd type="none" w="med" len="med"/>
              <a:tailEnd type="none" w="med" len="med"/>
            </a:ln>
          </p:spPr>
        </p:cxnSp>
      </p:grpSp>
      <p:sp>
        <p:nvSpPr>
          <p:cNvPr id="152" name="Google Shape;15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3"/>
          <p:cNvSpPr txBox="1">
            <a:spLocks noGrp="1"/>
          </p:cNvSpPr>
          <p:nvPr>
            <p:ph type="subTitle" idx="1"/>
          </p:nvPr>
        </p:nvSpPr>
        <p:spPr>
          <a:xfrm>
            <a:off x="1139076" y="1618142"/>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4" name="Google Shape;154;p13"/>
          <p:cNvSpPr txBox="1">
            <a:spLocks noGrp="1"/>
          </p:cNvSpPr>
          <p:nvPr>
            <p:ph type="subTitle" idx="2"/>
          </p:nvPr>
        </p:nvSpPr>
        <p:spPr>
          <a:xfrm>
            <a:off x="1139082" y="2823067"/>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5" name="Google Shape;155;p13"/>
          <p:cNvSpPr txBox="1">
            <a:spLocks noGrp="1"/>
          </p:cNvSpPr>
          <p:nvPr>
            <p:ph type="subTitle" idx="3"/>
          </p:nvPr>
        </p:nvSpPr>
        <p:spPr>
          <a:xfrm>
            <a:off x="1139075" y="4027991"/>
            <a:ext cx="7291800" cy="57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56" name="Google Shape;156;p13"/>
          <p:cNvSpPr txBox="1">
            <a:spLocks noGrp="1"/>
          </p:cNvSpPr>
          <p:nvPr>
            <p:ph type="subTitle" idx="4"/>
          </p:nvPr>
        </p:nvSpPr>
        <p:spPr>
          <a:xfrm>
            <a:off x="1139076" y="1240025"/>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57" name="Google Shape;157;p13"/>
          <p:cNvSpPr txBox="1">
            <a:spLocks noGrp="1"/>
          </p:cNvSpPr>
          <p:nvPr>
            <p:ph type="subTitle" idx="5"/>
          </p:nvPr>
        </p:nvSpPr>
        <p:spPr>
          <a:xfrm>
            <a:off x="1139076" y="2446438"/>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
        <p:nvSpPr>
          <p:cNvPr id="158" name="Google Shape;158;p13"/>
          <p:cNvSpPr txBox="1">
            <a:spLocks noGrp="1"/>
          </p:cNvSpPr>
          <p:nvPr>
            <p:ph type="subTitle" idx="6"/>
          </p:nvPr>
        </p:nvSpPr>
        <p:spPr>
          <a:xfrm>
            <a:off x="1139076" y="3652850"/>
            <a:ext cx="7291800" cy="502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800"/>
              <a:buFont typeface="Epilogue"/>
              <a:buNone/>
              <a:defRPr sz="1800" b="1">
                <a:solidFill>
                  <a:schemeClr val="dk1"/>
                </a:solidFill>
                <a:latin typeface="Epilogue"/>
                <a:ea typeface="Epilogue"/>
                <a:cs typeface="Epilogue"/>
                <a:sym typeface="Epilogue"/>
              </a:defRPr>
            </a:lvl1pPr>
            <a:lvl2pPr lvl="1" algn="ctr" rtl="0">
              <a:lnSpc>
                <a:spcPct val="115000"/>
              </a:lnSpc>
              <a:spcBef>
                <a:spcPts val="0"/>
              </a:spcBef>
              <a:spcAft>
                <a:spcPts val="0"/>
              </a:spcAft>
              <a:buSzPts val="1800"/>
              <a:buFont typeface="Epilogue"/>
              <a:buNone/>
              <a:defRPr sz="1800" b="1">
                <a:latin typeface="Epilogue"/>
                <a:ea typeface="Epilogue"/>
                <a:cs typeface="Epilogue"/>
                <a:sym typeface="Epilogue"/>
              </a:defRPr>
            </a:lvl2pPr>
            <a:lvl3pPr lvl="2" algn="ctr" rtl="0">
              <a:lnSpc>
                <a:spcPct val="115000"/>
              </a:lnSpc>
              <a:spcBef>
                <a:spcPts val="0"/>
              </a:spcBef>
              <a:spcAft>
                <a:spcPts val="0"/>
              </a:spcAft>
              <a:buSzPts val="1800"/>
              <a:buFont typeface="Epilogue"/>
              <a:buNone/>
              <a:defRPr sz="1800" b="1">
                <a:latin typeface="Epilogue"/>
                <a:ea typeface="Epilogue"/>
                <a:cs typeface="Epilogue"/>
                <a:sym typeface="Epilogue"/>
              </a:defRPr>
            </a:lvl3pPr>
            <a:lvl4pPr lvl="3" algn="ctr" rtl="0">
              <a:lnSpc>
                <a:spcPct val="115000"/>
              </a:lnSpc>
              <a:spcBef>
                <a:spcPts val="0"/>
              </a:spcBef>
              <a:spcAft>
                <a:spcPts val="0"/>
              </a:spcAft>
              <a:buSzPts val="1800"/>
              <a:buFont typeface="Epilogue"/>
              <a:buNone/>
              <a:defRPr sz="1800" b="1">
                <a:latin typeface="Epilogue"/>
                <a:ea typeface="Epilogue"/>
                <a:cs typeface="Epilogue"/>
                <a:sym typeface="Epilogue"/>
              </a:defRPr>
            </a:lvl4pPr>
            <a:lvl5pPr lvl="4" algn="ctr" rtl="0">
              <a:lnSpc>
                <a:spcPct val="115000"/>
              </a:lnSpc>
              <a:spcBef>
                <a:spcPts val="0"/>
              </a:spcBef>
              <a:spcAft>
                <a:spcPts val="0"/>
              </a:spcAft>
              <a:buSzPts val="1800"/>
              <a:buFont typeface="Epilogue"/>
              <a:buNone/>
              <a:defRPr sz="1800" b="1">
                <a:latin typeface="Epilogue"/>
                <a:ea typeface="Epilogue"/>
                <a:cs typeface="Epilogue"/>
                <a:sym typeface="Epilogue"/>
              </a:defRPr>
            </a:lvl5pPr>
            <a:lvl6pPr lvl="5" algn="ctr" rtl="0">
              <a:lnSpc>
                <a:spcPct val="115000"/>
              </a:lnSpc>
              <a:spcBef>
                <a:spcPts val="0"/>
              </a:spcBef>
              <a:spcAft>
                <a:spcPts val="0"/>
              </a:spcAft>
              <a:buSzPts val="1800"/>
              <a:buFont typeface="Epilogue"/>
              <a:buNone/>
              <a:defRPr sz="1800" b="1">
                <a:latin typeface="Epilogue"/>
                <a:ea typeface="Epilogue"/>
                <a:cs typeface="Epilogue"/>
                <a:sym typeface="Epilogue"/>
              </a:defRPr>
            </a:lvl6pPr>
            <a:lvl7pPr lvl="6" algn="ctr" rtl="0">
              <a:lnSpc>
                <a:spcPct val="115000"/>
              </a:lnSpc>
              <a:spcBef>
                <a:spcPts val="0"/>
              </a:spcBef>
              <a:spcAft>
                <a:spcPts val="0"/>
              </a:spcAft>
              <a:buSzPts val="1800"/>
              <a:buFont typeface="Epilogue"/>
              <a:buNone/>
              <a:defRPr sz="1800" b="1">
                <a:latin typeface="Epilogue"/>
                <a:ea typeface="Epilogue"/>
                <a:cs typeface="Epilogue"/>
                <a:sym typeface="Epilogue"/>
              </a:defRPr>
            </a:lvl7pPr>
            <a:lvl8pPr lvl="7" algn="ctr" rtl="0">
              <a:lnSpc>
                <a:spcPct val="115000"/>
              </a:lnSpc>
              <a:spcBef>
                <a:spcPts val="0"/>
              </a:spcBef>
              <a:spcAft>
                <a:spcPts val="0"/>
              </a:spcAft>
              <a:buSzPts val="1800"/>
              <a:buFont typeface="Epilogue"/>
              <a:buNone/>
              <a:defRPr sz="1800" b="1">
                <a:latin typeface="Epilogue"/>
                <a:ea typeface="Epilogue"/>
                <a:cs typeface="Epilogue"/>
                <a:sym typeface="Epilogue"/>
              </a:defRPr>
            </a:lvl8pPr>
            <a:lvl9pPr lvl="8" algn="ctr" rtl="0">
              <a:lnSpc>
                <a:spcPct val="115000"/>
              </a:lnSpc>
              <a:spcBef>
                <a:spcPts val="0"/>
              </a:spcBef>
              <a:spcAft>
                <a:spcPts val="0"/>
              </a:spcAft>
              <a:buSzPts val="1800"/>
              <a:buFont typeface="Epilogue"/>
              <a:buNone/>
              <a:defRPr sz="1800" b="1">
                <a:latin typeface="Epilogue"/>
                <a:ea typeface="Epilogue"/>
                <a:cs typeface="Epilogue"/>
                <a:sym typeface="Epilog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1pPr>
            <a:lvl2pPr lvl="1"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2pPr>
            <a:lvl3pPr lvl="2"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3pPr>
            <a:lvl4pPr lvl="3"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4pPr>
            <a:lvl5pPr lvl="4"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5pPr>
            <a:lvl6pPr lvl="5"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6pPr>
            <a:lvl7pPr lvl="6"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7pPr>
            <a:lvl8pPr lvl="7"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8pPr>
            <a:lvl9pPr lvl="8" rtl="0">
              <a:spcBef>
                <a:spcPts val="0"/>
              </a:spcBef>
              <a:spcAft>
                <a:spcPts val="0"/>
              </a:spcAft>
              <a:buClr>
                <a:schemeClr val="dk1"/>
              </a:buClr>
              <a:buSzPts val="2800"/>
              <a:buFont typeface="Epilogue"/>
              <a:buNone/>
              <a:defRPr sz="2800" b="1">
                <a:solidFill>
                  <a:schemeClr val="dk1"/>
                </a:solidFill>
                <a:latin typeface="Epilogue"/>
                <a:ea typeface="Epilogue"/>
                <a:cs typeface="Epilogue"/>
                <a:sym typeface="Epilog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Sofia Sans"/>
              <a:buChar char="☐"/>
              <a:defRPr>
                <a:solidFill>
                  <a:schemeClr val="dk1"/>
                </a:solidFill>
                <a:latin typeface="Sofia Sans"/>
                <a:ea typeface="Sofia Sans"/>
                <a:cs typeface="Sofia Sans"/>
                <a:sym typeface="Sofia Sans"/>
              </a:defRPr>
            </a:lvl1pPr>
            <a:lvl2pPr marL="914400" lvl="1"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2pPr>
            <a:lvl3pPr marL="1371600" lvl="2"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3pPr>
            <a:lvl4pPr marL="1828800" lvl="3"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4pPr>
            <a:lvl5pPr marL="2286000" lvl="4"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5pPr>
            <a:lvl6pPr marL="2743200" lvl="5"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6pPr>
            <a:lvl7pPr marL="3200400" lvl="6"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7pPr>
            <a:lvl8pPr marL="3657600" lvl="7"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8pPr>
            <a:lvl9pPr marL="4114800" lvl="8" indent="-317500">
              <a:lnSpc>
                <a:spcPct val="115000"/>
              </a:lnSpc>
              <a:spcBef>
                <a:spcPts val="0"/>
              </a:spcBef>
              <a:spcAft>
                <a:spcPts val="0"/>
              </a:spcAft>
              <a:buClr>
                <a:schemeClr val="dk1"/>
              </a:buClr>
              <a:buSzPts val="1400"/>
              <a:buFont typeface="Sofia Sans"/>
              <a:buChar char="■"/>
              <a:defRPr>
                <a:solidFill>
                  <a:schemeClr val="dk1"/>
                </a:solidFill>
                <a:latin typeface="Sofia Sans"/>
                <a:ea typeface="Sofia Sans"/>
                <a:cs typeface="Sofia Sans"/>
                <a:sym typeface="Sofi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662" r:id="rId11"/>
    <p:sldLayoutId id="2147483665" r:id="rId12"/>
    <p:sldLayoutId id="2147483666" r:id="rId13"/>
    <p:sldLayoutId id="2147483671" r:id="rId14"/>
    <p:sldLayoutId id="214748367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buipower.com/5mwp-floating-solar/"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www.youtube.com/watch?v=2iGEf5XyDVg"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globalsolaratlas.info/map?c=7.422389,-2.021484,7&amp;m=site"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customXml" Target="../ink/ink7.xml"/><Relationship Id="rId3" Type="http://schemas.openxmlformats.org/officeDocument/2006/relationships/image" Target="../media/image38.png"/><Relationship Id="rId21" Type="http://schemas.openxmlformats.org/officeDocument/2006/relationships/customXml" Target="../ink/ink10.xml"/><Relationship Id="rId7" Type="http://schemas.openxmlformats.org/officeDocument/2006/relationships/customXml" Target="../ink/ink2.xml"/><Relationship Id="rId12" Type="http://schemas.openxmlformats.org/officeDocument/2006/relationships/customXml" Target="../ink/ink4.xml"/><Relationship Id="rId17" Type="http://schemas.openxmlformats.org/officeDocument/2006/relationships/image" Target="../media/image46.png"/><Relationship Id="rId2" Type="http://schemas.openxmlformats.org/officeDocument/2006/relationships/notesSlide" Target="../notesSlides/notesSlide23.xml"/><Relationship Id="rId16" Type="http://schemas.openxmlformats.org/officeDocument/2006/relationships/customXml" Target="../ink/ink6.xml"/><Relationship Id="rId20" Type="http://schemas.openxmlformats.org/officeDocument/2006/relationships/customXml" Target="../ink/ink9.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3.png"/><Relationship Id="rId24" Type="http://schemas.openxmlformats.org/officeDocument/2006/relationships/customXml" Target="../ink/ink13.xml"/><Relationship Id="rId5" Type="http://schemas.openxmlformats.org/officeDocument/2006/relationships/customXml" Target="../ink/ink1.xml"/><Relationship Id="rId15" Type="http://schemas.openxmlformats.org/officeDocument/2006/relationships/image" Target="../media/image45.png"/><Relationship Id="rId23" Type="http://schemas.openxmlformats.org/officeDocument/2006/relationships/customXml" Target="../ink/ink12.xml"/><Relationship Id="rId10" Type="http://schemas.openxmlformats.org/officeDocument/2006/relationships/image" Target="../media/image42.png"/><Relationship Id="rId19" Type="http://schemas.openxmlformats.org/officeDocument/2006/relationships/customXml" Target="../ink/ink8.xml"/><Relationship Id="rId4" Type="http://schemas.openxmlformats.org/officeDocument/2006/relationships/image" Target="../media/image39.svg"/><Relationship Id="rId9" Type="http://schemas.openxmlformats.org/officeDocument/2006/relationships/customXml" Target="../ink/ink3.xml"/><Relationship Id="rId14" Type="http://schemas.openxmlformats.org/officeDocument/2006/relationships/customXml" Target="../ink/ink5.xml"/><Relationship Id="rId22" Type="http://schemas.openxmlformats.org/officeDocument/2006/relationships/customXml" Target="../ink/ink11.xml"/></Relationships>
</file>

<file path=ppt/slides/_rels/slide25.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38.png"/><Relationship Id="rId7" Type="http://schemas.openxmlformats.org/officeDocument/2006/relationships/customXml" Target="../ink/ink15.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00.png"/><Relationship Id="rId5" Type="http://schemas.openxmlformats.org/officeDocument/2006/relationships/customXml" Target="../ink/ink14.xml"/><Relationship Id="rId10" Type="http://schemas.openxmlformats.org/officeDocument/2006/relationships/image" Target="../media/image420.png"/><Relationship Id="rId4" Type="http://schemas.openxmlformats.org/officeDocument/2006/relationships/image" Target="../media/image39.svg"/><Relationship Id="rId9" Type="http://schemas.openxmlformats.org/officeDocument/2006/relationships/customXml" Target="../ink/ink16.xml"/></Relationships>
</file>

<file path=ppt/slides/_rels/slide26.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38.png"/><Relationship Id="rId7" Type="http://schemas.openxmlformats.org/officeDocument/2006/relationships/customXml" Target="../ink/ink18.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30.png"/><Relationship Id="rId5" Type="http://schemas.openxmlformats.org/officeDocument/2006/relationships/customXml" Target="../ink/ink17.xml"/><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38.png"/><Relationship Id="rId7" Type="http://schemas.openxmlformats.org/officeDocument/2006/relationships/customXml" Target="../ink/ink20.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50.png"/><Relationship Id="rId5" Type="http://schemas.openxmlformats.org/officeDocument/2006/relationships/customXml" Target="../ink/ink19.xml"/><Relationship Id="rId10" Type="http://schemas.openxmlformats.org/officeDocument/2006/relationships/image" Target="../media/image420.png"/><Relationship Id="rId4" Type="http://schemas.openxmlformats.org/officeDocument/2006/relationships/image" Target="../media/image39.svg"/><Relationship Id="rId9" Type="http://schemas.openxmlformats.org/officeDocument/2006/relationships/customXml" Target="../ink/ink2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customXml" Target="../ink/ink24.xml"/><Relationship Id="rId13"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customXml" Target="../ink/ink26.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customXml" Target="../ink/ink23.xml"/><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customXml" Target="../ink/ink25.xml"/><Relationship Id="rId4" Type="http://schemas.openxmlformats.org/officeDocument/2006/relationships/customXml" Target="../ink/ink22.xml"/><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540.png"/><Relationship Id="rId13" Type="http://schemas.openxmlformats.org/officeDocument/2006/relationships/customXml" Target="../ink/ink31.xml"/><Relationship Id="rId18" Type="http://schemas.openxmlformats.org/officeDocument/2006/relationships/customXml" Target="../ink/ink34.xml"/><Relationship Id="rId3" Type="http://schemas.openxmlformats.org/officeDocument/2006/relationships/image" Target="../media/image38.png"/><Relationship Id="rId21" Type="http://schemas.openxmlformats.org/officeDocument/2006/relationships/image" Target="../media/image60.png"/><Relationship Id="rId7" Type="http://schemas.openxmlformats.org/officeDocument/2006/relationships/customXml" Target="../ink/ink28.xml"/><Relationship Id="rId12" Type="http://schemas.openxmlformats.org/officeDocument/2006/relationships/image" Target="../media/image56.png"/><Relationship Id="rId17" Type="http://schemas.openxmlformats.org/officeDocument/2006/relationships/image" Target="../media/image58.png"/><Relationship Id="rId2" Type="http://schemas.openxmlformats.org/officeDocument/2006/relationships/notesSlide" Target="../notesSlides/notesSlide31.xml"/><Relationship Id="rId16" Type="http://schemas.openxmlformats.org/officeDocument/2006/relationships/customXml" Target="../ink/ink33.xml"/><Relationship Id="rId20" Type="http://schemas.openxmlformats.org/officeDocument/2006/relationships/customXml" Target="../ink/ink35.xml"/><Relationship Id="rId1" Type="http://schemas.openxmlformats.org/officeDocument/2006/relationships/slideLayout" Target="../slideLayouts/slideLayout3.xml"/><Relationship Id="rId6" Type="http://schemas.openxmlformats.org/officeDocument/2006/relationships/image" Target="../media/image530.png"/><Relationship Id="rId11" Type="http://schemas.openxmlformats.org/officeDocument/2006/relationships/customXml" Target="../ink/ink30.xml"/><Relationship Id="rId5" Type="http://schemas.openxmlformats.org/officeDocument/2006/relationships/customXml" Target="../ink/ink27.xml"/><Relationship Id="rId15" Type="http://schemas.openxmlformats.org/officeDocument/2006/relationships/customXml" Target="../ink/ink32.xml"/><Relationship Id="rId10" Type="http://schemas.openxmlformats.org/officeDocument/2006/relationships/image" Target="../media/image55.png"/><Relationship Id="rId19" Type="http://schemas.openxmlformats.org/officeDocument/2006/relationships/image" Target="../media/image59.png"/><Relationship Id="rId4" Type="http://schemas.openxmlformats.org/officeDocument/2006/relationships/image" Target="../media/image39.svg"/><Relationship Id="rId9" Type="http://schemas.openxmlformats.org/officeDocument/2006/relationships/customXml" Target="../ink/ink29.xml"/><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5.jpe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customXml" Target="../ink/ink37.xml"/><Relationship Id="rId18" Type="http://schemas.openxmlformats.org/officeDocument/2006/relationships/image" Target="../media/image80.png"/><Relationship Id="rId3" Type="http://schemas.openxmlformats.org/officeDocument/2006/relationships/image" Target="../media/image55.jpeg"/><Relationship Id="rId7" Type="http://schemas.openxmlformats.org/officeDocument/2006/relationships/image" Target="../media/image73.png"/><Relationship Id="rId12" Type="http://schemas.openxmlformats.org/officeDocument/2006/relationships/image" Target="../media/image77.png"/><Relationship Id="rId17" Type="http://schemas.openxmlformats.org/officeDocument/2006/relationships/customXml" Target="../ink/ink39.xml"/><Relationship Id="rId2" Type="http://schemas.openxmlformats.org/officeDocument/2006/relationships/notesSlide" Target="../notesSlides/notesSlide36.xml"/><Relationship Id="rId16"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customXml" Target="../ink/ink36.xml"/><Relationship Id="rId5" Type="http://schemas.openxmlformats.org/officeDocument/2006/relationships/image" Target="../media/image71.png"/><Relationship Id="rId15" Type="http://schemas.openxmlformats.org/officeDocument/2006/relationships/customXml" Target="../ink/ink38.xml"/><Relationship Id="rId10" Type="http://schemas.openxmlformats.org/officeDocument/2006/relationships/image" Target="../media/image76.png"/><Relationship Id="rId19" Type="http://schemas.openxmlformats.org/officeDocument/2006/relationships/image" Target="../media/image81.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83.jpe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www.sunearthtools.com/dp/tools/pos_sun.php?lang=it"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hyperlink" Target="https://youtu.be/wL9PcGu_xr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image" Target="../media/image92.gif"/></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97.jpeg"/><Relationship Id="rId5" Type="http://schemas.openxmlformats.org/officeDocument/2006/relationships/hyperlink" Target="https://youtu.be/SDfc8SBYNnM?t=4" TargetMode="Externa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1.jpeg"/></Relationships>
</file>

<file path=ppt/slides/_rels/slide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05.jpeg"/></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6.jpeg"/><Relationship Id="rId1" Type="http://schemas.openxmlformats.org/officeDocument/2006/relationships/slideLayout" Target="../slideLayouts/slideLayout3.xml"/><Relationship Id="rId4" Type="http://schemas.openxmlformats.org/officeDocument/2006/relationships/image" Target="../media/image107.jpeg"/></Relationships>
</file>

<file path=ppt/slides/_rels/slide57.xml.rels><?xml version="1.0" encoding="UTF-8" standalone="yes"?>
<Relationships xmlns="http://schemas.openxmlformats.org/package/2006/relationships"><Relationship Id="rId3" Type="http://schemas.openxmlformats.org/officeDocument/2006/relationships/hyperlink" Target="https://www.linkedin.com/pulse/dusty-weather-condition-ghana-causing-downtime-solar-pv-dzah-apbae/" TargetMode="External"/><Relationship Id="rId2" Type="http://schemas.openxmlformats.org/officeDocument/2006/relationships/image" Target="../media/image111.png"/><Relationship Id="rId1" Type="http://schemas.openxmlformats.org/officeDocument/2006/relationships/slideLayout" Target="../slideLayouts/slideLayout3.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youtu.be/t3gs8-L-h7Y?si=nMBNM8mKTqirkHQe" TargetMode="Externa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hyperlink" Target="http://moodlebox.home/mod/resource/view.php?id=22" TargetMode="External"/><Relationship Id="rId2" Type="http://schemas.microsoft.com/office/2018/10/relationships/comments" Target="../comments/modernComment_131_36F2FAAA.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hyperlink" Target="https://www.freepik.com/free-vector/electricity-icon-flat_1538046.htm/?utm_source=slidesgo_template&amp;utm_medium=referral-link&amp;utm_campaign=sg_resources&amp;utm_content=freepik"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hyperlink" Target="http://micro.magnet.fsu.edu/primer/java/solarcell/" TargetMode="External"/><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4"/>
          <p:cNvSpPr/>
          <p:nvPr/>
        </p:nvSpPr>
        <p:spPr>
          <a:xfrm>
            <a:off x="1843400" y="277775"/>
            <a:ext cx="6998503" cy="34414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305" name="Google Shape;305;p24"/>
          <p:cNvCxnSpPr/>
          <p:nvPr/>
        </p:nvCxnSpPr>
        <p:spPr>
          <a:xfrm>
            <a:off x="-70025" y="2634675"/>
            <a:ext cx="1428900" cy="0"/>
          </a:xfrm>
          <a:prstGeom prst="straightConnector1">
            <a:avLst/>
          </a:prstGeom>
          <a:noFill/>
          <a:ln w="9525" cap="flat" cmpd="sng">
            <a:solidFill>
              <a:schemeClr val="dk1"/>
            </a:solidFill>
            <a:prstDash val="dash"/>
            <a:round/>
            <a:headEnd type="none" w="med" len="med"/>
            <a:tailEnd type="none" w="med" len="med"/>
          </a:ln>
        </p:spPr>
      </p:cxnSp>
      <p:sp>
        <p:nvSpPr>
          <p:cNvPr id="326" name="Google Shape;326;p24"/>
          <p:cNvSpPr txBox="1">
            <a:spLocks noGrp="1"/>
          </p:cNvSpPr>
          <p:nvPr>
            <p:ph type="ctrTitle"/>
          </p:nvPr>
        </p:nvSpPr>
        <p:spPr>
          <a:xfrm>
            <a:off x="3330875" y="1139463"/>
            <a:ext cx="5099700" cy="2262600"/>
          </a:xfrm>
          <a:prstGeom prst="rect">
            <a:avLst/>
          </a:prstGeom>
        </p:spPr>
        <p:txBody>
          <a:bodyPr spcFirstLastPara="1" wrap="square" lIns="91425" tIns="91425" rIns="91425" bIns="91425" anchor="b" anchorCtr="0">
            <a:noAutofit/>
          </a:bodyPr>
          <a:lstStyle/>
          <a:p>
            <a:r>
              <a:rPr lang="en"/>
              <a:t>PV Education HUB</a:t>
            </a:r>
            <a:endParaRPr lang="it-IT"/>
          </a:p>
          <a:p>
            <a:r>
              <a:rPr lang="en" b="0"/>
              <a:t>PV Basics</a:t>
            </a:r>
            <a:endParaRPr b="0"/>
          </a:p>
        </p:txBody>
      </p:sp>
      <p:sp>
        <p:nvSpPr>
          <p:cNvPr id="327" name="Google Shape;327;p24"/>
          <p:cNvSpPr txBox="1">
            <a:spLocks noGrp="1"/>
          </p:cNvSpPr>
          <p:nvPr>
            <p:ph type="subTitle" idx="1"/>
          </p:nvPr>
        </p:nvSpPr>
        <p:spPr>
          <a:xfrm>
            <a:off x="3330875" y="3495488"/>
            <a:ext cx="5099700" cy="411600"/>
          </a:xfrm>
          <a:prstGeom prst="rect">
            <a:avLst/>
          </a:prstGeom>
        </p:spPr>
        <p:txBody>
          <a:bodyPr spcFirstLastPara="1" wrap="square" lIns="91425" tIns="91425" rIns="91425" bIns="91425" anchor="ctr" anchorCtr="0">
            <a:noAutofit/>
          </a:bodyPr>
          <a:lstStyle/>
          <a:p>
            <a:pPr marL="0" indent="0"/>
            <a:r>
              <a:rPr lang="en"/>
              <a:t>Chapter 1</a:t>
            </a:r>
          </a:p>
        </p:txBody>
      </p:sp>
      <p:grpSp>
        <p:nvGrpSpPr>
          <p:cNvPr id="4" name="Google Shape;852;p44">
            <a:extLst>
              <a:ext uri="{FF2B5EF4-FFF2-40B4-BE49-F238E27FC236}">
                <a16:creationId xmlns:a16="http://schemas.microsoft.com/office/drawing/2014/main" id="{1A29A2D7-462A-50C6-B9F3-941418B19959}"/>
              </a:ext>
            </a:extLst>
          </p:cNvPr>
          <p:cNvGrpSpPr/>
          <p:nvPr/>
        </p:nvGrpSpPr>
        <p:grpSpPr>
          <a:xfrm>
            <a:off x="1358875" y="1689644"/>
            <a:ext cx="1838455" cy="1892854"/>
            <a:chOff x="5425513" y="1469031"/>
            <a:chExt cx="478043" cy="492188"/>
          </a:xfrm>
        </p:grpSpPr>
        <p:sp>
          <p:nvSpPr>
            <p:cNvPr id="5" name="Google Shape;853;p44">
              <a:extLst>
                <a:ext uri="{FF2B5EF4-FFF2-40B4-BE49-F238E27FC236}">
                  <a16:creationId xmlns:a16="http://schemas.microsoft.com/office/drawing/2014/main" id="{D39151B2-BF97-4DFA-2327-013365D14C81}"/>
                </a:ext>
              </a:extLst>
            </p:cNvPr>
            <p:cNvSpPr/>
            <p:nvPr/>
          </p:nvSpPr>
          <p:spPr>
            <a:xfrm>
              <a:off x="5539422" y="1587421"/>
              <a:ext cx="39857" cy="14150"/>
            </a:xfrm>
            <a:custGeom>
              <a:avLst/>
              <a:gdLst/>
              <a:ahLst/>
              <a:cxnLst/>
              <a:rect l="l" t="t" r="r" b="b"/>
              <a:pathLst>
                <a:path w="169" h="60" extrusionOk="0">
                  <a:moveTo>
                    <a:pt x="30" y="60"/>
                  </a:moveTo>
                  <a:lnTo>
                    <a:pt x="30" y="60"/>
                  </a:lnTo>
                  <a:cubicBezTo>
                    <a:pt x="138" y="60"/>
                    <a:pt x="138" y="60"/>
                    <a:pt x="138" y="60"/>
                  </a:cubicBezTo>
                  <a:cubicBezTo>
                    <a:pt x="153" y="60"/>
                    <a:pt x="168" y="49"/>
                    <a:pt x="168" y="33"/>
                  </a:cubicBezTo>
                  <a:cubicBezTo>
                    <a:pt x="172" y="15"/>
                    <a:pt x="157" y="0"/>
                    <a:pt x="13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6" name="Google Shape;854;p44">
              <a:extLst>
                <a:ext uri="{FF2B5EF4-FFF2-40B4-BE49-F238E27FC236}">
                  <a16:creationId xmlns:a16="http://schemas.microsoft.com/office/drawing/2014/main" id="{35DDC935-B959-8DCA-4FF8-2F56C81D0E4C}"/>
                </a:ext>
              </a:extLst>
            </p:cNvPr>
            <p:cNvSpPr/>
            <p:nvPr/>
          </p:nvSpPr>
          <p:spPr>
            <a:xfrm>
              <a:off x="5749317" y="1587421"/>
              <a:ext cx="40564" cy="14150"/>
            </a:xfrm>
            <a:custGeom>
              <a:avLst/>
              <a:gdLst/>
              <a:ahLst/>
              <a:cxnLst/>
              <a:rect l="l" t="t" r="r" b="b"/>
              <a:pathLst>
                <a:path w="172" h="60" extrusionOk="0">
                  <a:moveTo>
                    <a:pt x="30" y="60"/>
                  </a:moveTo>
                  <a:lnTo>
                    <a:pt x="30" y="60"/>
                  </a:lnTo>
                  <a:cubicBezTo>
                    <a:pt x="139" y="60"/>
                    <a:pt x="139" y="60"/>
                    <a:pt x="139" y="60"/>
                  </a:cubicBezTo>
                  <a:cubicBezTo>
                    <a:pt x="153" y="60"/>
                    <a:pt x="168" y="49"/>
                    <a:pt x="172" y="33"/>
                  </a:cubicBezTo>
                  <a:cubicBezTo>
                    <a:pt x="172" y="15"/>
                    <a:pt x="157" y="0"/>
                    <a:pt x="139" y="0"/>
                  </a:cubicBezTo>
                  <a:cubicBezTo>
                    <a:pt x="30" y="0"/>
                    <a:pt x="30" y="0"/>
                    <a:pt x="30" y="0"/>
                  </a:cubicBezTo>
                  <a:cubicBezTo>
                    <a:pt x="11" y="0"/>
                    <a:pt x="-4" y="15"/>
                    <a:pt x="0" y="33"/>
                  </a:cubicBezTo>
                  <a:cubicBezTo>
                    <a:pt x="4" y="49"/>
                    <a:pt x="15"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 name="Google Shape;855;p44">
              <a:extLst>
                <a:ext uri="{FF2B5EF4-FFF2-40B4-BE49-F238E27FC236}">
                  <a16:creationId xmlns:a16="http://schemas.microsoft.com/office/drawing/2014/main" id="{88739782-1098-F3C5-6533-78DC8016033C}"/>
                </a:ext>
              </a:extLst>
            </p:cNvPr>
            <p:cNvSpPr/>
            <p:nvPr/>
          </p:nvSpPr>
          <p:spPr>
            <a:xfrm>
              <a:off x="5722668" y="1503699"/>
              <a:ext cx="32074" cy="32545"/>
            </a:xfrm>
            <a:custGeom>
              <a:avLst/>
              <a:gdLst/>
              <a:ahLst/>
              <a:cxnLst/>
              <a:rect l="l" t="t" r="r" b="b"/>
              <a:pathLst>
                <a:path w="136" h="138" extrusionOk="0">
                  <a:moveTo>
                    <a:pt x="31" y="138"/>
                  </a:moveTo>
                  <a:lnTo>
                    <a:pt x="31" y="138"/>
                  </a:lnTo>
                  <a:cubicBezTo>
                    <a:pt x="38" y="138"/>
                    <a:pt x="46" y="134"/>
                    <a:pt x="49" y="131"/>
                  </a:cubicBezTo>
                  <a:cubicBezTo>
                    <a:pt x="128" y="52"/>
                    <a:pt x="128" y="52"/>
                    <a:pt x="128" y="52"/>
                  </a:cubicBezTo>
                  <a:cubicBezTo>
                    <a:pt x="139" y="41"/>
                    <a:pt x="139" y="22"/>
                    <a:pt x="128" y="11"/>
                  </a:cubicBezTo>
                  <a:cubicBezTo>
                    <a:pt x="117" y="-4"/>
                    <a:pt x="98" y="-4"/>
                    <a:pt x="83" y="11"/>
                  </a:cubicBezTo>
                  <a:cubicBezTo>
                    <a:pt x="9" y="86"/>
                    <a:pt x="9" y="86"/>
                    <a:pt x="9" y="86"/>
                  </a:cubicBezTo>
                  <a:cubicBezTo>
                    <a:pt x="-3" y="97"/>
                    <a:pt x="-3" y="119"/>
                    <a:pt x="9" y="131"/>
                  </a:cubicBezTo>
                  <a:cubicBezTo>
                    <a:pt x="12" y="134"/>
                    <a:pt x="20" y="138"/>
                    <a:pt x="31" y="138"/>
                  </a:cubicBez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 name="Google Shape;856;p44">
              <a:extLst>
                <a:ext uri="{FF2B5EF4-FFF2-40B4-BE49-F238E27FC236}">
                  <a16:creationId xmlns:a16="http://schemas.microsoft.com/office/drawing/2014/main" id="{EDB7BDD7-C32D-1E9D-E154-D43DDB4E63B0}"/>
                </a:ext>
              </a:extLst>
            </p:cNvPr>
            <p:cNvSpPr/>
            <p:nvPr/>
          </p:nvSpPr>
          <p:spPr>
            <a:xfrm>
              <a:off x="5573619" y="1503699"/>
              <a:ext cx="33017" cy="32545"/>
            </a:xfrm>
            <a:custGeom>
              <a:avLst/>
              <a:gdLst/>
              <a:ahLst/>
              <a:cxnLst/>
              <a:rect l="l" t="t" r="r" b="b"/>
              <a:pathLst>
                <a:path w="140" h="138" extrusionOk="0">
                  <a:moveTo>
                    <a:pt x="87" y="131"/>
                  </a:moveTo>
                  <a:lnTo>
                    <a:pt x="87" y="131"/>
                  </a:lnTo>
                  <a:cubicBezTo>
                    <a:pt x="91" y="134"/>
                    <a:pt x="102" y="138"/>
                    <a:pt x="109" y="138"/>
                  </a:cubicBezTo>
                  <a:cubicBezTo>
                    <a:pt x="117" y="138"/>
                    <a:pt x="124" y="134"/>
                    <a:pt x="128" y="131"/>
                  </a:cubicBezTo>
                  <a:cubicBezTo>
                    <a:pt x="143" y="119"/>
                    <a:pt x="143" y="97"/>
                    <a:pt x="128" y="86"/>
                  </a:cubicBezTo>
                  <a:cubicBezTo>
                    <a:pt x="53" y="11"/>
                    <a:pt x="53" y="11"/>
                    <a:pt x="53" y="11"/>
                  </a:cubicBezTo>
                  <a:cubicBezTo>
                    <a:pt x="38" y="-4"/>
                    <a:pt x="19" y="-4"/>
                    <a:pt x="8" y="11"/>
                  </a:cubicBezTo>
                  <a:cubicBezTo>
                    <a:pt x="-3" y="22"/>
                    <a:pt x="-3" y="41"/>
                    <a:pt x="8" y="52"/>
                  </a:cubicBezTo>
                  <a:lnTo>
                    <a:pt x="87" y="131"/>
                  </a:ln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 name="Google Shape;857;p44">
              <a:extLst>
                <a:ext uri="{FF2B5EF4-FFF2-40B4-BE49-F238E27FC236}">
                  <a16:creationId xmlns:a16="http://schemas.microsoft.com/office/drawing/2014/main" id="{46AD9FD3-0F39-5888-AD68-4C687BF3B045}"/>
                </a:ext>
              </a:extLst>
            </p:cNvPr>
            <p:cNvSpPr/>
            <p:nvPr/>
          </p:nvSpPr>
          <p:spPr>
            <a:xfrm>
              <a:off x="5657577" y="1469031"/>
              <a:ext cx="14150" cy="40092"/>
            </a:xfrm>
            <a:custGeom>
              <a:avLst/>
              <a:gdLst/>
              <a:ahLst/>
              <a:cxnLst/>
              <a:rect l="l" t="t" r="r" b="b"/>
              <a:pathLst>
                <a:path w="60" h="170" extrusionOk="0">
                  <a:moveTo>
                    <a:pt x="60" y="139"/>
                  </a:moveTo>
                  <a:lnTo>
                    <a:pt x="60" y="139"/>
                  </a:lnTo>
                  <a:cubicBezTo>
                    <a:pt x="60" y="31"/>
                    <a:pt x="60" y="31"/>
                    <a:pt x="60" y="31"/>
                  </a:cubicBezTo>
                  <a:cubicBezTo>
                    <a:pt x="60" y="16"/>
                    <a:pt x="49" y="1"/>
                    <a:pt x="34" y="1"/>
                  </a:cubicBezTo>
                  <a:cubicBezTo>
                    <a:pt x="15" y="-3"/>
                    <a:pt x="0" y="12"/>
                    <a:pt x="0" y="31"/>
                  </a:cubicBezTo>
                  <a:cubicBezTo>
                    <a:pt x="0" y="139"/>
                    <a:pt x="0" y="139"/>
                    <a:pt x="0" y="139"/>
                  </a:cubicBezTo>
                  <a:cubicBezTo>
                    <a:pt x="0" y="158"/>
                    <a:pt x="15" y="173"/>
                    <a:pt x="34" y="169"/>
                  </a:cubicBezTo>
                  <a:cubicBezTo>
                    <a:pt x="49" y="169"/>
                    <a:pt x="60" y="154"/>
                    <a:pt x="60" y="139"/>
                  </a:cubicBezTo>
                  <a:close/>
                </a:path>
              </a:pathLst>
            </a:custGeom>
            <a:solidFill>
              <a:schemeClr val="lt1"/>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 name="Google Shape;858;p44">
              <a:extLst>
                <a:ext uri="{FF2B5EF4-FFF2-40B4-BE49-F238E27FC236}">
                  <a16:creationId xmlns:a16="http://schemas.microsoft.com/office/drawing/2014/main" id="{DAB9E0CB-4A98-F59E-16DD-CF383A14D572}"/>
                </a:ext>
              </a:extLst>
            </p:cNvPr>
            <p:cNvSpPr/>
            <p:nvPr/>
          </p:nvSpPr>
          <p:spPr>
            <a:xfrm>
              <a:off x="5425513" y="1526575"/>
              <a:ext cx="478043" cy="434644"/>
            </a:xfrm>
            <a:custGeom>
              <a:avLst/>
              <a:gdLst/>
              <a:ahLst/>
              <a:cxnLst/>
              <a:rect l="l" t="t" r="r" b="b"/>
              <a:pathLst>
                <a:path w="2027" h="1843" extrusionOk="0">
                  <a:moveTo>
                    <a:pt x="2024" y="1234"/>
                  </a:moveTo>
                  <a:lnTo>
                    <a:pt x="2024" y="1234"/>
                  </a:lnTo>
                  <a:cubicBezTo>
                    <a:pt x="2012" y="1156"/>
                    <a:pt x="2012" y="1156"/>
                    <a:pt x="2012" y="1156"/>
                  </a:cubicBezTo>
                  <a:lnTo>
                    <a:pt x="2012" y="1156"/>
                  </a:lnTo>
                  <a:lnTo>
                    <a:pt x="2012" y="1156"/>
                  </a:lnTo>
                  <a:cubicBezTo>
                    <a:pt x="1927" y="681"/>
                    <a:pt x="1927" y="681"/>
                    <a:pt x="1927" y="681"/>
                  </a:cubicBezTo>
                  <a:lnTo>
                    <a:pt x="1927" y="681"/>
                  </a:lnTo>
                  <a:cubicBezTo>
                    <a:pt x="1893" y="497"/>
                    <a:pt x="1893" y="497"/>
                    <a:pt x="1893" y="497"/>
                  </a:cubicBezTo>
                  <a:lnTo>
                    <a:pt x="1893" y="497"/>
                  </a:lnTo>
                  <a:cubicBezTo>
                    <a:pt x="1885" y="449"/>
                    <a:pt x="1844" y="419"/>
                    <a:pt x="1799" y="419"/>
                  </a:cubicBezTo>
                  <a:lnTo>
                    <a:pt x="1795" y="419"/>
                  </a:lnTo>
                  <a:cubicBezTo>
                    <a:pt x="1269" y="419"/>
                    <a:pt x="1269" y="419"/>
                    <a:pt x="1269" y="419"/>
                  </a:cubicBezTo>
                  <a:cubicBezTo>
                    <a:pt x="1291" y="378"/>
                    <a:pt x="1302" y="333"/>
                    <a:pt x="1302" y="288"/>
                  </a:cubicBezTo>
                  <a:cubicBezTo>
                    <a:pt x="1302" y="127"/>
                    <a:pt x="1171" y="0"/>
                    <a:pt x="1014" y="0"/>
                  </a:cubicBezTo>
                  <a:cubicBezTo>
                    <a:pt x="853" y="0"/>
                    <a:pt x="723" y="127"/>
                    <a:pt x="723" y="288"/>
                  </a:cubicBezTo>
                  <a:cubicBezTo>
                    <a:pt x="723" y="333"/>
                    <a:pt x="756" y="423"/>
                    <a:pt x="756" y="423"/>
                  </a:cubicBezTo>
                  <a:cubicBezTo>
                    <a:pt x="472" y="423"/>
                    <a:pt x="472" y="423"/>
                    <a:pt x="472" y="423"/>
                  </a:cubicBezTo>
                  <a:cubicBezTo>
                    <a:pt x="457" y="423"/>
                    <a:pt x="446" y="434"/>
                    <a:pt x="442" y="449"/>
                  </a:cubicBezTo>
                  <a:cubicBezTo>
                    <a:pt x="438" y="467"/>
                    <a:pt x="453" y="482"/>
                    <a:pt x="472" y="482"/>
                  </a:cubicBezTo>
                  <a:cubicBezTo>
                    <a:pt x="588" y="482"/>
                    <a:pt x="588" y="482"/>
                    <a:pt x="588" y="482"/>
                  </a:cubicBezTo>
                  <a:cubicBezTo>
                    <a:pt x="565" y="658"/>
                    <a:pt x="565" y="658"/>
                    <a:pt x="565" y="658"/>
                  </a:cubicBezTo>
                  <a:cubicBezTo>
                    <a:pt x="165" y="658"/>
                    <a:pt x="165" y="658"/>
                    <a:pt x="165" y="658"/>
                  </a:cubicBezTo>
                  <a:cubicBezTo>
                    <a:pt x="192" y="512"/>
                    <a:pt x="192" y="512"/>
                    <a:pt x="192" y="512"/>
                  </a:cubicBezTo>
                  <a:cubicBezTo>
                    <a:pt x="195" y="497"/>
                    <a:pt x="206" y="482"/>
                    <a:pt x="229" y="482"/>
                  </a:cubicBezTo>
                  <a:cubicBezTo>
                    <a:pt x="330" y="479"/>
                    <a:pt x="330" y="479"/>
                    <a:pt x="330" y="479"/>
                  </a:cubicBezTo>
                  <a:lnTo>
                    <a:pt x="330" y="479"/>
                  </a:lnTo>
                  <a:cubicBezTo>
                    <a:pt x="345" y="479"/>
                    <a:pt x="356" y="471"/>
                    <a:pt x="360" y="456"/>
                  </a:cubicBezTo>
                  <a:cubicBezTo>
                    <a:pt x="367" y="438"/>
                    <a:pt x="352" y="419"/>
                    <a:pt x="330" y="419"/>
                  </a:cubicBezTo>
                  <a:cubicBezTo>
                    <a:pt x="229" y="423"/>
                    <a:pt x="229" y="423"/>
                    <a:pt x="229" y="423"/>
                  </a:cubicBezTo>
                  <a:lnTo>
                    <a:pt x="229" y="423"/>
                  </a:lnTo>
                  <a:cubicBezTo>
                    <a:pt x="184" y="423"/>
                    <a:pt x="143" y="452"/>
                    <a:pt x="132" y="501"/>
                  </a:cubicBezTo>
                  <a:lnTo>
                    <a:pt x="132" y="501"/>
                  </a:lnTo>
                  <a:cubicBezTo>
                    <a:pt x="16" y="1156"/>
                    <a:pt x="16" y="1156"/>
                    <a:pt x="16" y="1156"/>
                  </a:cubicBezTo>
                  <a:lnTo>
                    <a:pt x="16" y="1156"/>
                  </a:lnTo>
                  <a:lnTo>
                    <a:pt x="16" y="1156"/>
                  </a:lnTo>
                  <a:cubicBezTo>
                    <a:pt x="1" y="1238"/>
                    <a:pt x="1" y="1238"/>
                    <a:pt x="1" y="1238"/>
                  </a:cubicBezTo>
                  <a:cubicBezTo>
                    <a:pt x="-3" y="1268"/>
                    <a:pt x="5" y="1297"/>
                    <a:pt x="23" y="1320"/>
                  </a:cubicBezTo>
                  <a:cubicBezTo>
                    <a:pt x="45" y="1346"/>
                    <a:pt x="76" y="1357"/>
                    <a:pt x="113" y="1357"/>
                  </a:cubicBezTo>
                  <a:cubicBezTo>
                    <a:pt x="876" y="1357"/>
                    <a:pt x="876" y="1357"/>
                    <a:pt x="876" y="1357"/>
                  </a:cubicBezTo>
                  <a:cubicBezTo>
                    <a:pt x="876" y="1470"/>
                    <a:pt x="876" y="1470"/>
                    <a:pt x="876" y="1470"/>
                  </a:cubicBezTo>
                  <a:cubicBezTo>
                    <a:pt x="816" y="1470"/>
                    <a:pt x="816" y="1470"/>
                    <a:pt x="816" y="1470"/>
                  </a:cubicBezTo>
                  <a:cubicBezTo>
                    <a:pt x="760" y="1470"/>
                    <a:pt x="715" y="1514"/>
                    <a:pt x="715" y="1570"/>
                  </a:cubicBezTo>
                  <a:cubicBezTo>
                    <a:pt x="715" y="1619"/>
                    <a:pt x="715" y="1619"/>
                    <a:pt x="715" y="1619"/>
                  </a:cubicBezTo>
                  <a:cubicBezTo>
                    <a:pt x="659" y="1619"/>
                    <a:pt x="659" y="1619"/>
                    <a:pt x="659" y="1619"/>
                  </a:cubicBezTo>
                  <a:cubicBezTo>
                    <a:pt x="599" y="1619"/>
                    <a:pt x="550" y="1668"/>
                    <a:pt x="550" y="1727"/>
                  </a:cubicBezTo>
                  <a:cubicBezTo>
                    <a:pt x="550" y="1795"/>
                    <a:pt x="550" y="1795"/>
                    <a:pt x="550" y="1795"/>
                  </a:cubicBezTo>
                  <a:cubicBezTo>
                    <a:pt x="550" y="1821"/>
                    <a:pt x="573" y="1843"/>
                    <a:pt x="599" y="1843"/>
                  </a:cubicBezTo>
                  <a:cubicBezTo>
                    <a:pt x="1425" y="1843"/>
                    <a:pt x="1425" y="1843"/>
                    <a:pt x="1425" y="1843"/>
                  </a:cubicBezTo>
                  <a:cubicBezTo>
                    <a:pt x="1452" y="1843"/>
                    <a:pt x="1470" y="1821"/>
                    <a:pt x="1470" y="1795"/>
                  </a:cubicBezTo>
                  <a:cubicBezTo>
                    <a:pt x="1470" y="1727"/>
                    <a:pt x="1470" y="1727"/>
                    <a:pt x="1470" y="1727"/>
                  </a:cubicBezTo>
                  <a:cubicBezTo>
                    <a:pt x="1470" y="1668"/>
                    <a:pt x="1422" y="1619"/>
                    <a:pt x="1362" y="1619"/>
                  </a:cubicBezTo>
                  <a:cubicBezTo>
                    <a:pt x="1309" y="1619"/>
                    <a:pt x="1309" y="1619"/>
                    <a:pt x="1309" y="1619"/>
                  </a:cubicBezTo>
                  <a:cubicBezTo>
                    <a:pt x="1309" y="1570"/>
                    <a:pt x="1309" y="1570"/>
                    <a:pt x="1309" y="1570"/>
                  </a:cubicBezTo>
                  <a:cubicBezTo>
                    <a:pt x="1309" y="1514"/>
                    <a:pt x="1261" y="1470"/>
                    <a:pt x="1205" y="1470"/>
                  </a:cubicBezTo>
                  <a:cubicBezTo>
                    <a:pt x="1145" y="1470"/>
                    <a:pt x="1145" y="1470"/>
                    <a:pt x="1145" y="1470"/>
                  </a:cubicBezTo>
                  <a:cubicBezTo>
                    <a:pt x="1145" y="1357"/>
                    <a:pt x="1145" y="1357"/>
                    <a:pt x="1145" y="1357"/>
                  </a:cubicBezTo>
                  <a:cubicBezTo>
                    <a:pt x="1373" y="1357"/>
                    <a:pt x="1373" y="1357"/>
                    <a:pt x="1373" y="1357"/>
                  </a:cubicBezTo>
                  <a:cubicBezTo>
                    <a:pt x="1388" y="1357"/>
                    <a:pt x="1403" y="1346"/>
                    <a:pt x="1407" y="1331"/>
                  </a:cubicBezTo>
                  <a:cubicBezTo>
                    <a:pt x="1407" y="1312"/>
                    <a:pt x="1392" y="1297"/>
                    <a:pt x="1373" y="1297"/>
                  </a:cubicBezTo>
                  <a:cubicBezTo>
                    <a:pt x="105" y="1297"/>
                    <a:pt x="105" y="1297"/>
                    <a:pt x="105" y="1297"/>
                  </a:cubicBezTo>
                  <a:cubicBezTo>
                    <a:pt x="90" y="1297"/>
                    <a:pt x="76" y="1290"/>
                    <a:pt x="64" y="1283"/>
                  </a:cubicBezTo>
                  <a:cubicBezTo>
                    <a:pt x="57" y="1271"/>
                    <a:pt x="57" y="1260"/>
                    <a:pt x="57" y="1245"/>
                  </a:cubicBezTo>
                  <a:cubicBezTo>
                    <a:pt x="64" y="1193"/>
                    <a:pt x="64" y="1193"/>
                    <a:pt x="64" y="1193"/>
                  </a:cubicBezTo>
                  <a:cubicBezTo>
                    <a:pt x="1960" y="1193"/>
                    <a:pt x="1960" y="1193"/>
                    <a:pt x="1960" y="1193"/>
                  </a:cubicBezTo>
                  <a:cubicBezTo>
                    <a:pt x="1967" y="1245"/>
                    <a:pt x="1967" y="1245"/>
                    <a:pt x="1967" y="1245"/>
                  </a:cubicBezTo>
                  <a:cubicBezTo>
                    <a:pt x="1971" y="1260"/>
                    <a:pt x="1967" y="1271"/>
                    <a:pt x="1960" y="1283"/>
                  </a:cubicBezTo>
                  <a:cubicBezTo>
                    <a:pt x="1949" y="1290"/>
                    <a:pt x="1938" y="1297"/>
                    <a:pt x="1919" y="1297"/>
                  </a:cubicBezTo>
                  <a:cubicBezTo>
                    <a:pt x="1519" y="1297"/>
                    <a:pt x="1519" y="1297"/>
                    <a:pt x="1519" y="1297"/>
                  </a:cubicBezTo>
                  <a:cubicBezTo>
                    <a:pt x="1504" y="1297"/>
                    <a:pt x="1489" y="1309"/>
                    <a:pt x="1485" y="1324"/>
                  </a:cubicBezTo>
                  <a:cubicBezTo>
                    <a:pt x="1485" y="1342"/>
                    <a:pt x="1500" y="1357"/>
                    <a:pt x="1519" y="1357"/>
                  </a:cubicBezTo>
                  <a:cubicBezTo>
                    <a:pt x="1915" y="1357"/>
                    <a:pt x="1915" y="1357"/>
                    <a:pt x="1915" y="1357"/>
                  </a:cubicBezTo>
                  <a:cubicBezTo>
                    <a:pt x="1953" y="1357"/>
                    <a:pt x="1983" y="1346"/>
                    <a:pt x="2005" y="1320"/>
                  </a:cubicBezTo>
                  <a:cubicBezTo>
                    <a:pt x="2024" y="1297"/>
                    <a:pt x="2031" y="1268"/>
                    <a:pt x="2024" y="1234"/>
                  </a:cubicBezTo>
                  <a:moveTo>
                    <a:pt x="1410" y="1727"/>
                  </a:moveTo>
                  <a:lnTo>
                    <a:pt x="1410" y="1727"/>
                  </a:lnTo>
                  <a:cubicBezTo>
                    <a:pt x="1410" y="1780"/>
                    <a:pt x="1410" y="1780"/>
                    <a:pt x="1410" y="1780"/>
                  </a:cubicBezTo>
                  <a:cubicBezTo>
                    <a:pt x="614" y="1780"/>
                    <a:pt x="614" y="1780"/>
                    <a:pt x="614" y="1780"/>
                  </a:cubicBezTo>
                  <a:cubicBezTo>
                    <a:pt x="614" y="1727"/>
                    <a:pt x="614" y="1727"/>
                    <a:pt x="614" y="1727"/>
                  </a:cubicBezTo>
                  <a:cubicBezTo>
                    <a:pt x="614" y="1701"/>
                    <a:pt x="633" y="1679"/>
                    <a:pt x="659" y="1679"/>
                  </a:cubicBezTo>
                  <a:cubicBezTo>
                    <a:pt x="745" y="1679"/>
                    <a:pt x="745" y="1679"/>
                    <a:pt x="745" y="1679"/>
                  </a:cubicBezTo>
                  <a:cubicBezTo>
                    <a:pt x="1276" y="1679"/>
                    <a:pt x="1276" y="1679"/>
                    <a:pt x="1276" y="1679"/>
                  </a:cubicBezTo>
                  <a:cubicBezTo>
                    <a:pt x="1362" y="1679"/>
                    <a:pt x="1362" y="1679"/>
                    <a:pt x="1362" y="1679"/>
                  </a:cubicBezTo>
                  <a:cubicBezTo>
                    <a:pt x="1388" y="1679"/>
                    <a:pt x="1410" y="1701"/>
                    <a:pt x="1410" y="1727"/>
                  </a:cubicBezTo>
                  <a:moveTo>
                    <a:pt x="1246" y="1570"/>
                  </a:moveTo>
                  <a:lnTo>
                    <a:pt x="1246" y="1570"/>
                  </a:lnTo>
                  <a:cubicBezTo>
                    <a:pt x="1246" y="1619"/>
                    <a:pt x="1246" y="1619"/>
                    <a:pt x="1246" y="1619"/>
                  </a:cubicBezTo>
                  <a:cubicBezTo>
                    <a:pt x="775" y="1619"/>
                    <a:pt x="775" y="1619"/>
                    <a:pt x="775" y="1619"/>
                  </a:cubicBezTo>
                  <a:cubicBezTo>
                    <a:pt x="775" y="1570"/>
                    <a:pt x="775" y="1570"/>
                    <a:pt x="775" y="1570"/>
                  </a:cubicBezTo>
                  <a:cubicBezTo>
                    <a:pt x="775" y="1548"/>
                    <a:pt x="794" y="1529"/>
                    <a:pt x="816" y="1529"/>
                  </a:cubicBezTo>
                  <a:cubicBezTo>
                    <a:pt x="906" y="1529"/>
                    <a:pt x="906" y="1529"/>
                    <a:pt x="906" y="1529"/>
                  </a:cubicBezTo>
                  <a:lnTo>
                    <a:pt x="906" y="1529"/>
                  </a:lnTo>
                  <a:cubicBezTo>
                    <a:pt x="1205" y="1529"/>
                    <a:pt x="1205" y="1529"/>
                    <a:pt x="1205" y="1529"/>
                  </a:cubicBezTo>
                  <a:cubicBezTo>
                    <a:pt x="1227" y="1529"/>
                    <a:pt x="1246" y="1548"/>
                    <a:pt x="1246" y="1570"/>
                  </a:cubicBezTo>
                  <a:moveTo>
                    <a:pt x="1085" y="1470"/>
                  </a:moveTo>
                  <a:lnTo>
                    <a:pt x="1085" y="1470"/>
                  </a:lnTo>
                  <a:cubicBezTo>
                    <a:pt x="939" y="1470"/>
                    <a:pt x="939" y="1470"/>
                    <a:pt x="939" y="1470"/>
                  </a:cubicBezTo>
                  <a:cubicBezTo>
                    <a:pt x="939" y="1357"/>
                    <a:pt x="939" y="1357"/>
                    <a:pt x="939" y="1357"/>
                  </a:cubicBezTo>
                  <a:cubicBezTo>
                    <a:pt x="1085" y="1357"/>
                    <a:pt x="1085" y="1357"/>
                    <a:pt x="1085" y="1357"/>
                  </a:cubicBezTo>
                  <a:cubicBezTo>
                    <a:pt x="1085" y="1470"/>
                    <a:pt x="1085" y="1470"/>
                    <a:pt x="1085" y="1470"/>
                  </a:cubicBezTo>
                  <a:moveTo>
                    <a:pt x="984" y="953"/>
                  </a:moveTo>
                  <a:lnTo>
                    <a:pt x="984" y="953"/>
                  </a:lnTo>
                  <a:cubicBezTo>
                    <a:pt x="984" y="1129"/>
                    <a:pt x="984" y="1129"/>
                    <a:pt x="984" y="1129"/>
                  </a:cubicBezTo>
                  <a:cubicBezTo>
                    <a:pt x="565" y="1129"/>
                    <a:pt x="565" y="1129"/>
                    <a:pt x="565" y="1129"/>
                  </a:cubicBezTo>
                  <a:cubicBezTo>
                    <a:pt x="588" y="953"/>
                    <a:pt x="588" y="953"/>
                    <a:pt x="588" y="953"/>
                  </a:cubicBezTo>
                  <a:lnTo>
                    <a:pt x="984" y="953"/>
                  </a:lnTo>
                  <a:moveTo>
                    <a:pt x="599" y="893"/>
                  </a:moveTo>
                  <a:lnTo>
                    <a:pt x="599" y="893"/>
                  </a:lnTo>
                  <a:cubicBezTo>
                    <a:pt x="621" y="718"/>
                    <a:pt x="621" y="718"/>
                    <a:pt x="621" y="718"/>
                  </a:cubicBezTo>
                  <a:cubicBezTo>
                    <a:pt x="984" y="718"/>
                    <a:pt x="984" y="718"/>
                    <a:pt x="984" y="718"/>
                  </a:cubicBezTo>
                  <a:cubicBezTo>
                    <a:pt x="984" y="893"/>
                    <a:pt x="984" y="893"/>
                    <a:pt x="984" y="893"/>
                  </a:cubicBezTo>
                  <a:lnTo>
                    <a:pt x="599" y="893"/>
                  </a:lnTo>
                  <a:moveTo>
                    <a:pt x="1044" y="953"/>
                  </a:moveTo>
                  <a:lnTo>
                    <a:pt x="1044" y="953"/>
                  </a:lnTo>
                  <a:cubicBezTo>
                    <a:pt x="1437" y="953"/>
                    <a:pt x="1437" y="953"/>
                    <a:pt x="1437" y="953"/>
                  </a:cubicBezTo>
                  <a:cubicBezTo>
                    <a:pt x="1463" y="1129"/>
                    <a:pt x="1463" y="1129"/>
                    <a:pt x="1463" y="1129"/>
                  </a:cubicBezTo>
                  <a:cubicBezTo>
                    <a:pt x="1044" y="1129"/>
                    <a:pt x="1044" y="1129"/>
                    <a:pt x="1044" y="1129"/>
                  </a:cubicBezTo>
                  <a:lnTo>
                    <a:pt x="1044" y="953"/>
                  </a:lnTo>
                  <a:moveTo>
                    <a:pt x="1044" y="893"/>
                  </a:moveTo>
                  <a:lnTo>
                    <a:pt x="1044" y="893"/>
                  </a:lnTo>
                  <a:cubicBezTo>
                    <a:pt x="1044" y="718"/>
                    <a:pt x="1044" y="718"/>
                    <a:pt x="1044" y="718"/>
                  </a:cubicBezTo>
                  <a:cubicBezTo>
                    <a:pt x="1407" y="718"/>
                    <a:pt x="1407" y="718"/>
                    <a:pt x="1407" y="718"/>
                  </a:cubicBezTo>
                  <a:cubicBezTo>
                    <a:pt x="1429" y="893"/>
                    <a:pt x="1429" y="893"/>
                    <a:pt x="1429" y="893"/>
                  </a:cubicBezTo>
                  <a:lnTo>
                    <a:pt x="1044" y="893"/>
                  </a:lnTo>
                  <a:moveTo>
                    <a:pt x="1044" y="479"/>
                  </a:moveTo>
                  <a:lnTo>
                    <a:pt x="1044" y="479"/>
                  </a:lnTo>
                  <a:cubicBezTo>
                    <a:pt x="1212" y="479"/>
                    <a:pt x="1212" y="479"/>
                    <a:pt x="1212" y="479"/>
                  </a:cubicBezTo>
                  <a:lnTo>
                    <a:pt x="1216" y="482"/>
                  </a:lnTo>
                  <a:cubicBezTo>
                    <a:pt x="1373" y="482"/>
                    <a:pt x="1373" y="482"/>
                    <a:pt x="1373" y="482"/>
                  </a:cubicBezTo>
                  <a:cubicBezTo>
                    <a:pt x="1396" y="658"/>
                    <a:pt x="1396" y="658"/>
                    <a:pt x="1396" y="658"/>
                  </a:cubicBezTo>
                  <a:cubicBezTo>
                    <a:pt x="1044" y="658"/>
                    <a:pt x="1044" y="658"/>
                    <a:pt x="1044" y="658"/>
                  </a:cubicBezTo>
                  <a:lnTo>
                    <a:pt x="1044" y="479"/>
                  </a:lnTo>
                  <a:moveTo>
                    <a:pt x="1470" y="718"/>
                  </a:moveTo>
                  <a:lnTo>
                    <a:pt x="1470" y="718"/>
                  </a:lnTo>
                  <a:cubicBezTo>
                    <a:pt x="1871" y="718"/>
                    <a:pt x="1871" y="718"/>
                    <a:pt x="1871" y="718"/>
                  </a:cubicBezTo>
                  <a:cubicBezTo>
                    <a:pt x="1900" y="893"/>
                    <a:pt x="1900" y="893"/>
                    <a:pt x="1900" y="893"/>
                  </a:cubicBezTo>
                  <a:cubicBezTo>
                    <a:pt x="1493" y="893"/>
                    <a:pt x="1493" y="893"/>
                    <a:pt x="1493" y="893"/>
                  </a:cubicBezTo>
                  <a:lnTo>
                    <a:pt x="1470" y="718"/>
                  </a:lnTo>
                  <a:moveTo>
                    <a:pt x="1833" y="512"/>
                  </a:moveTo>
                  <a:lnTo>
                    <a:pt x="1833" y="512"/>
                  </a:lnTo>
                  <a:cubicBezTo>
                    <a:pt x="1859" y="658"/>
                    <a:pt x="1859" y="658"/>
                    <a:pt x="1859" y="658"/>
                  </a:cubicBezTo>
                  <a:cubicBezTo>
                    <a:pt x="1463" y="658"/>
                    <a:pt x="1463" y="658"/>
                    <a:pt x="1463" y="658"/>
                  </a:cubicBezTo>
                  <a:cubicBezTo>
                    <a:pt x="1437" y="482"/>
                    <a:pt x="1437" y="482"/>
                    <a:pt x="1437" y="482"/>
                  </a:cubicBezTo>
                  <a:cubicBezTo>
                    <a:pt x="1795" y="482"/>
                    <a:pt x="1795" y="482"/>
                    <a:pt x="1795" y="482"/>
                  </a:cubicBezTo>
                  <a:cubicBezTo>
                    <a:pt x="1814" y="482"/>
                    <a:pt x="1829" y="497"/>
                    <a:pt x="1833" y="512"/>
                  </a:cubicBezTo>
                  <a:moveTo>
                    <a:pt x="786" y="288"/>
                  </a:moveTo>
                  <a:lnTo>
                    <a:pt x="786" y="288"/>
                  </a:lnTo>
                  <a:cubicBezTo>
                    <a:pt x="786" y="161"/>
                    <a:pt x="887" y="60"/>
                    <a:pt x="1014" y="60"/>
                  </a:cubicBezTo>
                  <a:cubicBezTo>
                    <a:pt x="1137" y="60"/>
                    <a:pt x="1238" y="161"/>
                    <a:pt x="1238" y="288"/>
                  </a:cubicBezTo>
                  <a:cubicBezTo>
                    <a:pt x="1238" y="336"/>
                    <a:pt x="1227" y="381"/>
                    <a:pt x="1197" y="419"/>
                  </a:cubicBezTo>
                  <a:cubicBezTo>
                    <a:pt x="1014" y="423"/>
                    <a:pt x="1014" y="423"/>
                    <a:pt x="1014" y="423"/>
                  </a:cubicBezTo>
                  <a:cubicBezTo>
                    <a:pt x="827" y="423"/>
                    <a:pt x="827" y="423"/>
                    <a:pt x="827" y="423"/>
                  </a:cubicBezTo>
                  <a:cubicBezTo>
                    <a:pt x="801" y="381"/>
                    <a:pt x="786" y="336"/>
                    <a:pt x="786" y="288"/>
                  </a:cubicBezTo>
                  <a:moveTo>
                    <a:pt x="655" y="482"/>
                  </a:moveTo>
                  <a:lnTo>
                    <a:pt x="655" y="482"/>
                  </a:lnTo>
                  <a:cubicBezTo>
                    <a:pt x="812" y="482"/>
                    <a:pt x="812" y="482"/>
                    <a:pt x="812" y="482"/>
                  </a:cubicBezTo>
                  <a:cubicBezTo>
                    <a:pt x="984" y="482"/>
                    <a:pt x="984" y="482"/>
                    <a:pt x="984" y="482"/>
                  </a:cubicBezTo>
                  <a:cubicBezTo>
                    <a:pt x="984" y="658"/>
                    <a:pt x="984" y="658"/>
                    <a:pt x="984" y="658"/>
                  </a:cubicBezTo>
                  <a:cubicBezTo>
                    <a:pt x="629" y="658"/>
                    <a:pt x="629" y="658"/>
                    <a:pt x="629" y="658"/>
                  </a:cubicBezTo>
                  <a:lnTo>
                    <a:pt x="655" y="482"/>
                  </a:lnTo>
                  <a:moveTo>
                    <a:pt x="554" y="718"/>
                  </a:moveTo>
                  <a:lnTo>
                    <a:pt x="554" y="718"/>
                  </a:lnTo>
                  <a:cubicBezTo>
                    <a:pt x="532" y="893"/>
                    <a:pt x="532" y="893"/>
                    <a:pt x="532" y="893"/>
                  </a:cubicBezTo>
                  <a:cubicBezTo>
                    <a:pt x="124" y="893"/>
                    <a:pt x="124" y="893"/>
                    <a:pt x="124" y="893"/>
                  </a:cubicBezTo>
                  <a:cubicBezTo>
                    <a:pt x="154" y="718"/>
                    <a:pt x="154" y="718"/>
                    <a:pt x="154" y="718"/>
                  </a:cubicBezTo>
                  <a:cubicBezTo>
                    <a:pt x="554" y="718"/>
                    <a:pt x="554" y="718"/>
                    <a:pt x="554" y="718"/>
                  </a:cubicBezTo>
                  <a:moveTo>
                    <a:pt x="113" y="953"/>
                  </a:moveTo>
                  <a:lnTo>
                    <a:pt x="113" y="953"/>
                  </a:lnTo>
                  <a:cubicBezTo>
                    <a:pt x="520" y="953"/>
                    <a:pt x="520" y="953"/>
                    <a:pt x="520" y="953"/>
                  </a:cubicBezTo>
                  <a:cubicBezTo>
                    <a:pt x="498" y="1129"/>
                    <a:pt x="498" y="1129"/>
                    <a:pt x="498" y="1129"/>
                  </a:cubicBezTo>
                  <a:lnTo>
                    <a:pt x="498" y="1129"/>
                  </a:lnTo>
                  <a:cubicBezTo>
                    <a:pt x="79" y="1129"/>
                    <a:pt x="79" y="1129"/>
                    <a:pt x="79" y="1129"/>
                  </a:cubicBezTo>
                  <a:lnTo>
                    <a:pt x="113" y="953"/>
                  </a:lnTo>
                  <a:moveTo>
                    <a:pt x="1526" y="1129"/>
                  </a:moveTo>
                  <a:lnTo>
                    <a:pt x="1526" y="1129"/>
                  </a:lnTo>
                  <a:lnTo>
                    <a:pt x="1526" y="1129"/>
                  </a:lnTo>
                  <a:cubicBezTo>
                    <a:pt x="1504" y="953"/>
                    <a:pt x="1504" y="953"/>
                    <a:pt x="1504" y="953"/>
                  </a:cubicBezTo>
                  <a:cubicBezTo>
                    <a:pt x="1911" y="953"/>
                    <a:pt x="1911" y="953"/>
                    <a:pt x="1911" y="953"/>
                  </a:cubicBezTo>
                  <a:cubicBezTo>
                    <a:pt x="1945" y="1129"/>
                    <a:pt x="1945" y="1129"/>
                    <a:pt x="1945" y="1129"/>
                  </a:cubicBezTo>
                  <a:lnTo>
                    <a:pt x="1526" y="1129"/>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sp>
        <p:nvSpPr>
          <p:cNvPr id="22" name="Google Shape;327;p24">
            <a:extLst>
              <a:ext uri="{FF2B5EF4-FFF2-40B4-BE49-F238E27FC236}">
                <a16:creationId xmlns:a16="http://schemas.microsoft.com/office/drawing/2014/main" id="{98194907-145C-C482-72BD-17ECA0D90960}"/>
              </a:ext>
            </a:extLst>
          </p:cNvPr>
          <p:cNvSpPr txBox="1">
            <a:spLocks/>
          </p:cNvSpPr>
          <p:nvPr/>
        </p:nvSpPr>
        <p:spPr>
          <a:xfrm>
            <a:off x="1662095" y="4535658"/>
            <a:ext cx="2469638" cy="4116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600"/>
              <a:buFont typeface="Sofia Sans"/>
              <a:buNone/>
              <a:defRPr sz="1600" b="0" i="0" u="none" strike="noStrike" cap="none">
                <a:solidFill>
                  <a:schemeClr val="dk1"/>
                </a:solidFill>
                <a:latin typeface="Sofia Sans"/>
                <a:ea typeface="Sofia Sans"/>
                <a:cs typeface="Sofia Sans"/>
                <a:sym typeface="Sofia Sans"/>
              </a:defRPr>
            </a:lvl1pPr>
            <a:lvl2pPr marL="914400" marR="0" lvl="1"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2pPr>
            <a:lvl3pPr marL="1371600" marR="0" lvl="2"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3pPr>
            <a:lvl4pPr marL="1828800" marR="0" lvl="3"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4pPr>
            <a:lvl5pPr marL="2286000" marR="0" lvl="4"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5pPr>
            <a:lvl6pPr marL="2743200" marR="0" lvl="5"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6pPr>
            <a:lvl7pPr marL="3200400" marR="0" lvl="6"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7pPr>
            <a:lvl8pPr marL="3657600" marR="0" lvl="7"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8pPr>
            <a:lvl9pPr marL="4114800" marR="0" lvl="8"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9pPr>
          </a:lstStyle>
          <a:p>
            <a:pPr marL="0" indent="0"/>
            <a:r>
              <a:rPr lang="en" sz="1200" dirty="0"/>
              <a:t>xx.xx.2024, xx</a:t>
            </a:r>
          </a:p>
        </p:txBody>
      </p:sp>
      <p:pic>
        <p:nvPicPr>
          <p:cNvPr id="1038" name="Picture 14" descr="Ein Bild, das Screenshot, Blau, Rechteck, Electric Blue (Farbe) enthält.&#10;&#10;Automatisch generierte Beschreibung">
            <a:extLst>
              <a:ext uri="{FF2B5EF4-FFF2-40B4-BE49-F238E27FC236}">
                <a16:creationId xmlns:a16="http://schemas.microsoft.com/office/drawing/2014/main" id="{D734F775-B343-26A4-117E-DA71D2478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611" y="4473049"/>
            <a:ext cx="634175" cy="32937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KNUST Logo - PNG Logo Vector Brand Downloads (SVG, EPS)">
            <a:extLst>
              <a:ext uri="{FF2B5EF4-FFF2-40B4-BE49-F238E27FC236}">
                <a16:creationId xmlns:a16="http://schemas.microsoft.com/office/drawing/2014/main" id="{AB35E60D-1BBE-9D8C-3488-1140FACD1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9690" y="4397243"/>
            <a:ext cx="1043504" cy="48099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27;p24">
            <a:extLst>
              <a:ext uri="{FF2B5EF4-FFF2-40B4-BE49-F238E27FC236}">
                <a16:creationId xmlns:a16="http://schemas.microsoft.com/office/drawing/2014/main" id="{5824B33B-FA17-4A6A-843C-45D0837FD167}"/>
              </a:ext>
            </a:extLst>
          </p:cNvPr>
          <p:cNvSpPr txBox="1">
            <a:spLocks/>
          </p:cNvSpPr>
          <p:nvPr/>
        </p:nvSpPr>
        <p:spPr>
          <a:xfrm>
            <a:off x="4572000" y="4431937"/>
            <a:ext cx="2096611" cy="411600"/>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600"/>
              <a:buFont typeface="Sofia Sans"/>
              <a:buNone/>
              <a:defRPr sz="1600" b="0" i="0" u="none" strike="noStrike" cap="none">
                <a:solidFill>
                  <a:schemeClr val="dk1"/>
                </a:solidFill>
                <a:latin typeface="Sofia Sans"/>
                <a:ea typeface="Sofia Sans"/>
                <a:cs typeface="Sofia Sans"/>
                <a:sym typeface="Sofia Sans"/>
              </a:defRPr>
            </a:lvl1pPr>
            <a:lvl2pPr marL="914400" marR="0" lvl="1"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2pPr>
            <a:lvl3pPr marL="1371600" marR="0" lvl="2"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3pPr>
            <a:lvl4pPr marL="1828800" marR="0" lvl="3"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4pPr>
            <a:lvl5pPr marL="2286000" marR="0" lvl="4"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5pPr>
            <a:lvl6pPr marL="2743200" marR="0" lvl="5"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6pPr>
            <a:lvl7pPr marL="3200400" marR="0" lvl="6"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7pPr>
            <a:lvl8pPr marL="3657600" marR="0" lvl="7"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8pPr>
            <a:lvl9pPr marL="4114800" marR="0" lvl="8" indent="-317500" algn="ctr" rtl="0">
              <a:lnSpc>
                <a:spcPct val="100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9pPr>
          </a:lstStyle>
          <a:p>
            <a:pPr marL="0" indent="0"/>
            <a:r>
              <a:rPr lang="en" sz="1200" b="1"/>
              <a:t>Renewable energy workshop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C89D64D7-11E4-5632-C8B4-92E0B5D4C48E}"/>
              </a:ext>
            </a:extLst>
          </p:cNvPr>
          <p:cNvSpPr>
            <a:spLocks noGrp="1"/>
          </p:cNvSpPr>
          <p:nvPr>
            <p:ph type="title"/>
          </p:nvPr>
        </p:nvSpPr>
        <p:spPr>
          <a:xfrm>
            <a:off x="720000" y="539500"/>
            <a:ext cx="7704000" cy="572700"/>
          </a:xfrm>
        </p:spPr>
        <p:txBody>
          <a:bodyPr/>
          <a:lstStyle/>
          <a:p>
            <a:r>
              <a:rPr lang="en-US"/>
              <a:t>And you might have seen them of different shapes and </a:t>
            </a:r>
            <a:r>
              <a:rPr lang="en-GB"/>
              <a:t>colours</a:t>
            </a:r>
            <a:r>
              <a:rPr lang="en-US"/>
              <a:t>!</a:t>
            </a:r>
          </a:p>
        </p:txBody>
      </p:sp>
      <p:sp>
        <p:nvSpPr>
          <p:cNvPr id="31" name="Subtitle 2">
            <a:extLst>
              <a:ext uri="{FF2B5EF4-FFF2-40B4-BE49-F238E27FC236}">
                <a16:creationId xmlns:a16="http://schemas.microsoft.com/office/drawing/2014/main" id="{A3D5CC50-FBFC-305F-9E0E-619876047A15}"/>
              </a:ext>
            </a:extLst>
          </p:cNvPr>
          <p:cNvSpPr txBox="1">
            <a:spLocks/>
          </p:cNvSpPr>
          <p:nvPr/>
        </p:nvSpPr>
        <p:spPr>
          <a:xfrm>
            <a:off x="511496" y="3402730"/>
            <a:ext cx="1871133" cy="1339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gn="ctr">
              <a:lnSpc>
                <a:spcPct val="100000"/>
              </a:lnSpc>
            </a:pPr>
            <a:r>
              <a:rPr lang="en-GB" sz="1200">
                <a:cs typeface="Arial"/>
                <a:sym typeface="Arial"/>
              </a:rPr>
              <a:t>Recognizable from the dark and uniform colour, these PV cells are made of single (“mono”) large piece of silicon crystal</a:t>
            </a:r>
            <a:endParaRPr lang="en-US" sz="1200">
              <a:cs typeface="Arial"/>
              <a:sym typeface="Arial"/>
            </a:endParaRPr>
          </a:p>
        </p:txBody>
      </p:sp>
      <p:pic>
        <p:nvPicPr>
          <p:cNvPr id="51" name="Picture 4" descr="Monocrystalline photovoltaic module – C&amp;T Solar">
            <a:extLst>
              <a:ext uri="{FF2B5EF4-FFF2-40B4-BE49-F238E27FC236}">
                <a16:creationId xmlns:a16="http://schemas.microsoft.com/office/drawing/2014/main" id="{5ED79504-3D11-29C6-3734-FB2A1C769F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01" r="14866"/>
          <a:stretch/>
        </p:blipFill>
        <p:spPr bwMode="auto">
          <a:xfrm>
            <a:off x="888440" y="1854539"/>
            <a:ext cx="1122949" cy="154819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OmniPower 80W Pollycrystalline PV Solar Panel – 36 Cells – Proximate Solar">
            <a:extLst>
              <a:ext uri="{FF2B5EF4-FFF2-40B4-BE49-F238E27FC236}">
                <a16:creationId xmlns:a16="http://schemas.microsoft.com/office/drawing/2014/main" id="{E6CF6F09-8EAE-1AC4-AA6A-BDA51D88879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358" t="8260" r="14109" b="9894"/>
          <a:stretch/>
        </p:blipFill>
        <p:spPr bwMode="auto">
          <a:xfrm>
            <a:off x="2763982" y="1854539"/>
            <a:ext cx="1353096" cy="1548191"/>
          </a:xfrm>
          <a:prstGeom prst="rect">
            <a:avLst/>
          </a:prstGeom>
          <a:noFill/>
          <a:extLst>
            <a:ext uri="{909E8E84-426E-40DD-AFC4-6F175D3DCCD1}">
              <a14:hiddenFill xmlns:a14="http://schemas.microsoft.com/office/drawing/2010/main">
                <a:solidFill>
                  <a:srgbClr val="FFFFFF"/>
                </a:solidFill>
              </a14:hiddenFill>
            </a:ext>
          </a:extLst>
        </p:spPr>
      </p:pic>
      <p:sp>
        <p:nvSpPr>
          <p:cNvPr id="53" name="Subtitle 2">
            <a:extLst>
              <a:ext uri="{FF2B5EF4-FFF2-40B4-BE49-F238E27FC236}">
                <a16:creationId xmlns:a16="http://schemas.microsoft.com/office/drawing/2014/main" id="{A527F9EC-2BE3-C74A-5471-11EEDA0BA550}"/>
              </a:ext>
            </a:extLst>
          </p:cNvPr>
          <p:cNvSpPr txBox="1">
            <a:spLocks/>
          </p:cNvSpPr>
          <p:nvPr/>
        </p:nvSpPr>
        <p:spPr>
          <a:xfrm>
            <a:off x="769061" y="1518283"/>
            <a:ext cx="16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US" b="1">
                <a:solidFill>
                  <a:schemeClr val="accent2"/>
                </a:solidFill>
              </a:rPr>
              <a:t>Monocrystalline</a:t>
            </a:r>
          </a:p>
        </p:txBody>
      </p:sp>
      <p:sp>
        <p:nvSpPr>
          <p:cNvPr id="54" name="Subtitle 2">
            <a:extLst>
              <a:ext uri="{FF2B5EF4-FFF2-40B4-BE49-F238E27FC236}">
                <a16:creationId xmlns:a16="http://schemas.microsoft.com/office/drawing/2014/main" id="{4E2145FB-6E33-7E26-A453-2C39029E2BD6}"/>
              </a:ext>
            </a:extLst>
          </p:cNvPr>
          <p:cNvSpPr txBox="1">
            <a:spLocks/>
          </p:cNvSpPr>
          <p:nvPr/>
        </p:nvSpPr>
        <p:spPr>
          <a:xfrm>
            <a:off x="2773808" y="1518283"/>
            <a:ext cx="16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US" b="1">
                <a:solidFill>
                  <a:schemeClr val="accent2"/>
                </a:solidFill>
              </a:rPr>
              <a:t>Polycrystalline</a:t>
            </a:r>
          </a:p>
        </p:txBody>
      </p:sp>
      <p:sp>
        <p:nvSpPr>
          <p:cNvPr id="55" name="Subtitle 2">
            <a:extLst>
              <a:ext uri="{FF2B5EF4-FFF2-40B4-BE49-F238E27FC236}">
                <a16:creationId xmlns:a16="http://schemas.microsoft.com/office/drawing/2014/main" id="{D594B2BD-A7FC-5211-0378-966C901A5B5C}"/>
              </a:ext>
            </a:extLst>
          </p:cNvPr>
          <p:cNvSpPr txBox="1">
            <a:spLocks/>
          </p:cNvSpPr>
          <p:nvPr/>
        </p:nvSpPr>
        <p:spPr>
          <a:xfrm>
            <a:off x="4778554" y="1518283"/>
            <a:ext cx="16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US" b="1">
                <a:solidFill>
                  <a:schemeClr val="accent2"/>
                </a:solidFill>
              </a:rPr>
              <a:t>Thin-Film</a:t>
            </a:r>
          </a:p>
        </p:txBody>
      </p:sp>
      <p:pic>
        <p:nvPicPr>
          <p:cNvPr id="56" name="Picture 8" descr="Thin Film Solar Panels - All You Need To Know - Solar Fast">
            <a:extLst>
              <a:ext uri="{FF2B5EF4-FFF2-40B4-BE49-F238E27FC236}">
                <a16:creationId xmlns:a16="http://schemas.microsoft.com/office/drawing/2014/main" id="{385C79DA-F100-9973-668E-F762C9A2B69B}"/>
              </a:ext>
            </a:extLst>
          </p:cNvPr>
          <p:cNvPicPr>
            <a:picLocks noChangeAspect="1" noChangeArrowheads="1"/>
          </p:cNvPicPr>
          <p:nvPr/>
        </p:nvPicPr>
        <p:blipFill rotWithShape="1">
          <a:blip r:embed="rId5">
            <a:clrChange>
              <a:clrFrom>
                <a:srgbClr val="E5F0D8"/>
              </a:clrFrom>
              <a:clrTo>
                <a:srgbClr val="E5F0D8">
                  <a:alpha val="0"/>
                </a:srgbClr>
              </a:clrTo>
            </a:clrChange>
            <a:extLst>
              <a:ext uri="{28A0092B-C50C-407E-A947-70E740481C1C}">
                <a14:useLocalDpi xmlns:a14="http://schemas.microsoft.com/office/drawing/2010/main" val="0"/>
              </a:ext>
            </a:extLst>
          </a:blip>
          <a:srcRect l="65819" t="18911" r="1481" b="22285"/>
          <a:stretch/>
        </p:blipFill>
        <p:spPr bwMode="auto">
          <a:xfrm rot="1831567">
            <a:off x="4322451" y="2084730"/>
            <a:ext cx="2066442" cy="10851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ACED3C-861B-ACBF-52B1-BCB8B2D48956}"/>
              </a:ext>
            </a:extLst>
          </p:cNvPr>
          <p:cNvSpPr/>
          <p:nvPr/>
        </p:nvSpPr>
        <p:spPr>
          <a:xfrm>
            <a:off x="6542973" y="3402730"/>
            <a:ext cx="1662628" cy="1055319"/>
          </a:xfrm>
          <a:prstGeom prst="rect">
            <a:avLst/>
          </a:prstGeom>
          <a:noFill/>
          <a:ln>
            <a:noFill/>
          </a:ln>
        </p:spPr>
        <p:txBody>
          <a:bodyPr spcFirstLastPara="1" wrap="square" lIns="91425" tIns="91425" rIns="91425" bIns="91425" anchor="t" anchorCtr="0">
            <a:noAutofit/>
          </a:bodyPr>
          <a:lstStyle/>
          <a:p>
            <a:pPr algn="ctr">
              <a:buClr>
                <a:schemeClr val="lt1"/>
              </a:buClr>
              <a:buSzPts val="1400"/>
            </a:pPr>
            <a:r>
              <a:rPr lang="en-US" sz="1200">
                <a:solidFill>
                  <a:schemeClr val="dk1"/>
                </a:solidFill>
                <a:latin typeface="Sofia Sans"/>
              </a:rPr>
              <a:t>Recognizable from the small “half” PV c</a:t>
            </a:r>
            <a:r>
              <a:rPr lang="en-GB" sz="1200">
                <a:solidFill>
                  <a:schemeClr val="dk1"/>
                </a:solidFill>
                <a:latin typeface="Sofia Sans"/>
                <a:cs typeface="Arial"/>
              </a:rPr>
              <a:t>ells, these PV cells are just like traditional mono-poly crystalline cells, simply cut in half</a:t>
            </a:r>
            <a:endParaRPr lang="en-US" sz="1200">
              <a:solidFill>
                <a:schemeClr val="dk1"/>
              </a:solidFill>
              <a:latin typeface="Sofia Sans"/>
              <a:cs typeface="Arial"/>
            </a:endParaRPr>
          </a:p>
        </p:txBody>
      </p:sp>
      <p:sp>
        <p:nvSpPr>
          <p:cNvPr id="3" name="Subtitle 2">
            <a:extLst>
              <a:ext uri="{FF2B5EF4-FFF2-40B4-BE49-F238E27FC236}">
                <a16:creationId xmlns:a16="http://schemas.microsoft.com/office/drawing/2014/main" id="{424A752D-B4E0-1BC3-CADC-3B6BB46BA84E}"/>
              </a:ext>
            </a:extLst>
          </p:cNvPr>
          <p:cNvSpPr txBox="1">
            <a:spLocks/>
          </p:cNvSpPr>
          <p:nvPr/>
        </p:nvSpPr>
        <p:spPr>
          <a:xfrm>
            <a:off x="6870321" y="1513143"/>
            <a:ext cx="16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US" b="1">
                <a:solidFill>
                  <a:schemeClr val="accent2"/>
                </a:solidFill>
              </a:rPr>
              <a:t>Half-cut</a:t>
            </a:r>
          </a:p>
        </p:txBody>
      </p:sp>
      <p:pic>
        <p:nvPicPr>
          <p:cNvPr id="1026" name="Picture 2" descr="Half Cut Cell Mono PERC Solar Panel | Coulee Limited">
            <a:extLst>
              <a:ext uri="{FF2B5EF4-FFF2-40B4-BE49-F238E27FC236}">
                <a16:creationId xmlns:a16="http://schemas.microsoft.com/office/drawing/2014/main" id="{020CBB2D-C3DB-A79C-177F-38334D5F74A1}"/>
              </a:ext>
            </a:extLst>
          </p:cNvPr>
          <p:cNvPicPr>
            <a:picLocks noChangeAspect="1" noChangeArrowheads="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l="63493" r="9441"/>
          <a:stretch/>
        </p:blipFill>
        <p:spPr bwMode="auto">
          <a:xfrm>
            <a:off x="7332354" y="1763868"/>
            <a:ext cx="680644" cy="1413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alf Cut Cell Mono PERC Solar Panel | Coulee Limited">
            <a:extLst>
              <a:ext uri="{FF2B5EF4-FFF2-40B4-BE49-F238E27FC236}">
                <a16:creationId xmlns:a16="http://schemas.microsoft.com/office/drawing/2014/main" id="{02CBD281-DB4B-D7AF-6570-BCC1648183BD}"/>
              </a:ext>
            </a:extLst>
          </p:cNvPr>
          <p:cNvPicPr>
            <a:picLocks noChangeAspect="1" noChangeArrowheads="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l="14283" t="25351" r="51695" b="14123"/>
          <a:stretch/>
        </p:blipFill>
        <p:spPr bwMode="auto">
          <a:xfrm>
            <a:off x="6783300" y="1873143"/>
            <a:ext cx="615482" cy="615535"/>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A2237F6E-EF81-EA48-71A7-4EFCFFB94699}"/>
              </a:ext>
            </a:extLst>
          </p:cNvPr>
          <p:cNvSpPr txBox="1">
            <a:spLocks/>
          </p:cNvSpPr>
          <p:nvPr/>
        </p:nvSpPr>
        <p:spPr>
          <a:xfrm>
            <a:off x="2563940" y="3402730"/>
            <a:ext cx="1871133" cy="1339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gn="ctr">
              <a:lnSpc>
                <a:spcPct val="100000"/>
              </a:lnSpc>
            </a:pPr>
            <a:r>
              <a:rPr lang="en-GB" sz="1200">
                <a:cs typeface="Arial"/>
                <a:sym typeface="Arial"/>
              </a:rPr>
              <a:t>Recognizable from the </a:t>
            </a:r>
            <a:r>
              <a:rPr lang="en-US" sz="1200">
                <a:cs typeface="Arial"/>
                <a:sym typeface="Arial"/>
              </a:rPr>
              <a:t>bluish </a:t>
            </a:r>
            <a:r>
              <a:rPr lang="en-US" sz="1200" err="1">
                <a:cs typeface="Arial"/>
                <a:sym typeface="Arial"/>
              </a:rPr>
              <a:t>colour</a:t>
            </a:r>
            <a:r>
              <a:rPr lang="en-US" sz="1200">
                <a:cs typeface="Arial"/>
                <a:sym typeface="Arial"/>
              </a:rPr>
              <a:t> and the glittery appearance, these PV cells are made of multiple (“poly”) small silicon crystals pressed together</a:t>
            </a:r>
          </a:p>
        </p:txBody>
      </p:sp>
      <p:sp>
        <p:nvSpPr>
          <p:cNvPr id="7" name="Subtitle 2">
            <a:extLst>
              <a:ext uri="{FF2B5EF4-FFF2-40B4-BE49-F238E27FC236}">
                <a16:creationId xmlns:a16="http://schemas.microsoft.com/office/drawing/2014/main" id="{60F80867-C095-20F8-722D-01EFF6B052B7}"/>
              </a:ext>
            </a:extLst>
          </p:cNvPr>
          <p:cNvSpPr txBox="1">
            <a:spLocks/>
          </p:cNvSpPr>
          <p:nvPr/>
        </p:nvSpPr>
        <p:spPr>
          <a:xfrm>
            <a:off x="4597779" y="3402730"/>
            <a:ext cx="1871133" cy="1339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gn="ctr">
              <a:lnSpc>
                <a:spcPct val="100000"/>
              </a:lnSpc>
            </a:pPr>
            <a:r>
              <a:rPr lang="en-GB" sz="1200">
                <a:cs typeface="Arial"/>
                <a:sym typeface="Arial"/>
              </a:rPr>
              <a:t>Recognizable from the particular </a:t>
            </a:r>
            <a:r>
              <a:rPr lang="en-US" sz="1200">
                <a:cs typeface="Arial"/>
                <a:sym typeface="Arial"/>
              </a:rPr>
              <a:t>flexible shape, these PV cells are made of a variety of different materials</a:t>
            </a:r>
          </a:p>
        </p:txBody>
      </p:sp>
      <p:pic>
        <p:nvPicPr>
          <p:cNvPr id="9" name="Picture 8">
            <a:extLst>
              <a:ext uri="{FF2B5EF4-FFF2-40B4-BE49-F238E27FC236}">
                <a16:creationId xmlns:a16="http://schemas.microsoft.com/office/drawing/2014/main" id="{82EF2406-A853-DE0F-CA77-05418B5E6700}"/>
              </a:ext>
            </a:extLst>
          </p:cNvPr>
          <p:cNvPicPr>
            <a:picLocks noChangeAspect="1"/>
          </p:cNvPicPr>
          <p:nvPr/>
        </p:nvPicPr>
        <p:blipFill>
          <a:blip r:embed="rId7"/>
          <a:stretch>
            <a:fillRect/>
          </a:stretch>
        </p:blipFill>
        <p:spPr>
          <a:xfrm>
            <a:off x="1830162" y="4483031"/>
            <a:ext cx="589498" cy="418481"/>
          </a:xfrm>
          <a:prstGeom prst="rect">
            <a:avLst/>
          </a:prstGeom>
        </p:spPr>
      </p:pic>
      <p:sp>
        <p:nvSpPr>
          <p:cNvPr id="12" name="Rectangle: Rounded Corners 11">
            <a:extLst>
              <a:ext uri="{FF2B5EF4-FFF2-40B4-BE49-F238E27FC236}">
                <a16:creationId xmlns:a16="http://schemas.microsoft.com/office/drawing/2014/main" id="{0E562237-4E04-ED22-3240-5BBD023A0F4E}"/>
              </a:ext>
            </a:extLst>
          </p:cNvPr>
          <p:cNvSpPr/>
          <p:nvPr/>
        </p:nvSpPr>
        <p:spPr>
          <a:xfrm>
            <a:off x="521659" y="4458049"/>
            <a:ext cx="1265334" cy="5654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bg2"/>
                </a:solidFill>
                <a:latin typeface="Sofia Sans" panose="020B0604020202020204" charset="0"/>
                <a:sym typeface="Arial"/>
              </a:rPr>
              <a:t>second most abundant element on earth’s crust!</a:t>
            </a:r>
            <a:endParaRPr lang="en-US" sz="1000">
              <a:solidFill>
                <a:schemeClr val="bg2"/>
              </a:solidFill>
              <a:latin typeface="Sofia Sans" panose="020B0604020202020204" charset="0"/>
            </a:endParaRPr>
          </a:p>
        </p:txBody>
      </p:sp>
    </p:spTree>
    <p:extLst>
      <p:ext uri="{BB962C8B-B14F-4D97-AF65-F5344CB8AC3E}">
        <p14:creationId xmlns:p14="http://schemas.microsoft.com/office/powerpoint/2010/main" val="120879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C89D64D7-11E4-5632-C8B4-92E0B5D4C48E}"/>
              </a:ext>
            </a:extLst>
          </p:cNvPr>
          <p:cNvSpPr>
            <a:spLocks noGrp="1"/>
          </p:cNvSpPr>
          <p:nvPr>
            <p:ph type="title"/>
          </p:nvPr>
        </p:nvSpPr>
        <p:spPr>
          <a:xfrm>
            <a:off x="720000" y="539500"/>
            <a:ext cx="7704000" cy="572700"/>
          </a:xfrm>
        </p:spPr>
        <p:txBody>
          <a:bodyPr/>
          <a:lstStyle/>
          <a:p>
            <a:r>
              <a:rPr lang="en-US"/>
              <a:t>These PV panels have different pros and cons</a:t>
            </a:r>
          </a:p>
        </p:txBody>
      </p:sp>
      <p:sp>
        <p:nvSpPr>
          <p:cNvPr id="31" name="Subtitle 2">
            <a:extLst>
              <a:ext uri="{FF2B5EF4-FFF2-40B4-BE49-F238E27FC236}">
                <a16:creationId xmlns:a16="http://schemas.microsoft.com/office/drawing/2014/main" id="{A3D5CC50-FBFC-305F-9E0E-619876047A15}"/>
              </a:ext>
            </a:extLst>
          </p:cNvPr>
          <p:cNvSpPr txBox="1">
            <a:spLocks/>
          </p:cNvSpPr>
          <p:nvPr/>
        </p:nvSpPr>
        <p:spPr>
          <a:xfrm>
            <a:off x="601466" y="3402730"/>
            <a:ext cx="1871133" cy="13395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US">
                <a:solidFill>
                  <a:schemeClr val="accent2"/>
                </a:solidFill>
              </a:rPr>
              <a:t>Efficiency</a:t>
            </a:r>
          </a:p>
          <a:p>
            <a:pPr marL="0" indent="0">
              <a:lnSpc>
                <a:spcPct val="114999"/>
              </a:lnSpc>
            </a:pPr>
            <a:r>
              <a:rPr lang="en-US">
                <a:solidFill>
                  <a:schemeClr val="accent2"/>
                </a:solidFill>
              </a:rPr>
              <a:t>Costs </a:t>
            </a:r>
          </a:p>
          <a:p>
            <a:pPr marL="0" indent="0">
              <a:lnSpc>
                <a:spcPct val="114999"/>
              </a:lnSpc>
            </a:pPr>
            <a:r>
              <a:rPr lang="en-US">
                <a:solidFill>
                  <a:schemeClr val="accent2"/>
                </a:solidFill>
              </a:rPr>
              <a:t>Lifetime</a:t>
            </a:r>
          </a:p>
          <a:p>
            <a:pPr marL="0" indent="0">
              <a:lnSpc>
                <a:spcPct val="114999"/>
              </a:lnSpc>
            </a:pPr>
            <a:r>
              <a:rPr lang="en-US">
                <a:solidFill>
                  <a:schemeClr val="accent2"/>
                </a:solidFill>
              </a:rPr>
              <a:t>CO2 emissions</a:t>
            </a:r>
          </a:p>
          <a:p>
            <a:pPr marL="0" indent="0">
              <a:lnSpc>
                <a:spcPct val="114999"/>
              </a:lnSpc>
            </a:pPr>
            <a:r>
              <a:rPr lang="en-US">
                <a:solidFill>
                  <a:schemeClr val="accent2"/>
                </a:solidFill>
              </a:rPr>
              <a:t>Flexibility application</a:t>
            </a:r>
          </a:p>
        </p:txBody>
      </p:sp>
      <p:cxnSp>
        <p:nvCxnSpPr>
          <p:cNvPr id="32" name="Straight Connector 17">
            <a:extLst>
              <a:ext uri="{FF2B5EF4-FFF2-40B4-BE49-F238E27FC236}">
                <a16:creationId xmlns:a16="http://schemas.microsoft.com/office/drawing/2014/main" id="{C102E440-9BF1-B48B-4DE7-5940D8A58C3F}"/>
              </a:ext>
            </a:extLst>
          </p:cNvPr>
          <p:cNvCxnSpPr>
            <a:cxnSpLocks/>
          </p:cNvCxnSpPr>
          <p:nvPr/>
        </p:nvCxnSpPr>
        <p:spPr>
          <a:xfrm>
            <a:off x="720000" y="3741531"/>
            <a:ext cx="8060267"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18">
            <a:extLst>
              <a:ext uri="{FF2B5EF4-FFF2-40B4-BE49-F238E27FC236}">
                <a16:creationId xmlns:a16="http://schemas.microsoft.com/office/drawing/2014/main" id="{2BB0C800-D108-48D7-8E21-2828266D2C76}"/>
              </a:ext>
            </a:extLst>
          </p:cNvPr>
          <p:cNvCxnSpPr>
            <a:cxnSpLocks/>
          </p:cNvCxnSpPr>
          <p:nvPr/>
        </p:nvCxnSpPr>
        <p:spPr>
          <a:xfrm>
            <a:off x="720000" y="3987064"/>
            <a:ext cx="8060267"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19">
            <a:extLst>
              <a:ext uri="{FF2B5EF4-FFF2-40B4-BE49-F238E27FC236}">
                <a16:creationId xmlns:a16="http://schemas.microsoft.com/office/drawing/2014/main" id="{9F86955C-7A55-28B5-F046-111262FA38C1}"/>
              </a:ext>
            </a:extLst>
          </p:cNvPr>
          <p:cNvCxnSpPr>
            <a:cxnSpLocks/>
          </p:cNvCxnSpPr>
          <p:nvPr/>
        </p:nvCxnSpPr>
        <p:spPr>
          <a:xfrm>
            <a:off x="720000" y="4241064"/>
            <a:ext cx="8060267"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0">
            <a:extLst>
              <a:ext uri="{FF2B5EF4-FFF2-40B4-BE49-F238E27FC236}">
                <a16:creationId xmlns:a16="http://schemas.microsoft.com/office/drawing/2014/main" id="{290804C1-F946-AD57-B369-8DF6537DE24B}"/>
              </a:ext>
            </a:extLst>
          </p:cNvPr>
          <p:cNvCxnSpPr>
            <a:cxnSpLocks/>
          </p:cNvCxnSpPr>
          <p:nvPr/>
        </p:nvCxnSpPr>
        <p:spPr>
          <a:xfrm>
            <a:off x="720000" y="4490436"/>
            <a:ext cx="8060267"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CA52A68-E298-420E-8577-747AB54E430D}"/>
              </a:ext>
            </a:extLst>
          </p:cNvPr>
          <p:cNvGrpSpPr/>
          <p:nvPr/>
        </p:nvGrpSpPr>
        <p:grpSpPr>
          <a:xfrm>
            <a:off x="2679440" y="3455124"/>
            <a:ext cx="313267" cy="1248081"/>
            <a:chOff x="2891699" y="3455124"/>
            <a:chExt cx="313267" cy="1248081"/>
          </a:xfrm>
        </p:grpSpPr>
        <p:sp>
          <p:nvSpPr>
            <p:cNvPr id="35" name="Arrow: Up 20">
              <a:extLst>
                <a:ext uri="{FF2B5EF4-FFF2-40B4-BE49-F238E27FC236}">
                  <a16:creationId xmlns:a16="http://schemas.microsoft.com/office/drawing/2014/main" id="{90622D9C-345B-8D83-395A-C54A697B89E9}"/>
                </a:ext>
              </a:extLst>
            </p:cNvPr>
            <p:cNvSpPr/>
            <p:nvPr/>
          </p:nvSpPr>
          <p:spPr>
            <a:xfrm>
              <a:off x="2958697" y="3455124"/>
              <a:ext cx="179268" cy="185050"/>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Up 21">
              <a:extLst>
                <a:ext uri="{FF2B5EF4-FFF2-40B4-BE49-F238E27FC236}">
                  <a16:creationId xmlns:a16="http://schemas.microsoft.com/office/drawing/2014/main" id="{E75FF587-8D65-9B60-7E90-D4186BDA939B}"/>
                </a:ext>
              </a:extLst>
            </p:cNvPr>
            <p:cNvSpPr/>
            <p:nvPr/>
          </p:nvSpPr>
          <p:spPr>
            <a:xfrm>
              <a:off x="2958699" y="4263051"/>
              <a:ext cx="179268" cy="1850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inus Sign 22">
              <a:extLst>
                <a:ext uri="{FF2B5EF4-FFF2-40B4-BE49-F238E27FC236}">
                  <a16:creationId xmlns:a16="http://schemas.microsoft.com/office/drawing/2014/main" id="{28B78257-8E5B-7E7E-78CF-4DB4DDCAD23E}"/>
                </a:ext>
              </a:extLst>
            </p:cNvPr>
            <p:cNvSpPr/>
            <p:nvPr/>
          </p:nvSpPr>
          <p:spPr>
            <a:xfrm>
              <a:off x="2891699" y="3801711"/>
              <a:ext cx="313267" cy="109632"/>
            </a:xfrm>
            <a:prstGeom prst="mathMinus">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Up 23">
              <a:extLst>
                <a:ext uri="{FF2B5EF4-FFF2-40B4-BE49-F238E27FC236}">
                  <a16:creationId xmlns:a16="http://schemas.microsoft.com/office/drawing/2014/main" id="{A02571BD-CC4D-B174-E218-18A097F8CAF2}"/>
                </a:ext>
              </a:extLst>
            </p:cNvPr>
            <p:cNvSpPr/>
            <p:nvPr/>
          </p:nvSpPr>
          <p:spPr>
            <a:xfrm>
              <a:off x="2958699" y="4025561"/>
              <a:ext cx="179268" cy="185050"/>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Up 41">
              <a:extLst>
                <a:ext uri="{FF2B5EF4-FFF2-40B4-BE49-F238E27FC236}">
                  <a16:creationId xmlns:a16="http://schemas.microsoft.com/office/drawing/2014/main" id="{DF82DBDD-ADAD-ED38-9A86-AC18E5FA366D}"/>
                </a:ext>
              </a:extLst>
            </p:cNvPr>
            <p:cNvSpPr/>
            <p:nvPr/>
          </p:nvSpPr>
          <p:spPr>
            <a:xfrm rot="10800000">
              <a:off x="2958698" y="4518155"/>
              <a:ext cx="179268" cy="185050"/>
            </a:xfrm>
            <a:prstGeom prst="up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Arrow: Up 24">
            <a:extLst>
              <a:ext uri="{FF2B5EF4-FFF2-40B4-BE49-F238E27FC236}">
                <a16:creationId xmlns:a16="http://schemas.microsoft.com/office/drawing/2014/main" id="{9B551E12-0481-3D2C-E3D1-0C6FA4D1B5A9}"/>
              </a:ext>
            </a:extLst>
          </p:cNvPr>
          <p:cNvSpPr/>
          <p:nvPr/>
        </p:nvSpPr>
        <p:spPr>
          <a:xfrm rot="10800000">
            <a:off x="4371746" y="3455124"/>
            <a:ext cx="179268" cy="185050"/>
          </a:xfrm>
          <a:prstGeom prst="up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Up 25">
            <a:extLst>
              <a:ext uri="{FF2B5EF4-FFF2-40B4-BE49-F238E27FC236}">
                <a16:creationId xmlns:a16="http://schemas.microsoft.com/office/drawing/2014/main" id="{B4E51B21-DE53-B491-2043-1B27755E1C13}"/>
              </a:ext>
            </a:extLst>
          </p:cNvPr>
          <p:cNvSpPr/>
          <p:nvPr/>
        </p:nvSpPr>
        <p:spPr>
          <a:xfrm>
            <a:off x="4371748" y="4263051"/>
            <a:ext cx="179268" cy="1850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Up 32">
            <a:extLst>
              <a:ext uri="{FF2B5EF4-FFF2-40B4-BE49-F238E27FC236}">
                <a16:creationId xmlns:a16="http://schemas.microsoft.com/office/drawing/2014/main" id="{C35C0B59-62B8-3C8B-AFD1-289A422B52D6}"/>
              </a:ext>
            </a:extLst>
          </p:cNvPr>
          <p:cNvSpPr/>
          <p:nvPr/>
        </p:nvSpPr>
        <p:spPr>
          <a:xfrm rot="10800000">
            <a:off x="4371748" y="3780028"/>
            <a:ext cx="179268" cy="185050"/>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inus Sign 35">
            <a:extLst>
              <a:ext uri="{FF2B5EF4-FFF2-40B4-BE49-F238E27FC236}">
                <a16:creationId xmlns:a16="http://schemas.microsoft.com/office/drawing/2014/main" id="{7A0D2F00-AAB3-DAAF-0C7A-5062643AD0F4}"/>
              </a:ext>
            </a:extLst>
          </p:cNvPr>
          <p:cNvSpPr/>
          <p:nvPr/>
        </p:nvSpPr>
        <p:spPr>
          <a:xfrm>
            <a:off x="4304747" y="4073903"/>
            <a:ext cx="313267" cy="109632"/>
          </a:xfrm>
          <a:prstGeom prst="mathMinus">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Up 42">
            <a:extLst>
              <a:ext uri="{FF2B5EF4-FFF2-40B4-BE49-F238E27FC236}">
                <a16:creationId xmlns:a16="http://schemas.microsoft.com/office/drawing/2014/main" id="{D3CB50B1-2174-E1D7-5810-EE6691FEB1A4}"/>
              </a:ext>
            </a:extLst>
          </p:cNvPr>
          <p:cNvSpPr/>
          <p:nvPr/>
        </p:nvSpPr>
        <p:spPr>
          <a:xfrm rot="10800000">
            <a:off x="4364096" y="4518155"/>
            <a:ext cx="179268" cy="185050"/>
          </a:xfrm>
          <a:prstGeom prst="up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Up 29">
            <a:extLst>
              <a:ext uri="{FF2B5EF4-FFF2-40B4-BE49-F238E27FC236}">
                <a16:creationId xmlns:a16="http://schemas.microsoft.com/office/drawing/2014/main" id="{4E66E4E8-A0C0-D71F-2A98-80D6C2BC2F1B}"/>
              </a:ext>
            </a:extLst>
          </p:cNvPr>
          <p:cNvSpPr/>
          <p:nvPr/>
        </p:nvSpPr>
        <p:spPr>
          <a:xfrm rot="10800000">
            <a:off x="6329727" y="4264350"/>
            <a:ext cx="179268" cy="185050"/>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Up 31">
            <a:extLst>
              <a:ext uri="{FF2B5EF4-FFF2-40B4-BE49-F238E27FC236}">
                <a16:creationId xmlns:a16="http://schemas.microsoft.com/office/drawing/2014/main" id="{7FEA8FAA-3A79-2C06-EB01-2E6E2C77F0E8}"/>
              </a:ext>
            </a:extLst>
          </p:cNvPr>
          <p:cNvSpPr/>
          <p:nvPr/>
        </p:nvSpPr>
        <p:spPr>
          <a:xfrm rot="10800000">
            <a:off x="6329727" y="4026860"/>
            <a:ext cx="179268" cy="185050"/>
          </a:xfrm>
          <a:prstGeom prst="up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Up 33">
            <a:extLst>
              <a:ext uri="{FF2B5EF4-FFF2-40B4-BE49-F238E27FC236}">
                <a16:creationId xmlns:a16="http://schemas.microsoft.com/office/drawing/2014/main" id="{6F325CC7-7037-C180-36E6-7DA3960E816C}"/>
              </a:ext>
            </a:extLst>
          </p:cNvPr>
          <p:cNvSpPr/>
          <p:nvPr/>
        </p:nvSpPr>
        <p:spPr>
          <a:xfrm>
            <a:off x="6329727" y="3773072"/>
            <a:ext cx="179268" cy="1850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Up 34">
            <a:extLst>
              <a:ext uri="{FF2B5EF4-FFF2-40B4-BE49-F238E27FC236}">
                <a16:creationId xmlns:a16="http://schemas.microsoft.com/office/drawing/2014/main" id="{E416DA43-F685-71EB-6678-CF412836FCC0}"/>
              </a:ext>
            </a:extLst>
          </p:cNvPr>
          <p:cNvSpPr/>
          <p:nvPr/>
        </p:nvSpPr>
        <p:spPr>
          <a:xfrm rot="10800000">
            <a:off x="6316290" y="3455124"/>
            <a:ext cx="179268" cy="185050"/>
          </a:xfrm>
          <a:prstGeom prst="up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Up 43">
            <a:extLst>
              <a:ext uri="{FF2B5EF4-FFF2-40B4-BE49-F238E27FC236}">
                <a16:creationId xmlns:a16="http://schemas.microsoft.com/office/drawing/2014/main" id="{F1ABC576-7A74-AA8B-77F8-59FF75F01B5F}"/>
              </a:ext>
            </a:extLst>
          </p:cNvPr>
          <p:cNvSpPr/>
          <p:nvPr/>
        </p:nvSpPr>
        <p:spPr>
          <a:xfrm>
            <a:off x="6329727" y="4513722"/>
            <a:ext cx="179268" cy="185050"/>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C29A4F7-F9CF-D8B1-C3FA-6C731E6BBE5F}"/>
              </a:ext>
            </a:extLst>
          </p:cNvPr>
          <p:cNvGrpSpPr/>
          <p:nvPr/>
        </p:nvGrpSpPr>
        <p:grpSpPr>
          <a:xfrm>
            <a:off x="765965" y="2110577"/>
            <a:ext cx="1898573" cy="842259"/>
            <a:chOff x="7859030" y="4312040"/>
            <a:chExt cx="1897268" cy="860477"/>
          </a:xfrm>
        </p:grpSpPr>
        <p:sp>
          <p:nvSpPr>
            <p:cNvPr id="62" name="Minus Sign 36">
              <a:extLst>
                <a:ext uri="{FF2B5EF4-FFF2-40B4-BE49-F238E27FC236}">
                  <a16:creationId xmlns:a16="http://schemas.microsoft.com/office/drawing/2014/main" id="{2EFC9E49-CFD3-867B-B6F0-AE2103CEA2AB}"/>
                </a:ext>
              </a:extLst>
            </p:cNvPr>
            <p:cNvSpPr/>
            <p:nvPr/>
          </p:nvSpPr>
          <p:spPr>
            <a:xfrm>
              <a:off x="7859030" y="4481441"/>
              <a:ext cx="313267" cy="109632"/>
            </a:xfrm>
            <a:prstGeom prst="mathMinus">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Up 37">
              <a:extLst>
                <a:ext uri="{FF2B5EF4-FFF2-40B4-BE49-F238E27FC236}">
                  <a16:creationId xmlns:a16="http://schemas.microsoft.com/office/drawing/2014/main" id="{611EBF13-4644-2153-C4FD-365C09EE5A35}"/>
                </a:ext>
              </a:extLst>
            </p:cNvPr>
            <p:cNvSpPr/>
            <p:nvPr/>
          </p:nvSpPr>
          <p:spPr>
            <a:xfrm rot="10800000">
              <a:off x="7926030" y="4667660"/>
              <a:ext cx="179268" cy="185050"/>
            </a:xfrm>
            <a:prstGeom prst="up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row: Up 38">
              <a:extLst>
                <a:ext uri="{FF2B5EF4-FFF2-40B4-BE49-F238E27FC236}">
                  <a16:creationId xmlns:a16="http://schemas.microsoft.com/office/drawing/2014/main" id="{D3977E2E-C985-673C-C7BD-4108048ECCB7}"/>
                </a:ext>
              </a:extLst>
            </p:cNvPr>
            <p:cNvSpPr/>
            <p:nvPr/>
          </p:nvSpPr>
          <p:spPr>
            <a:xfrm>
              <a:off x="7928754" y="4917946"/>
              <a:ext cx="179268" cy="185050"/>
            </a:xfrm>
            <a:prstGeom prst="up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Subtitle 2">
              <a:extLst>
                <a:ext uri="{FF2B5EF4-FFF2-40B4-BE49-F238E27FC236}">
                  <a16:creationId xmlns:a16="http://schemas.microsoft.com/office/drawing/2014/main" id="{3958CD5E-9FB7-A220-B163-351F7C94176E}"/>
                </a:ext>
              </a:extLst>
            </p:cNvPr>
            <p:cNvSpPr txBox="1">
              <a:spLocks/>
            </p:cNvSpPr>
            <p:nvPr/>
          </p:nvSpPr>
          <p:spPr>
            <a:xfrm>
              <a:off x="8105298" y="4312040"/>
              <a:ext cx="1651000" cy="8604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US">
                  <a:solidFill>
                    <a:schemeClr val="accent2"/>
                  </a:solidFill>
                </a:rPr>
                <a:t>Moderate</a:t>
              </a:r>
            </a:p>
            <a:p>
              <a:pPr marL="0" indent="0">
                <a:lnSpc>
                  <a:spcPct val="114999"/>
                </a:lnSpc>
              </a:pPr>
              <a:r>
                <a:rPr lang="en-US">
                  <a:solidFill>
                    <a:schemeClr val="accent2"/>
                  </a:solidFill>
                </a:rPr>
                <a:t>Low</a:t>
              </a:r>
            </a:p>
            <a:p>
              <a:pPr marL="0" indent="0">
                <a:lnSpc>
                  <a:spcPct val="114999"/>
                </a:lnSpc>
              </a:pPr>
              <a:r>
                <a:rPr lang="en-US">
                  <a:solidFill>
                    <a:schemeClr val="accent2"/>
                  </a:solidFill>
                </a:rPr>
                <a:t>High</a:t>
              </a:r>
            </a:p>
          </p:txBody>
        </p:sp>
      </p:grpSp>
      <p:pic>
        <p:nvPicPr>
          <p:cNvPr id="4" name="Picture 4" descr="Monocrystalline photovoltaic module – C&amp;T Solar">
            <a:extLst>
              <a:ext uri="{FF2B5EF4-FFF2-40B4-BE49-F238E27FC236}">
                <a16:creationId xmlns:a16="http://schemas.microsoft.com/office/drawing/2014/main" id="{D224C3CF-DF96-8CF1-1EB6-CA0E28A050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01" r="14866"/>
          <a:stretch/>
        </p:blipFill>
        <p:spPr bwMode="auto">
          <a:xfrm>
            <a:off x="2252214" y="1854539"/>
            <a:ext cx="1122949" cy="15481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OmniPower 80W Pollycrystalline PV Solar Panel – 36 Cells – Proximate Solar">
            <a:extLst>
              <a:ext uri="{FF2B5EF4-FFF2-40B4-BE49-F238E27FC236}">
                <a16:creationId xmlns:a16="http://schemas.microsoft.com/office/drawing/2014/main" id="{10154D56-B957-1D11-0302-E75ACEF0906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358" t="8260" r="14109" b="9894"/>
          <a:stretch/>
        </p:blipFill>
        <p:spPr bwMode="auto">
          <a:xfrm>
            <a:off x="3677949" y="1854539"/>
            <a:ext cx="1353096" cy="1548191"/>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871E921D-638B-510E-A599-E8EBEBFF000D}"/>
              </a:ext>
            </a:extLst>
          </p:cNvPr>
          <p:cNvSpPr txBox="1">
            <a:spLocks/>
          </p:cNvSpPr>
          <p:nvPr/>
        </p:nvSpPr>
        <p:spPr>
          <a:xfrm>
            <a:off x="2132835" y="1518283"/>
            <a:ext cx="16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US" b="1">
                <a:solidFill>
                  <a:schemeClr val="accent2"/>
                </a:solidFill>
              </a:rPr>
              <a:t>Monocrystalline</a:t>
            </a:r>
          </a:p>
        </p:txBody>
      </p:sp>
      <p:sp>
        <p:nvSpPr>
          <p:cNvPr id="7" name="Subtitle 2">
            <a:extLst>
              <a:ext uri="{FF2B5EF4-FFF2-40B4-BE49-F238E27FC236}">
                <a16:creationId xmlns:a16="http://schemas.microsoft.com/office/drawing/2014/main" id="{66BB8A2D-9EE2-0EA1-2E64-9D33362657F0}"/>
              </a:ext>
            </a:extLst>
          </p:cNvPr>
          <p:cNvSpPr txBox="1">
            <a:spLocks/>
          </p:cNvSpPr>
          <p:nvPr/>
        </p:nvSpPr>
        <p:spPr>
          <a:xfrm>
            <a:off x="3687775" y="1518283"/>
            <a:ext cx="16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US" b="1">
                <a:solidFill>
                  <a:schemeClr val="accent2"/>
                </a:solidFill>
              </a:rPr>
              <a:t>Polycrystalline</a:t>
            </a:r>
          </a:p>
        </p:txBody>
      </p:sp>
      <p:sp>
        <p:nvSpPr>
          <p:cNvPr id="8" name="Subtitle 2">
            <a:extLst>
              <a:ext uri="{FF2B5EF4-FFF2-40B4-BE49-F238E27FC236}">
                <a16:creationId xmlns:a16="http://schemas.microsoft.com/office/drawing/2014/main" id="{41C0B7AE-3D5D-2215-56AB-8ABD02C01458}"/>
              </a:ext>
            </a:extLst>
          </p:cNvPr>
          <p:cNvSpPr txBox="1">
            <a:spLocks/>
          </p:cNvSpPr>
          <p:nvPr/>
        </p:nvSpPr>
        <p:spPr>
          <a:xfrm>
            <a:off x="5428919" y="1518284"/>
            <a:ext cx="16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US" b="1">
                <a:solidFill>
                  <a:schemeClr val="accent2"/>
                </a:solidFill>
              </a:rPr>
              <a:t>Thin-Film</a:t>
            </a:r>
          </a:p>
        </p:txBody>
      </p:sp>
      <p:pic>
        <p:nvPicPr>
          <p:cNvPr id="9" name="Picture 8" descr="Thin Film Solar Panels - All You Need To Know - Solar Fast">
            <a:extLst>
              <a:ext uri="{FF2B5EF4-FFF2-40B4-BE49-F238E27FC236}">
                <a16:creationId xmlns:a16="http://schemas.microsoft.com/office/drawing/2014/main" id="{FBDDB2D2-2823-2C80-FC3F-006FFBDCAD0C}"/>
              </a:ext>
            </a:extLst>
          </p:cNvPr>
          <p:cNvPicPr>
            <a:picLocks noChangeAspect="1" noChangeArrowheads="1"/>
          </p:cNvPicPr>
          <p:nvPr/>
        </p:nvPicPr>
        <p:blipFill rotWithShape="1">
          <a:blip r:embed="rId5">
            <a:clrChange>
              <a:clrFrom>
                <a:srgbClr val="E5F0D8"/>
              </a:clrFrom>
              <a:clrTo>
                <a:srgbClr val="E5F0D8">
                  <a:alpha val="0"/>
                </a:srgbClr>
              </a:clrTo>
            </a:clrChange>
            <a:extLst>
              <a:ext uri="{28A0092B-C50C-407E-A947-70E740481C1C}">
                <a14:useLocalDpi xmlns:a14="http://schemas.microsoft.com/office/drawing/2010/main" val="0"/>
              </a:ext>
            </a:extLst>
          </a:blip>
          <a:srcRect l="65819" t="18911" r="1481" b="22285"/>
          <a:stretch/>
        </p:blipFill>
        <p:spPr bwMode="auto">
          <a:xfrm rot="1831567">
            <a:off x="4972816" y="2084731"/>
            <a:ext cx="2066442" cy="1085114"/>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0A490084-C9DD-443C-2F19-B2FBDEE1FB67}"/>
              </a:ext>
            </a:extLst>
          </p:cNvPr>
          <p:cNvSpPr txBox="1">
            <a:spLocks/>
          </p:cNvSpPr>
          <p:nvPr/>
        </p:nvSpPr>
        <p:spPr>
          <a:xfrm>
            <a:off x="7016911" y="1513143"/>
            <a:ext cx="1620000" cy="36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US" b="1">
                <a:solidFill>
                  <a:schemeClr val="accent2"/>
                </a:solidFill>
              </a:rPr>
              <a:t>Half-cut</a:t>
            </a:r>
          </a:p>
        </p:txBody>
      </p:sp>
      <p:pic>
        <p:nvPicPr>
          <p:cNvPr id="11" name="Picture 2" descr="Half Cut Cell Mono PERC Solar Panel | Coulee Limited">
            <a:extLst>
              <a:ext uri="{FF2B5EF4-FFF2-40B4-BE49-F238E27FC236}">
                <a16:creationId xmlns:a16="http://schemas.microsoft.com/office/drawing/2014/main" id="{2148A48F-D4C0-3564-313A-80E4CB6AA392}"/>
              </a:ext>
            </a:extLst>
          </p:cNvPr>
          <p:cNvPicPr>
            <a:picLocks noChangeAspect="1" noChangeArrowheads="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l="63493" r="9441"/>
          <a:stretch/>
        </p:blipFill>
        <p:spPr bwMode="auto">
          <a:xfrm>
            <a:off x="7478944" y="1763868"/>
            <a:ext cx="680644" cy="14136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lf Cut Cell Mono PERC Solar Panel | Coulee Limited">
            <a:extLst>
              <a:ext uri="{FF2B5EF4-FFF2-40B4-BE49-F238E27FC236}">
                <a16:creationId xmlns:a16="http://schemas.microsoft.com/office/drawing/2014/main" id="{7BDC8293-CF53-F237-949E-74880CCBE16D}"/>
              </a:ext>
            </a:extLst>
          </p:cNvPr>
          <p:cNvPicPr>
            <a:picLocks noChangeAspect="1" noChangeArrowheads="1"/>
          </p:cNvPicPr>
          <p:nvPr/>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l="14283" t="25351" r="51695" b="14123"/>
          <a:stretch/>
        </p:blipFill>
        <p:spPr bwMode="auto">
          <a:xfrm>
            <a:off x="6929890" y="1873143"/>
            <a:ext cx="615482" cy="615535"/>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8E53EE33-5FDB-383E-68BF-35AC8D6C8402}"/>
              </a:ext>
            </a:extLst>
          </p:cNvPr>
          <p:cNvGrpSpPr/>
          <p:nvPr/>
        </p:nvGrpSpPr>
        <p:grpSpPr>
          <a:xfrm>
            <a:off x="7688884" y="3455124"/>
            <a:ext cx="179269" cy="1248081"/>
            <a:chOff x="7688884" y="3455124"/>
            <a:chExt cx="179269" cy="1248081"/>
          </a:xfrm>
        </p:grpSpPr>
        <p:sp>
          <p:nvSpPr>
            <p:cNvPr id="22" name="Arrow: Up 42">
              <a:extLst>
                <a:ext uri="{FF2B5EF4-FFF2-40B4-BE49-F238E27FC236}">
                  <a16:creationId xmlns:a16="http://schemas.microsoft.com/office/drawing/2014/main" id="{B2C91441-2092-ED6B-8C6E-BBEAF0E00658}"/>
                </a:ext>
              </a:extLst>
            </p:cNvPr>
            <p:cNvSpPr/>
            <p:nvPr/>
          </p:nvSpPr>
          <p:spPr>
            <a:xfrm rot="10800000">
              <a:off x="7688885" y="4518155"/>
              <a:ext cx="179268" cy="185050"/>
            </a:xfrm>
            <a:prstGeom prst="up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0">
              <a:extLst>
                <a:ext uri="{FF2B5EF4-FFF2-40B4-BE49-F238E27FC236}">
                  <a16:creationId xmlns:a16="http://schemas.microsoft.com/office/drawing/2014/main" id="{E955B55C-E403-2224-D5D7-AC4C774F560D}"/>
                </a:ext>
              </a:extLst>
            </p:cNvPr>
            <p:cNvSpPr/>
            <p:nvPr/>
          </p:nvSpPr>
          <p:spPr>
            <a:xfrm>
              <a:off x="7688884" y="3455124"/>
              <a:ext cx="179268" cy="185050"/>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1">
              <a:extLst>
                <a:ext uri="{FF2B5EF4-FFF2-40B4-BE49-F238E27FC236}">
                  <a16:creationId xmlns:a16="http://schemas.microsoft.com/office/drawing/2014/main" id="{43D2A6A4-0283-B799-B407-D7C692E2F48C}"/>
                </a:ext>
              </a:extLst>
            </p:cNvPr>
            <p:cNvSpPr/>
            <p:nvPr/>
          </p:nvSpPr>
          <p:spPr>
            <a:xfrm>
              <a:off x="7688884" y="4263051"/>
              <a:ext cx="179268" cy="1850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3">
              <a:extLst>
                <a:ext uri="{FF2B5EF4-FFF2-40B4-BE49-F238E27FC236}">
                  <a16:creationId xmlns:a16="http://schemas.microsoft.com/office/drawing/2014/main" id="{3A257DE4-EE38-50FC-EC05-D3F3FBE0D02C}"/>
                </a:ext>
              </a:extLst>
            </p:cNvPr>
            <p:cNvSpPr/>
            <p:nvPr/>
          </p:nvSpPr>
          <p:spPr>
            <a:xfrm>
              <a:off x="7688884" y="4025561"/>
              <a:ext cx="179268" cy="185050"/>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Up 33">
              <a:extLst>
                <a:ext uri="{FF2B5EF4-FFF2-40B4-BE49-F238E27FC236}">
                  <a16:creationId xmlns:a16="http://schemas.microsoft.com/office/drawing/2014/main" id="{5513AC2E-0BEC-7D56-57DC-9DFB033CE416}"/>
                </a:ext>
              </a:extLst>
            </p:cNvPr>
            <p:cNvSpPr/>
            <p:nvPr/>
          </p:nvSpPr>
          <p:spPr>
            <a:xfrm>
              <a:off x="7688884" y="3773072"/>
              <a:ext cx="179268" cy="1850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0190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7A90839-B723-4658-76CF-1AA1F76A51C9}"/>
              </a:ext>
            </a:extLst>
          </p:cNvPr>
          <p:cNvSpPr>
            <a:spLocks noGrp="1"/>
          </p:cNvSpPr>
          <p:nvPr>
            <p:ph type="title"/>
          </p:nvPr>
        </p:nvSpPr>
        <p:spPr/>
        <p:txBody>
          <a:bodyPr/>
          <a:lstStyle/>
          <a:p>
            <a:r>
              <a:rPr lang="en"/>
              <a:t>In Ghana there is the largest floating Solar PV system in whole Africa!</a:t>
            </a:r>
            <a:endParaRPr lang="de-DE"/>
          </a:p>
        </p:txBody>
      </p:sp>
      <p:pic>
        <p:nvPicPr>
          <p:cNvPr id="5" name="Picture 2" descr="The Potential of Floating Solar PV Plants in Southern Africa - Zero ...">
            <a:extLst>
              <a:ext uri="{FF2B5EF4-FFF2-40B4-BE49-F238E27FC236}">
                <a16:creationId xmlns:a16="http://schemas.microsoft.com/office/drawing/2014/main" id="{16862283-F998-E45C-DBAF-F0B10230A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26" y="2086739"/>
            <a:ext cx="3639930" cy="23549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id="{07557E8D-46C3-E5B3-71AC-C7260FF9CC39}"/>
              </a:ext>
            </a:extLst>
          </p:cNvPr>
          <p:cNvPicPr>
            <a:picLocks noChangeAspect="1"/>
          </p:cNvPicPr>
          <p:nvPr/>
        </p:nvPicPr>
        <p:blipFill>
          <a:blip r:embed="rId4"/>
          <a:stretch>
            <a:fillRect/>
          </a:stretch>
        </p:blipFill>
        <p:spPr>
          <a:xfrm>
            <a:off x="717150" y="2086739"/>
            <a:ext cx="3975476" cy="1649305"/>
          </a:xfrm>
          <a:prstGeom prst="rect">
            <a:avLst/>
          </a:prstGeom>
        </p:spPr>
      </p:pic>
      <p:pic>
        <p:nvPicPr>
          <p:cNvPr id="7" name="Picture 12">
            <a:extLst>
              <a:ext uri="{FF2B5EF4-FFF2-40B4-BE49-F238E27FC236}">
                <a16:creationId xmlns:a16="http://schemas.microsoft.com/office/drawing/2014/main" id="{CDCBA389-063D-C622-E70E-8273B38DD2FD}"/>
              </a:ext>
            </a:extLst>
          </p:cNvPr>
          <p:cNvPicPr>
            <a:picLocks noChangeAspect="1"/>
          </p:cNvPicPr>
          <p:nvPr/>
        </p:nvPicPr>
        <p:blipFill rotWithShape="1">
          <a:blip r:embed="rId5"/>
          <a:srcRect t="16335" b="27051"/>
          <a:stretch/>
        </p:blipFill>
        <p:spPr>
          <a:xfrm>
            <a:off x="2743134" y="3331479"/>
            <a:ext cx="1949492" cy="1110167"/>
          </a:xfrm>
          <a:prstGeom prst="rect">
            <a:avLst/>
          </a:prstGeom>
        </p:spPr>
      </p:pic>
      <p:sp>
        <p:nvSpPr>
          <p:cNvPr id="8" name="TextBox 15">
            <a:extLst>
              <a:ext uri="{FF2B5EF4-FFF2-40B4-BE49-F238E27FC236}">
                <a16:creationId xmlns:a16="http://schemas.microsoft.com/office/drawing/2014/main" id="{90F1D7D7-34AE-8330-5D8B-68567D9690CF}"/>
              </a:ext>
            </a:extLst>
          </p:cNvPr>
          <p:cNvSpPr txBox="1"/>
          <p:nvPr/>
        </p:nvSpPr>
        <p:spPr>
          <a:xfrm>
            <a:off x="719138" y="1715139"/>
            <a:ext cx="7704862" cy="307777"/>
          </a:xfrm>
          <a:prstGeom prst="rect">
            <a:avLst/>
          </a:prstGeom>
          <a:noFill/>
        </p:spPr>
        <p:txBody>
          <a:bodyPr wrap="square">
            <a:spAutoFit/>
          </a:bodyPr>
          <a:lstStyle/>
          <a:p>
            <a:r>
              <a:rPr lang="en-GB" b="1">
                <a:solidFill>
                  <a:schemeClr val="accent2"/>
                </a:solidFill>
                <a:latin typeface="Sofia Sans"/>
                <a:sym typeface="Sofia Sans"/>
              </a:rPr>
              <a:t>Look at the video: </a:t>
            </a:r>
            <a:r>
              <a:rPr lang="en-GB">
                <a:latin typeface="Sofia Sans" panose="020B0604020202020204" charset="0"/>
                <a:hlinkClick r:id="rId6"/>
              </a:rPr>
              <a:t>Largest Floating Solar Plant In Africa</a:t>
            </a:r>
            <a:endParaRPr lang="en-US" i="1">
              <a:solidFill>
                <a:schemeClr val="accent5">
                  <a:lumMod val="75000"/>
                </a:schemeClr>
              </a:solidFill>
              <a:latin typeface="Sofia Sans" panose="020B0604020202020204" charset="0"/>
            </a:endParaRPr>
          </a:p>
        </p:txBody>
      </p:sp>
      <p:sp>
        <p:nvSpPr>
          <p:cNvPr id="9" name="TextBox 1">
            <a:extLst>
              <a:ext uri="{FF2B5EF4-FFF2-40B4-BE49-F238E27FC236}">
                <a16:creationId xmlns:a16="http://schemas.microsoft.com/office/drawing/2014/main" id="{0C6F7F99-A6D2-A8FA-8DB3-3B51FEA10747}"/>
              </a:ext>
            </a:extLst>
          </p:cNvPr>
          <p:cNvSpPr txBox="1"/>
          <p:nvPr/>
        </p:nvSpPr>
        <p:spPr>
          <a:xfrm>
            <a:off x="1286424" y="4492607"/>
            <a:ext cx="7508441" cy="307777"/>
          </a:xfrm>
          <a:prstGeom prst="rect">
            <a:avLst/>
          </a:prstGeom>
          <a:noFill/>
        </p:spPr>
        <p:txBody>
          <a:bodyPr wrap="square">
            <a:spAutoFit/>
          </a:bodyPr>
          <a:lstStyle/>
          <a:p>
            <a:r>
              <a:rPr lang="en-GB" i="1">
                <a:solidFill>
                  <a:schemeClr val="tx1"/>
                </a:solidFill>
                <a:latin typeface="Sofia Sans"/>
              </a:rPr>
              <a:t>Click </a:t>
            </a:r>
            <a:r>
              <a:rPr lang="en-GB" i="1">
                <a:solidFill>
                  <a:schemeClr val="tx1"/>
                </a:solidFill>
                <a:latin typeface="Sofia Sans"/>
                <a:hlinkClick r:id="rId7">
                  <a:extLst>
                    <a:ext uri="{A12FA001-AC4F-418D-AE19-62706E023703}">
                      <ahyp:hlinkClr xmlns:ahyp="http://schemas.microsoft.com/office/drawing/2018/hyperlinkcolor" val="tx"/>
                    </a:ext>
                  </a:extLst>
                </a:hlinkClick>
              </a:rPr>
              <a:t>here </a:t>
            </a:r>
            <a:r>
              <a:rPr lang="en-GB" i="1">
                <a:solidFill>
                  <a:schemeClr val="tx1"/>
                </a:solidFill>
                <a:latin typeface="Sofia Sans"/>
              </a:rPr>
              <a:t>if you want to learn more about the </a:t>
            </a:r>
            <a:r>
              <a:rPr lang="en-GB" i="1">
                <a:solidFill>
                  <a:schemeClr val="tx1"/>
                </a:solidFill>
                <a:latin typeface="Sofia Sans" panose="020B0604020202020204" charset="0"/>
              </a:rPr>
              <a:t>about </a:t>
            </a:r>
            <a:r>
              <a:rPr lang="en-GB" i="1">
                <a:solidFill>
                  <a:schemeClr val="tx1"/>
                </a:solidFill>
                <a:latin typeface="Sofia Sans"/>
              </a:rPr>
              <a:t>the 5MWp Floating Solar PV System.</a:t>
            </a:r>
            <a:endParaRPr lang="en-US" i="1">
              <a:solidFill>
                <a:schemeClr val="tx1"/>
              </a:solidFill>
              <a:latin typeface="Sofia Sans"/>
            </a:endParaRPr>
          </a:p>
        </p:txBody>
      </p:sp>
      <p:grpSp>
        <p:nvGrpSpPr>
          <p:cNvPr id="10" name="Google Shape;10653;p60">
            <a:extLst>
              <a:ext uri="{FF2B5EF4-FFF2-40B4-BE49-F238E27FC236}">
                <a16:creationId xmlns:a16="http://schemas.microsoft.com/office/drawing/2014/main" id="{A0A105F5-12F1-B18E-7141-ABE2B7093096}"/>
              </a:ext>
            </a:extLst>
          </p:cNvPr>
          <p:cNvGrpSpPr/>
          <p:nvPr/>
        </p:nvGrpSpPr>
        <p:grpSpPr>
          <a:xfrm>
            <a:off x="892317" y="4450835"/>
            <a:ext cx="370101" cy="391320"/>
            <a:chOff x="2206122" y="3360748"/>
            <a:chExt cx="308183" cy="347561"/>
          </a:xfrm>
        </p:grpSpPr>
        <p:sp>
          <p:nvSpPr>
            <p:cNvPr id="11" name="Google Shape;10654;p60">
              <a:extLst>
                <a:ext uri="{FF2B5EF4-FFF2-40B4-BE49-F238E27FC236}">
                  <a16:creationId xmlns:a16="http://schemas.microsoft.com/office/drawing/2014/main" id="{B9D775FC-F976-DEE8-0DC2-5F576AB8663F}"/>
                </a:ext>
              </a:extLst>
            </p:cNvPr>
            <p:cNvSpPr/>
            <p:nvPr/>
          </p:nvSpPr>
          <p:spPr>
            <a:xfrm>
              <a:off x="2206122" y="3543859"/>
              <a:ext cx="199932" cy="164451"/>
            </a:xfrm>
            <a:custGeom>
              <a:avLst/>
              <a:gdLst/>
              <a:ahLst/>
              <a:cxnLst/>
              <a:rect l="l" t="t" r="r" b="b"/>
              <a:pathLst>
                <a:path w="6311" h="5191" extrusionOk="0">
                  <a:moveTo>
                    <a:pt x="289" y="1"/>
                  </a:moveTo>
                  <a:cubicBezTo>
                    <a:pt x="219" y="1"/>
                    <a:pt x="162" y="52"/>
                    <a:pt x="143" y="118"/>
                  </a:cubicBezTo>
                  <a:cubicBezTo>
                    <a:pt x="48" y="476"/>
                    <a:pt x="0" y="845"/>
                    <a:pt x="0" y="1214"/>
                  </a:cubicBezTo>
                  <a:cubicBezTo>
                    <a:pt x="0" y="3405"/>
                    <a:pt x="1786" y="5191"/>
                    <a:pt x="3977" y="5191"/>
                  </a:cubicBezTo>
                  <a:cubicBezTo>
                    <a:pt x="4787" y="5191"/>
                    <a:pt x="5584" y="4941"/>
                    <a:pt x="6251" y="4476"/>
                  </a:cubicBezTo>
                  <a:cubicBezTo>
                    <a:pt x="6275" y="4429"/>
                    <a:pt x="6311" y="4321"/>
                    <a:pt x="6251" y="4250"/>
                  </a:cubicBezTo>
                  <a:cubicBezTo>
                    <a:pt x="6221" y="4204"/>
                    <a:pt x="6166" y="4183"/>
                    <a:pt x="6111" y="4183"/>
                  </a:cubicBezTo>
                  <a:cubicBezTo>
                    <a:pt x="6081" y="4183"/>
                    <a:pt x="6050" y="4189"/>
                    <a:pt x="6025" y="4202"/>
                  </a:cubicBezTo>
                  <a:cubicBezTo>
                    <a:pt x="5418" y="4643"/>
                    <a:pt x="4691" y="4857"/>
                    <a:pt x="3941" y="4857"/>
                  </a:cubicBezTo>
                  <a:cubicBezTo>
                    <a:pt x="1929" y="4857"/>
                    <a:pt x="298" y="3226"/>
                    <a:pt x="298" y="1214"/>
                  </a:cubicBezTo>
                  <a:cubicBezTo>
                    <a:pt x="298" y="869"/>
                    <a:pt x="346" y="535"/>
                    <a:pt x="441" y="202"/>
                  </a:cubicBezTo>
                  <a:cubicBezTo>
                    <a:pt x="477" y="118"/>
                    <a:pt x="417" y="23"/>
                    <a:pt x="346" y="11"/>
                  </a:cubicBezTo>
                  <a:cubicBezTo>
                    <a:pt x="326" y="4"/>
                    <a:pt x="307" y="1"/>
                    <a:pt x="28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655;p60">
              <a:extLst>
                <a:ext uri="{FF2B5EF4-FFF2-40B4-BE49-F238E27FC236}">
                  <a16:creationId xmlns:a16="http://schemas.microsoft.com/office/drawing/2014/main" id="{EE285746-D411-86D3-1C39-354D625FBE90}"/>
                </a:ext>
              </a:extLst>
            </p:cNvPr>
            <p:cNvSpPr/>
            <p:nvPr/>
          </p:nvSpPr>
          <p:spPr>
            <a:xfrm>
              <a:off x="2216291" y="3360748"/>
              <a:ext cx="298014" cy="312872"/>
            </a:xfrm>
            <a:custGeom>
              <a:avLst/>
              <a:gdLst/>
              <a:ahLst/>
              <a:cxnLst/>
              <a:rect l="l" t="t" r="r" b="b"/>
              <a:pathLst>
                <a:path w="9407" h="9876" extrusionOk="0">
                  <a:moveTo>
                    <a:pt x="6830" y="0"/>
                  </a:moveTo>
                  <a:cubicBezTo>
                    <a:pt x="6032" y="0"/>
                    <a:pt x="5248" y="384"/>
                    <a:pt x="4763" y="1100"/>
                  </a:cubicBezTo>
                  <a:cubicBezTo>
                    <a:pt x="4632" y="1315"/>
                    <a:pt x="4513" y="1529"/>
                    <a:pt x="4454" y="1791"/>
                  </a:cubicBezTo>
                  <a:cubicBezTo>
                    <a:pt x="4418" y="1874"/>
                    <a:pt x="4478" y="1969"/>
                    <a:pt x="4561" y="1981"/>
                  </a:cubicBezTo>
                  <a:cubicBezTo>
                    <a:pt x="4574" y="1985"/>
                    <a:pt x="4587" y="1987"/>
                    <a:pt x="4600" y="1987"/>
                  </a:cubicBezTo>
                  <a:cubicBezTo>
                    <a:pt x="4671" y="1987"/>
                    <a:pt x="4741" y="1935"/>
                    <a:pt x="4751" y="1874"/>
                  </a:cubicBezTo>
                  <a:cubicBezTo>
                    <a:pt x="4811" y="1672"/>
                    <a:pt x="4894" y="1469"/>
                    <a:pt x="5037" y="1279"/>
                  </a:cubicBezTo>
                  <a:cubicBezTo>
                    <a:pt x="5455" y="652"/>
                    <a:pt x="6135" y="315"/>
                    <a:pt x="6830" y="315"/>
                  </a:cubicBezTo>
                  <a:cubicBezTo>
                    <a:pt x="7244" y="315"/>
                    <a:pt x="7664" y="435"/>
                    <a:pt x="8037" y="684"/>
                  </a:cubicBezTo>
                  <a:cubicBezTo>
                    <a:pt x="8514" y="1017"/>
                    <a:pt x="8847" y="1481"/>
                    <a:pt x="8966" y="2065"/>
                  </a:cubicBezTo>
                  <a:cubicBezTo>
                    <a:pt x="9085" y="2636"/>
                    <a:pt x="8966" y="3220"/>
                    <a:pt x="8633" y="3684"/>
                  </a:cubicBezTo>
                  <a:cubicBezTo>
                    <a:pt x="8230" y="4289"/>
                    <a:pt x="7574" y="4641"/>
                    <a:pt x="6873" y="4641"/>
                  </a:cubicBezTo>
                  <a:cubicBezTo>
                    <a:pt x="6829" y="4641"/>
                    <a:pt x="6784" y="4639"/>
                    <a:pt x="6740" y="4636"/>
                  </a:cubicBezTo>
                  <a:lnTo>
                    <a:pt x="6716" y="4636"/>
                  </a:lnTo>
                  <a:cubicBezTo>
                    <a:pt x="6549" y="4625"/>
                    <a:pt x="6406" y="4613"/>
                    <a:pt x="6240" y="4565"/>
                  </a:cubicBezTo>
                  <a:cubicBezTo>
                    <a:pt x="6220" y="4560"/>
                    <a:pt x="6204" y="4557"/>
                    <a:pt x="6189" y="4557"/>
                  </a:cubicBezTo>
                  <a:cubicBezTo>
                    <a:pt x="6168" y="4557"/>
                    <a:pt x="6148" y="4563"/>
                    <a:pt x="6121" y="4577"/>
                  </a:cubicBezTo>
                  <a:lnTo>
                    <a:pt x="5120" y="5053"/>
                  </a:lnTo>
                  <a:lnTo>
                    <a:pt x="5168" y="3958"/>
                  </a:lnTo>
                  <a:cubicBezTo>
                    <a:pt x="5168" y="3910"/>
                    <a:pt x="5156" y="3886"/>
                    <a:pt x="5144" y="3851"/>
                  </a:cubicBezTo>
                  <a:cubicBezTo>
                    <a:pt x="4823" y="3470"/>
                    <a:pt x="4668" y="2993"/>
                    <a:pt x="4680" y="2481"/>
                  </a:cubicBezTo>
                  <a:cubicBezTo>
                    <a:pt x="4680" y="2398"/>
                    <a:pt x="4608" y="2315"/>
                    <a:pt x="4513" y="2315"/>
                  </a:cubicBezTo>
                  <a:cubicBezTo>
                    <a:pt x="4418" y="2315"/>
                    <a:pt x="4347" y="2398"/>
                    <a:pt x="4347" y="2481"/>
                  </a:cubicBezTo>
                  <a:cubicBezTo>
                    <a:pt x="4347" y="2708"/>
                    <a:pt x="4382" y="2934"/>
                    <a:pt x="4442" y="3136"/>
                  </a:cubicBezTo>
                  <a:cubicBezTo>
                    <a:pt x="4168" y="3077"/>
                    <a:pt x="3894" y="3053"/>
                    <a:pt x="3620" y="3053"/>
                  </a:cubicBezTo>
                  <a:cubicBezTo>
                    <a:pt x="2858" y="3053"/>
                    <a:pt x="2132" y="3255"/>
                    <a:pt x="1489" y="3660"/>
                  </a:cubicBezTo>
                  <a:cubicBezTo>
                    <a:pt x="882" y="4041"/>
                    <a:pt x="370" y="4601"/>
                    <a:pt x="48" y="5256"/>
                  </a:cubicBezTo>
                  <a:cubicBezTo>
                    <a:pt x="1" y="5327"/>
                    <a:pt x="48" y="5434"/>
                    <a:pt x="120" y="5458"/>
                  </a:cubicBezTo>
                  <a:cubicBezTo>
                    <a:pt x="156" y="5470"/>
                    <a:pt x="167" y="5470"/>
                    <a:pt x="191" y="5470"/>
                  </a:cubicBezTo>
                  <a:cubicBezTo>
                    <a:pt x="251" y="5470"/>
                    <a:pt x="322" y="5446"/>
                    <a:pt x="346" y="5387"/>
                  </a:cubicBezTo>
                  <a:cubicBezTo>
                    <a:pt x="965" y="4136"/>
                    <a:pt x="2227" y="3362"/>
                    <a:pt x="3620" y="3362"/>
                  </a:cubicBezTo>
                  <a:cubicBezTo>
                    <a:pt x="3942" y="3362"/>
                    <a:pt x="4263" y="3410"/>
                    <a:pt x="4573" y="3482"/>
                  </a:cubicBezTo>
                  <a:cubicBezTo>
                    <a:pt x="4644" y="3660"/>
                    <a:pt x="4751" y="3827"/>
                    <a:pt x="4859" y="3970"/>
                  </a:cubicBezTo>
                  <a:lnTo>
                    <a:pt x="4799" y="5279"/>
                  </a:lnTo>
                  <a:cubicBezTo>
                    <a:pt x="4799" y="5339"/>
                    <a:pt x="4823" y="5387"/>
                    <a:pt x="4870" y="5410"/>
                  </a:cubicBezTo>
                  <a:cubicBezTo>
                    <a:pt x="4894" y="5434"/>
                    <a:pt x="4930" y="5446"/>
                    <a:pt x="4954" y="5446"/>
                  </a:cubicBezTo>
                  <a:cubicBezTo>
                    <a:pt x="4989" y="5446"/>
                    <a:pt x="5001" y="5446"/>
                    <a:pt x="5037" y="5434"/>
                  </a:cubicBezTo>
                  <a:lnTo>
                    <a:pt x="6228" y="4875"/>
                  </a:lnTo>
                  <a:cubicBezTo>
                    <a:pt x="6359" y="4910"/>
                    <a:pt x="6502" y="4934"/>
                    <a:pt x="6644" y="4958"/>
                  </a:cubicBezTo>
                  <a:cubicBezTo>
                    <a:pt x="7061" y="5565"/>
                    <a:pt x="7264" y="6268"/>
                    <a:pt x="7264" y="7006"/>
                  </a:cubicBezTo>
                  <a:cubicBezTo>
                    <a:pt x="7264" y="7994"/>
                    <a:pt x="6883" y="8911"/>
                    <a:pt x="6180" y="9613"/>
                  </a:cubicBezTo>
                  <a:cubicBezTo>
                    <a:pt x="6121" y="9673"/>
                    <a:pt x="6121" y="9780"/>
                    <a:pt x="6180" y="9839"/>
                  </a:cubicBezTo>
                  <a:cubicBezTo>
                    <a:pt x="6204" y="9863"/>
                    <a:pt x="6252" y="9875"/>
                    <a:pt x="6299" y="9875"/>
                  </a:cubicBezTo>
                  <a:cubicBezTo>
                    <a:pt x="6347" y="9875"/>
                    <a:pt x="6371" y="9863"/>
                    <a:pt x="6418" y="9839"/>
                  </a:cubicBezTo>
                  <a:cubicBezTo>
                    <a:pt x="7192" y="9077"/>
                    <a:pt x="7609" y="8077"/>
                    <a:pt x="7609" y="7006"/>
                  </a:cubicBezTo>
                  <a:cubicBezTo>
                    <a:pt x="7609" y="6279"/>
                    <a:pt x="7418" y="5577"/>
                    <a:pt x="7037" y="4958"/>
                  </a:cubicBezTo>
                  <a:cubicBezTo>
                    <a:pt x="7787" y="4898"/>
                    <a:pt x="8490" y="4505"/>
                    <a:pt x="8930" y="3851"/>
                  </a:cubicBezTo>
                  <a:cubicBezTo>
                    <a:pt x="9276" y="3303"/>
                    <a:pt x="9407" y="2648"/>
                    <a:pt x="9276" y="1993"/>
                  </a:cubicBezTo>
                  <a:cubicBezTo>
                    <a:pt x="9145" y="1338"/>
                    <a:pt x="8776" y="791"/>
                    <a:pt x="8216" y="422"/>
                  </a:cubicBezTo>
                  <a:cubicBezTo>
                    <a:pt x="7789" y="137"/>
                    <a:pt x="7307" y="0"/>
                    <a:pt x="68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656;p60">
              <a:extLst>
                <a:ext uri="{FF2B5EF4-FFF2-40B4-BE49-F238E27FC236}">
                  <a16:creationId xmlns:a16="http://schemas.microsoft.com/office/drawing/2014/main" id="{91F5853F-A472-6BD0-A322-62015E635EA5}"/>
                </a:ext>
              </a:extLst>
            </p:cNvPr>
            <p:cNvSpPr/>
            <p:nvPr/>
          </p:nvSpPr>
          <p:spPr>
            <a:xfrm>
              <a:off x="2392812" y="3401615"/>
              <a:ext cx="83033" cy="80372"/>
            </a:xfrm>
            <a:custGeom>
              <a:avLst/>
              <a:gdLst/>
              <a:ahLst/>
              <a:cxnLst/>
              <a:rect l="l" t="t" r="r" b="b"/>
              <a:pathLst>
                <a:path w="2621" h="2537" extrusionOk="0">
                  <a:moveTo>
                    <a:pt x="1608" y="334"/>
                  </a:moveTo>
                  <a:cubicBezTo>
                    <a:pt x="1775" y="334"/>
                    <a:pt x="1918" y="394"/>
                    <a:pt x="2037" y="513"/>
                  </a:cubicBezTo>
                  <a:cubicBezTo>
                    <a:pt x="2275" y="739"/>
                    <a:pt x="2275" y="1132"/>
                    <a:pt x="2037" y="1370"/>
                  </a:cubicBezTo>
                  <a:cubicBezTo>
                    <a:pt x="1918" y="1489"/>
                    <a:pt x="1763" y="1549"/>
                    <a:pt x="1608" y="1549"/>
                  </a:cubicBezTo>
                  <a:cubicBezTo>
                    <a:pt x="1453" y="1549"/>
                    <a:pt x="1299" y="1489"/>
                    <a:pt x="1180" y="1370"/>
                  </a:cubicBezTo>
                  <a:cubicBezTo>
                    <a:pt x="941" y="1132"/>
                    <a:pt x="941" y="751"/>
                    <a:pt x="1180" y="513"/>
                  </a:cubicBezTo>
                  <a:cubicBezTo>
                    <a:pt x="1299" y="394"/>
                    <a:pt x="1442" y="334"/>
                    <a:pt x="1608" y="334"/>
                  </a:cubicBezTo>
                  <a:close/>
                  <a:moveTo>
                    <a:pt x="1608" y="1"/>
                  </a:moveTo>
                  <a:cubicBezTo>
                    <a:pt x="1358" y="1"/>
                    <a:pt x="1120" y="108"/>
                    <a:pt x="953" y="275"/>
                  </a:cubicBezTo>
                  <a:cubicBezTo>
                    <a:pt x="620" y="596"/>
                    <a:pt x="596" y="1108"/>
                    <a:pt x="846" y="1477"/>
                  </a:cubicBezTo>
                  <a:lnTo>
                    <a:pt x="60" y="2263"/>
                  </a:lnTo>
                  <a:cubicBezTo>
                    <a:pt x="1" y="2322"/>
                    <a:pt x="1" y="2430"/>
                    <a:pt x="60" y="2489"/>
                  </a:cubicBezTo>
                  <a:cubicBezTo>
                    <a:pt x="84" y="2525"/>
                    <a:pt x="132" y="2537"/>
                    <a:pt x="179" y="2537"/>
                  </a:cubicBezTo>
                  <a:cubicBezTo>
                    <a:pt x="227" y="2537"/>
                    <a:pt x="263" y="2525"/>
                    <a:pt x="299" y="2489"/>
                  </a:cubicBezTo>
                  <a:lnTo>
                    <a:pt x="1084" y="1703"/>
                  </a:lnTo>
                  <a:cubicBezTo>
                    <a:pt x="1251" y="1822"/>
                    <a:pt x="1430" y="1870"/>
                    <a:pt x="1620" y="1870"/>
                  </a:cubicBezTo>
                  <a:cubicBezTo>
                    <a:pt x="1858" y="1870"/>
                    <a:pt x="2096" y="1775"/>
                    <a:pt x="2275" y="1596"/>
                  </a:cubicBezTo>
                  <a:cubicBezTo>
                    <a:pt x="2620" y="1227"/>
                    <a:pt x="2620" y="644"/>
                    <a:pt x="2263" y="275"/>
                  </a:cubicBezTo>
                  <a:cubicBezTo>
                    <a:pt x="2084" y="96"/>
                    <a:pt x="1846" y="1"/>
                    <a:pt x="160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657;p60">
              <a:extLst>
                <a:ext uri="{FF2B5EF4-FFF2-40B4-BE49-F238E27FC236}">
                  <a16:creationId xmlns:a16="http://schemas.microsoft.com/office/drawing/2014/main" id="{9B1FFFDF-2DAE-2E31-DB99-C9EC6286FF91}"/>
                </a:ext>
              </a:extLst>
            </p:cNvPr>
            <p:cNvSpPr/>
            <p:nvPr/>
          </p:nvSpPr>
          <p:spPr>
            <a:xfrm>
              <a:off x="2229502" y="3535147"/>
              <a:ext cx="201833" cy="94723"/>
            </a:xfrm>
            <a:custGeom>
              <a:avLst/>
              <a:gdLst/>
              <a:ahLst/>
              <a:cxnLst/>
              <a:rect l="l" t="t" r="r" b="b"/>
              <a:pathLst>
                <a:path w="6371" h="2990" extrusionOk="0">
                  <a:moveTo>
                    <a:pt x="3191" y="310"/>
                  </a:moveTo>
                  <a:cubicBezTo>
                    <a:pt x="3477" y="310"/>
                    <a:pt x="3751" y="346"/>
                    <a:pt x="4025" y="393"/>
                  </a:cubicBezTo>
                  <a:cubicBezTo>
                    <a:pt x="4191" y="584"/>
                    <a:pt x="4275" y="834"/>
                    <a:pt x="4275" y="1084"/>
                  </a:cubicBezTo>
                  <a:cubicBezTo>
                    <a:pt x="4275" y="1703"/>
                    <a:pt x="3787" y="2191"/>
                    <a:pt x="3179" y="2191"/>
                  </a:cubicBezTo>
                  <a:cubicBezTo>
                    <a:pt x="2560" y="2191"/>
                    <a:pt x="2072" y="1703"/>
                    <a:pt x="2072" y="1084"/>
                  </a:cubicBezTo>
                  <a:cubicBezTo>
                    <a:pt x="2108" y="846"/>
                    <a:pt x="2191" y="596"/>
                    <a:pt x="2358" y="393"/>
                  </a:cubicBezTo>
                  <a:cubicBezTo>
                    <a:pt x="2620" y="346"/>
                    <a:pt x="2906" y="310"/>
                    <a:pt x="3191" y="310"/>
                  </a:cubicBezTo>
                  <a:close/>
                  <a:moveTo>
                    <a:pt x="1905" y="489"/>
                  </a:moveTo>
                  <a:lnTo>
                    <a:pt x="1905" y="489"/>
                  </a:lnTo>
                  <a:cubicBezTo>
                    <a:pt x="1822" y="691"/>
                    <a:pt x="1775" y="894"/>
                    <a:pt x="1775" y="1108"/>
                  </a:cubicBezTo>
                  <a:cubicBezTo>
                    <a:pt x="1775" y="1894"/>
                    <a:pt x="2417" y="2513"/>
                    <a:pt x="3191" y="2513"/>
                  </a:cubicBezTo>
                  <a:cubicBezTo>
                    <a:pt x="3965" y="2513"/>
                    <a:pt x="4608" y="1882"/>
                    <a:pt x="4608" y="1108"/>
                  </a:cubicBezTo>
                  <a:cubicBezTo>
                    <a:pt x="4608" y="894"/>
                    <a:pt x="4561" y="691"/>
                    <a:pt x="4465" y="489"/>
                  </a:cubicBezTo>
                  <a:lnTo>
                    <a:pt x="4465" y="489"/>
                  </a:lnTo>
                  <a:cubicBezTo>
                    <a:pt x="5180" y="691"/>
                    <a:pt x="5751" y="1060"/>
                    <a:pt x="6001" y="1489"/>
                  </a:cubicBezTo>
                  <a:cubicBezTo>
                    <a:pt x="5620" y="2191"/>
                    <a:pt x="4465" y="2668"/>
                    <a:pt x="3203" y="2668"/>
                  </a:cubicBezTo>
                  <a:cubicBezTo>
                    <a:pt x="1929" y="2668"/>
                    <a:pt x="798" y="2191"/>
                    <a:pt x="381" y="1489"/>
                  </a:cubicBezTo>
                  <a:cubicBezTo>
                    <a:pt x="632" y="1060"/>
                    <a:pt x="1191" y="691"/>
                    <a:pt x="1905" y="489"/>
                  </a:cubicBezTo>
                  <a:close/>
                  <a:moveTo>
                    <a:pt x="3191" y="1"/>
                  </a:moveTo>
                  <a:cubicBezTo>
                    <a:pt x="2858" y="1"/>
                    <a:pt x="2548" y="36"/>
                    <a:pt x="2239" y="96"/>
                  </a:cubicBezTo>
                  <a:cubicBezTo>
                    <a:pt x="1179" y="286"/>
                    <a:pt x="358" y="786"/>
                    <a:pt x="36" y="1429"/>
                  </a:cubicBezTo>
                  <a:cubicBezTo>
                    <a:pt x="0" y="1477"/>
                    <a:pt x="0" y="1536"/>
                    <a:pt x="36" y="1584"/>
                  </a:cubicBezTo>
                  <a:cubicBezTo>
                    <a:pt x="465" y="2429"/>
                    <a:pt x="1727" y="2989"/>
                    <a:pt x="3191" y="2989"/>
                  </a:cubicBezTo>
                  <a:cubicBezTo>
                    <a:pt x="4644" y="2989"/>
                    <a:pt x="5918" y="2429"/>
                    <a:pt x="6347" y="1584"/>
                  </a:cubicBezTo>
                  <a:cubicBezTo>
                    <a:pt x="6370" y="1525"/>
                    <a:pt x="6370" y="1477"/>
                    <a:pt x="6347" y="1429"/>
                  </a:cubicBezTo>
                  <a:cubicBezTo>
                    <a:pt x="6013" y="786"/>
                    <a:pt x="5204" y="286"/>
                    <a:pt x="4144" y="96"/>
                  </a:cubicBezTo>
                  <a:cubicBezTo>
                    <a:pt x="3822" y="36"/>
                    <a:pt x="3513" y="1"/>
                    <a:pt x="31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658;p60">
              <a:extLst>
                <a:ext uri="{FF2B5EF4-FFF2-40B4-BE49-F238E27FC236}">
                  <a16:creationId xmlns:a16="http://schemas.microsoft.com/office/drawing/2014/main" id="{7F615D62-40A4-BA2F-E6C2-3A8E5F35B3F4}"/>
                </a:ext>
              </a:extLst>
            </p:cNvPr>
            <p:cNvSpPr/>
            <p:nvPr/>
          </p:nvSpPr>
          <p:spPr>
            <a:xfrm>
              <a:off x="2236281" y="3609215"/>
              <a:ext cx="81893" cy="38364"/>
            </a:xfrm>
            <a:custGeom>
              <a:avLst/>
              <a:gdLst/>
              <a:ahLst/>
              <a:cxnLst/>
              <a:rect l="l" t="t" r="r" b="b"/>
              <a:pathLst>
                <a:path w="2585" h="1211" extrusionOk="0">
                  <a:moveTo>
                    <a:pt x="180" y="1"/>
                  </a:moveTo>
                  <a:cubicBezTo>
                    <a:pt x="140" y="1"/>
                    <a:pt x="101" y="15"/>
                    <a:pt x="72" y="44"/>
                  </a:cubicBezTo>
                  <a:cubicBezTo>
                    <a:pt x="1" y="103"/>
                    <a:pt x="1" y="211"/>
                    <a:pt x="60" y="270"/>
                  </a:cubicBezTo>
                  <a:cubicBezTo>
                    <a:pt x="525" y="818"/>
                    <a:pt x="1418" y="1175"/>
                    <a:pt x="2406" y="1211"/>
                  </a:cubicBezTo>
                  <a:cubicBezTo>
                    <a:pt x="2501" y="1211"/>
                    <a:pt x="2573" y="1127"/>
                    <a:pt x="2573" y="1056"/>
                  </a:cubicBezTo>
                  <a:cubicBezTo>
                    <a:pt x="2584" y="949"/>
                    <a:pt x="2513" y="877"/>
                    <a:pt x="2430" y="877"/>
                  </a:cubicBezTo>
                  <a:cubicBezTo>
                    <a:pt x="1513" y="853"/>
                    <a:pt x="703" y="532"/>
                    <a:pt x="298" y="56"/>
                  </a:cubicBezTo>
                  <a:cubicBezTo>
                    <a:pt x="267" y="18"/>
                    <a:pt x="223" y="1"/>
                    <a:pt x="1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0032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341B5-2355-30B0-C26A-98F541C307BB}"/>
              </a:ext>
            </a:extLst>
          </p:cNvPr>
          <p:cNvSpPr>
            <a:spLocks noGrp="1"/>
          </p:cNvSpPr>
          <p:nvPr>
            <p:ph type="title"/>
          </p:nvPr>
        </p:nvSpPr>
        <p:spPr/>
        <p:txBody>
          <a:bodyPr/>
          <a:lstStyle/>
          <a:p>
            <a:r>
              <a:rPr lang="de-DE"/>
              <a:t>Ghana </a:t>
            </a:r>
            <a:r>
              <a:rPr lang="de-DE" err="1"/>
              <a:t>has</a:t>
            </a:r>
            <a:r>
              <a:rPr lang="de-DE"/>
              <a:t> a medium-high PV potential  !</a:t>
            </a:r>
          </a:p>
        </p:txBody>
      </p:sp>
      <p:pic>
        <p:nvPicPr>
          <p:cNvPr id="3" name="Picture 10">
            <a:extLst>
              <a:ext uri="{FF2B5EF4-FFF2-40B4-BE49-F238E27FC236}">
                <a16:creationId xmlns:a16="http://schemas.microsoft.com/office/drawing/2014/main" id="{C361279D-0414-1B18-274C-8BE339B69824}"/>
              </a:ext>
            </a:extLst>
          </p:cNvPr>
          <p:cNvPicPr>
            <a:picLocks noChangeAspect="1"/>
          </p:cNvPicPr>
          <p:nvPr/>
        </p:nvPicPr>
        <p:blipFill>
          <a:blip r:embed="rId3"/>
          <a:stretch>
            <a:fillRect/>
          </a:stretch>
        </p:blipFill>
        <p:spPr>
          <a:xfrm>
            <a:off x="1208599" y="1635125"/>
            <a:ext cx="3363401" cy="2979855"/>
          </a:xfrm>
          <a:prstGeom prst="rect">
            <a:avLst/>
          </a:prstGeom>
        </p:spPr>
      </p:pic>
      <p:pic>
        <p:nvPicPr>
          <p:cNvPr id="4" name="Picture 22">
            <a:extLst>
              <a:ext uri="{FF2B5EF4-FFF2-40B4-BE49-F238E27FC236}">
                <a16:creationId xmlns:a16="http://schemas.microsoft.com/office/drawing/2014/main" id="{8FE0856E-77B2-9ECA-9A83-015C57D3F65F}"/>
              </a:ext>
            </a:extLst>
          </p:cNvPr>
          <p:cNvPicPr>
            <a:picLocks noChangeAspect="1"/>
          </p:cNvPicPr>
          <p:nvPr/>
        </p:nvPicPr>
        <p:blipFill rotWithShape="1">
          <a:blip r:embed="rId4"/>
          <a:srcRect t="29752" r="-2830" b="17642"/>
          <a:stretch/>
        </p:blipFill>
        <p:spPr>
          <a:xfrm>
            <a:off x="1208600" y="3827379"/>
            <a:ext cx="1065474" cy="776621"/>
          </a:xfrm>
          <a:prstGeom prst="rect">
            <a:avLst/>
          </a:prstGeom>
        </p:spPr>
      </p:pic>
      <p:sp>
        <p:nvSpPr>
          <p:cNvPr id="5" name="Oval 11">
            <a:extLst>
              <a:ext uri="{FF2B5EF4-FFF2-40B4-BE49-F238E27FC236}">
                <a16:creationId xmlns:a16="http://schemas.microsoft.com/office/drawing/2014/main" id="{EE73D0B3-BBF4-9ECF-1D87-BD7E2588C6DC}"/>
              </a:ext>
            </a:extLst>
          </p:cNvPr>
          <p:cNvSpPr/>
          <p:nvPr/>
        </p:nvSpPr>
        <p:spPr>
          <a:xfrm>
            <a:off x="2467977" y="3224706"/>
            <a:ext cx="602672" cy="60267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24">
            <a:extLst>
              <a:ext uri="{FF2B5EF4-FFF2-40B4-BE49-F238E27FC236}">
                <a16:creationId xmlns:a16="http://schemas.microsoft.com/office/drawing/2014/main" id="{ABE187CE-4121-D1A7-2A5F-819835B63772}"/>
              </a:ext>
            </a:extLst>
          </p:cNvPr>
          <p:cNvCxnSpPr>
            <a:cxnSpLocks/>
          </p:cNvCxnSpPr>
          <p:nvPr/>
        </p:nvCxnSpPr>
        <p:spPr>
          <a:xfrm flipV="1">
            <a:off x="2127685" y="3585044"/>
            <a:ext cx="641628" cy="753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ubtitle 3">
            <a:extLst>
              <a:ext uri="{FF2B5EF4-FFF2-40B4-BE49-F238E27FC236}">
                <a16:creationId xmlns:a16="http://schemas.microsoft.com/office/drawing/2014/main" id="{7FF46F2F-1B5E-2F18-660A-AA6D4CE6ECB1}"/>
              </a:ext>
            </a:extLst>
          </p:cNvPr>
          <p:cNvSpPr txBox="1">
            <a:spLocks/>
          </p:cNvSpPr>
          <p:nvPr/>
        </p:nvSpPr>
        <p:spPr>
          <a:xfrm>
            <a:off x="5120640" y="1635124"/>
            <a:ext cx="3627868" cy="297985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r>
              <a:rPr lang="en-US">
                <a:latin typeface="Sofia Sans" panose="020B0604020202020204" charset="0"/>
              </a:rPr>
              <a:t>Check again the map by yourself </a:t>
            </a:r>
            <a:r>
              <a:rPr lang="en-GB">
                <a:solidFill>
                  <a:schemeClr val="accent2"/>
                </a:solidFill>
                <a:latin typeface="Sofia Sans" panose="020B0604020202020204" charset="0"/>
                <a:hlinkClick r:id="rId5">
                  <a:extLst>
                    <a:ext uri="{A12FA001-AC4F-418D-AE19-62706E023703}">
                      <ahyp:hlinkClr xmlns:ahyp="http://schemas.microsoft.com/office/drawing/2018/hyperlinkcolor" val="tx"/>
                    </a:ext>
                  </a:extLst>
                </a:hlinkClick>
              </a:rPr>
              <a:t>Global solar atlas - PV power output</a:t>
            </a:r>
            <a:r>
              <a:rPr lang="en-US">
                <a:solidFill>
                  <a:schemeClr val="accent2"/>
                </a:solidFill>
                <a:latin typeface="Sofia Sans" panose="020B0604020202020204" charset="0"/>
              </a:rPr>
              <a:t> </a:t>
            </a:r>
            <a:r>
              <a:rPr lang="en-US">
                <a:latin typeface="Sofia Sans" panose="020B0604020202020204" charset="0"/>
              </a:rPr>
              <a:t>and find:</a:t>
            </a:r>
          </a:p>
          <a:p>
            <a:pPr marL="285750" indent="-285750">
              <a:buFont typeface="Arial" panose="020B0604020202020204" pitchFamily="34" charset="0"/>
              <a:buChar char="•"/>
            </a:pPr>
            <a:r>
              <a:rPr lang="en-US">
                <a:latin typeface="Sofia Sans" panose="020B0604020202020204" charset="0"/>
              </a:rPr>
              <a:t>One country that has higher potential compared to GHANA and one that has lower potential</a:t>
            </a:r>
          </a:p>
          <a:p>
            <a:pPr marL="285750" indent="-285750">
              <a:buFont typeface="Arial" panose="020B0604020202020204" pitchFamily="34" charset="0"/>
              <a:buChar char="•"/>
            </a:pPr>
            <a:r>
              <a:rPr lang="en-US">
                <a:latin typeface="Sofia Sans" panose="020B0604020202020204" charset="0"/>
              </a:rPr>
              <a:t>One town that has higher potential compared to Kumasi and one that has lower potential</a:t>
            </a:r>
            <a:endParaRPr lang="en-GB">
              <a:solidFill>
                <a:srgbClr val="333333"/>
              </a:solidFill>
              <a:latin typeface="Sofia Sans" panose="020B0604020202020204" charset="0"/>
            </a:endParaRPr>
          </a:p>
          <a:p>
            <a:pPr marL="285750" indent="-285750">
              <a:buFont typeface="Arial" panose="020B0604020202020204" pitchFamily="34" charset="0"/>
              <a:buChar char="•"/>
            </a:pPr>
            <a:r>
              <a:rPr lang="en-GB">
                <a:solidFill>
                  <a:srgbClr val="333333"/>
                </a:solidFill>
                <a:latin typeface="Sofia Sans" panose="020B0604020202020204" charset="0"/>
              </a:rPr>
              <a:t>What is the region with highest potential in GHANA? And the one with lowest potential?</a:t>
            </a:r>
          </a:p>
        </p:txBody>
      </p:sp>
      <p:sp>
        <p:nvSpPr>
          <p:cNvPr id="9" name="TextBox 12">
            <a:extLst>
              <a:ext uri="{FF2B5EF4-FFF2-40B4-BE49-F238E27FC236}">
                <a16:creationId xmlns:a16="http://schemas.microsoft.com/office/drawing/2014/main" id="{253B06B1-8242-84B8-824D-A86EE4690383}"/>
              </a:ext>
            </a:extLst>
          </p:cNvPr>
          <p:cNvSpPr txBox="1"/>
          <p:nvPr/>
        </p:nvSpPr>
        <p:spPr>
          <a:xfrm>
            <a:off x="4402922" y="2808273"/>
            <a:ext cx="630254" cy="507831"/>
          </a:xfrm>
          <a:prstGeom prst="rect">
            <a:avLst/>
          </a:prstGeom>
          <a:solidFill>
            <a:schemeClr val="bg2"/>
          </a:solidFill>
        </p:spPr>
        <p:txBody>
          <a:bodyPr wrap="square" rtlCol="0">
            <a:spAutoFit/>
          </a:bodyPr>
          <a:lstStyle/>
          <a:p>
            <a:r>
              <a:rPr lang="en-US" sz="900">
                <a:latin typeface="Sofia Sans" panose="020B0604020202020204" charset="0"/>
              </a:rPr>
              <a:t>Very </a:t>
            </a:r>
            <a:r>
              <a:rPr lang="en-US" sz="900" b="1">
                <a:latin typeface="Sofia Sans" panose="020B0604020202020204" charset="0"/>
              </a:rPr>
              <a:t>high </a:t>
            </a:r>
            <a:r>
              <a:rPr lang="en-US" sz="900">
                <a:latin typeface="Sofia Sans" panose="020B0604020202020204" charset="0"/>
              </a:rPr>
              <a:t>potential</a:t>
            </a:r>
          </a:p>
        </p:txBody>
      </p:sp>
      <p:sp>
        <p:nvSpPr>
          <p:cNvPr id="10" name="TextBox 13">
            <a:extLst>
              <a:ext uri="{FF2B5EF4-FFF2-40B4-BE49-F238E27FC236}">
                <a16:creationId xmlns:a16="http://schemas.microsoft.com/office/drawing/2014/main" id="{067BFAD5-3F9A-9AC5-87B3-BCAE91C6C0F9}"/>
              </a:ext>
            </a:extLst>
          </p:cNvPr>
          <p:cNvSpPr txBox="1"/>
          <p:nvPr/>
        </p:nvSpPr>
        <p:spPr>
          <a:xfrm>
            <a:off x="4402922" y="4215689"/>
            <a:ext cx="630254" cy="369332"/>
          </a:xfrm>
          <a:prstGeom prst="rect">
            <a:avLst/>
          </a:prstGeom>
          <a:solidFill>
            <a:schemeClr val="bg2"/>
          </a:solidFill>
        </p:spPr>
        <p:txBody>
          <a:bodyPr wrap="square" rtlCol="0">
            <a:spAutoFit/>
          </a:bodyPr>
          <a:lstStyle/>
          <a:p>
            <a:r>
              <a:rPr lang="en-US" sz="900">
                <a:latin typeface="Sofia Sans" panose="020B0604020202020204" charset="0"/>
              </a:rPr>
              <a:t>Very </a:t>
            </a:r>
            <a:r>
              <a:rPr lang="en-US" sz="900" b="1">
                <a:latin typeface="Sofia Sans" panose="020B0604020202020204" charset="0"/>
              </a:rPr>
              <a:t>low</a:t>
            </a:r>
            <a:r>
              <a:rPr lang="en-US" sz="900">
                <a:latin typeface="Sofia Sans" panose="020B0604020202020204" charset="0"/>
              </a:rPr>
              <a:t> potential</a:t>
            </a:r>
          </a:p>
        </p:txBody>
      </p:sp>
      <p:sp>
        <p:nvSpPr>
          <p:cNvPr id="11" name="Oval 19">
            <a:extLst>
              <a:ext uri="{FF2B5EF4-FFF2-40B4-BE49-F238E27FC236}">
                <a16:creationId xmlns:a16="http://schemas.microsoft.com/office/drawing/2014/main" id="{5323A4D1-BCA7-7A0E-6F47-9F9C204566AB}"/>
              </a:ext>
            </a:extLst>
          </p:cNvPr>
          <p:cNvSpPr/>
          <p:nvPr/>
        </p:nvSpPr>
        <p:spPr>
          <a:xfrm>
            <a:off x="4006398" y="3585044"/>
            <a:ext cx="412430" cy="2845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820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cxnSp>
        <p:nvCxnSpPr>
          <p:cNvPr id="478" name="Google Shape;478;p34"/>
          <p:cNvCxnSpPr/>
          <p:nvPr/>
        </p:nvCxnSpPr>
        <p:spPr>
          <a:xfrm>
            <a:off x="-29150" y="3236550"/>
            <a:ext cx="515100" cy="0"/>
          </a:xfrm>
          <a:prstGeom prst="straightConnector1">
            <a:avLst/>
          </a:prstGeom>
          <a:noFill/>
          <a:ln w="9525" cap="flat" cmpd="sng">
            <a:solidFill>
              <a:schemeClr val="dk1"/>
            </a:solidFill>
            <a:prstDash val="dash"/>
            <a:round/>
            <a:headEnd type="none" w="med" len="med"/>
            <a:tailEnd type="none" w="med" len="med"/>
          </a:ln>
        </p:spPr>
      </p:cxnSp>
      <p:sp>
        <p:nvSpPr>
          <p:cNvPr id="479" name="Google Shape;479;p34"/>
          <p:cNvSpPr/>
          <p:nvPr/>
        </p:nvSpPr>
        <p:spPr>
          <a:xfrm>
            <a:off x="1023575" y="277775"/>
            <a:ext cx="7818305" cy="3320545"/>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0" name="Google Shape;480;p34"/>
          <p:cNvSpPr txBox="1">
            <a:spLocks noGrp="1"/>
          </p:cNvSpPr>
          <p:nvPr>
            <p:ph type="title"/>
          </p:nvPr>
        </p:nvSpPr>
        <p:spPr>
          <a:xfrm>
            <a:off x="3360175" y="2038408"/>
            <a:ext cx="5070600" cy="1192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a:solidFill>
                  <a:schemeClr val="accent2"/>
                </a:solidFill>
              </a:rPr>
              <a:t>135 Mwh</a:t>
            </a:r>
          </a:p>
        </p:txBody>
      </p:sp>
      <p:sp>
        <p:nvSpPr>
          <p:cNvPr id="481" name="Google Shape;481;p34"/>
          <p:cNvSpPr txBox="1">
            <a:spLocks noGrp="1"/>
          </p:cNvSpPr>
          <p:nvPr>
            <p:ph type="subTitle" idx="1"/>
          </p:nvPr>
        </p:nvSpPr>
        <p:spPr>
          <a:xfrm>
            <a:off x="3360175" y="3231208"/>
            <a:ext cx="5070600" cy="749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sz="1400"/>
              <a:t>The potential power output in 1 year generated by 100kWp installed on a medium size commercial rooftop in Kumasi</a:t>
            </a:r>
            <a:endParaRPr lang="en-GB" sz="1400" b="1"/>
          </a:p>
        </p:txBody>
      </p:sp>
      <p:sp>
        <p:nvSpPr>
          <p:cNvPr id="4" name="Google Shape;481;p34">
            <a:extLst>
              <a:ext uri="{FF2B5EF4-FFF2-40B4-BE49-F238E27FC236}">
                <a16:creationId xmlns:a16="http://schemas.microsoft.com/office/drawing/2014/main" id="{DA13C671-3E5D-A97D-42FD-DE09379B5095}"/>
              </a:ext>
            </a:extLst>
          </p:cNvPr>
          <p:cNvSpPr txBox="1">
            <a:spLocks/>
          </p:cNvSpPr>
          <p:nvPr/>
        </p:nvSpPr>
        <p:spPr>
          <a:xfrm>
            <a:off x="1023575" y="4243460"/>
            <a:ext cx="7407200" cy="547660"/>
          </a:xfrm>
          <a:prstGeom prst="rect">
            <a:avLst/>
          </a:prstGeom>
          <a:solidFill>
            <a:schemeClr val="accent2">
              <a:lumMod val="60000"/>
              <a:lumOff val="40000"/>
            </a:schemeClr>
          </a:solidFill>
          <a:ln w="127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lt1"/>
              </a:buClr>
              <a:buSzPts val="1600"/>
              <a:buFont typeface="Sofia Sans"/>
              <a:buNone/>
              <a:defRPr sz="16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9pPr>
          </a:lstStyle>
          <a:p>
            <a:pPr marL="0" indent="0" algn="l"/>
            <a:r>
              <a:rPr lang="en-GB" sz="1400">
                <a:solidFill>
                  <a:srgbClr val="F5F3EF"/>
                </a:solidFill>
              </a:rPr>
              <a:t>Simple CALCULATIONS: An average household consumes about 200 kWh per month, how many households could be powered then by installing 100KW in Kumasi?</a:t>
            </a:r>
            <a:endParaRPr lang="en-GB" sz="1400" b="1">
              <a:solidFill>
                <a:srgbClr val="F5F3EF"/>
              </a:solidFill>
            </a:endParaRPr>
          </a:p>
        </p:txBody>
      </p:sp>
      <p:sp>
        <p:nvSpPr>
          <p:cNvPr id="3" name="Google Shape;9693;p58">
            <a:extLst>
              <a:ext uri="{FF2B5EF4-FFF2-40B4-BE49-F238E27FC236}">
                <a16:creationId xmlns:a16="http://schemas.microsoft.com/office/drawing/2014/main" id="{CA5C721E-37E1-1ACE-B36C-D935E191835A}"/>
              </a:ext>
            </a:extLst>
          </p:cNvPr>
          <p:cNvSpPr/>
          <p:nvPr/>
        </p:nvSpPr>
        <p:spPr>
          <a:xfrm>
            <a:off x="1089329" y="2218621"/>
            <a:ext cx="1859741" cy="1761687"/>
          </a:xfrm>
          <a:custGeom>
            <a:avLst/>
            <a:gdLst/>
            <a:ahLst/>
            <a:cxnLst/>
            <a:rect l="l" t="t" r="r" b="b"/>
            <a:pathLst>
              <a:path w="10895" h="11216" extrusionOk="0">
                <a:moveTo>
                  <a:pt x="5454" y="322"/>
                </a:moveTo>
                <a:cubicBezTo>
                  <a:pt x="5740" y="322"/>
                  <a:pt x="5954" y="548"/>
                  <a:pt x="5954" y="834"/>
                </a:cubicBezTo>
                <a:cubicBezTo>
                  <a:pt x="5954" y="1012"/>
                  <a:pt x="5871" y="1155"/>
                  <a:pt x="5716" y="1250"/>
                </a:cubicBezTo>
                <a:lnTo>
                  <a:pt x="5704" y="1262"/>
                </a:lnTo>
                <a:lnTo>
                  <a:pt x="5692" y="1262"/>
                </a:lnTo>
                <a:cubicBezTo>
                  <a:pt x="5680" y="1262"/>
                  <a:pt x="5680" y="1274"/>
                  <a:pt x="5656" y="1274"/>
                </a:cubicBezTo>
                <a:lnTo>
                  <a:pt x="5644" y="1274"/>
                </a:lnTo>
                <a:cubicBezTo>
                  <a:pt x="5644" y="1274"/>
                  <a:pt x="5632" y="1274"/>
                  <a:pt x="5632" y="1298"/>
                </a:cubicBezTo>
                <a:lnTo>
                  <a:pt x="5621" y="1298"/>
                </a:lnTo>
                <a:cubicBezTo>
                  <a:pt x="5597" y="1298"/>
                  <a:pt x="5597" y="1298"/>
                  <a:pt x="5585" y="1310"/>
                </a:cubicBezTo>
                <a:lnTo>
                  <a:pt x="5263" y="1310"/>
                </a:lnTo>
                <a:cubicBezTo>
                  <a:pt x="5240" y="1310"/>
                  <a:pt x="5240" y="1310"/>
                  <a:pt x="5228" y="1298"/>
                </a:cubicBezTo>
                <a:lnTo>
                  <a:pt x="5216" y="1298"/>
                </a:lnTo>
                <a:cubicBezTo>
                  <a:pt x="5216" y="1298"/>
                  <a:pt x="5204" y="1298"/>
                  <a:pt x="5204" y="1274"/>
                </a:cubicBezTo>
                <a:lnTo>
                  <a:pt x="5180" y="1274"/>
                </a:lnTo>
                <a:cubicBezTo>
                  <a:pt x="5168" y="1274"/>
                  <a:pt x="5168" y="1262"/>
                  <a:pt x="5156" y="1262"/>
                </a:cubicBezTo>
                <a:lnTo>
                  <a:pt x="5144" y="1262"/>
                </a:lnTo>
                <a:cubicBezTo>
                  <a:pt x="5144" y="1262"/>
                  <a:pt x="5120" y="1262"/>
                  <a:pt x="5120" y="1250"/>
                </a:cubicBezTo>
                <a:cubicBezTo>
                  <a:pt x="4989" y="1155"/>
                  <a:pt x="4882" y="1012"/>
                  <a:pt x="4882" y="834"/>
                </a:cubicBezTo>
                <a:cubicBezTo>
                  <a:pt x="4942" y="548"/>
                  <a:pt x="5168" y="322"/>
                  <a:pt x="5454" y="322"/>
                </a:cubicBezTo>
                <a:close/>
                <a:moveTo>
                  <a:pt x="5644" y="1631"/>
                </a:moveTo>
                <a:lnTo>
                  <a:pt x="5644" y="1834"/>
                </a:lnTo>
                <a:lnTo>
                  <a:pt x="5240" y="1834"/>
                </a:lnTo>
                <a:lnTo>
                  <a:pt x="5240" y="1631"/>
                </a:lnTo>
                <a:lnTo>
                  <a:pt x="5263" y="1631"/>
                </a:lnTo>
                <a:cubicBezTo>
                  <a:pt x="5275" y="1631"/>
                  <a:pt x="5287" y="1631"/>
                  <a:pt x="5287" y="1655"/>
                </a:cubicBezTo>
                <a:lnTo>
                  <a:pt x="5632" y="1655"/>
                </a:lnTo>
                <a:cubicBezTo>
                  <a:pt x="5621" y="1631"/>
                  <a:pt x="5632" y="1631"/>
                  <a:pt x="5644" y="1631"/>
                </a:cubicBezTo>
                <a:close/>
                <a:moveTo>
                  <a:pt x="7002" y="2143"/>
                </a:moveTo>
                <a:cubicBezTo>
                  <a:pt x="7418" y="2143"/>
                  <a:pt x="7799" y="2310"/>
                  <a:pt x="8085" y="2584"/>
                </a:cubicBezTo>
                <a:cubicBezTo>
                  <a:pt x="8335" y="2858"/>
                  <a:pt x="8680" y="3001"/>
                  <a:pt x="9050" y="3001"/>
                </a:cubicBezTo>
                <a:lnTo>
                  <a:pt x="10514" y="3001"/>
                </a:lnTo>
                <a:lnTo>
                  <a:pt x="10514" y="3334"/>
                </a:lnTo>
                <a:lnTo>
                  <a:pt x="9050" y="3334"/>
                </a:lnTo>
                <a:lnTo>
                  <a:pt x="9050" y="3346"/>
                </a:lnTo>
                <a:cubicBezTo>
                  <a:pt x="8597" y="3346"/>
                  <a:pt x="8180" y="3167"/>
                  <a:pt x="7859" y="2846"/>
                </a:cubicBezTo>
                <a:cubicBezTo>
                  <a:pt x="7645" y="2608"/>
                  <a:pt x="7323" y="2465"/>
                  <a:pt x="7002" y="2465"/>
                </a:cubicBezTo>
                <a:lnTo>
                  <a:pt x="3942" y="2465"/>
                </a:lnTo>
                <a:cubicBezTo>
                  <a:pt x="3573" y="2465"/>
                  <a:pt x="3227" y="2620"/>
                  <a:pt x="2977" y="2882"/>
                </a:cubicBezTo>
                <a:cubicBezTo>
                  <a:pt x="2715" y="3167"/>
                  <a:pt x="2311" y="3334"/>
                  <a:pt x="1894" y="3334"/>
                </a:cubicBezTo>
                <a:lnTo>
                  <a:pt x="370" y="3334"/>
                </a:lnTo>
                <a:lnTo>
                  <a:pt x="370" y="3001"/>
                </a:lnTo>
                <a:lnTo>
                  <a:pt x="1834" y="3001"/>
                </a:lnTo>
                <a:cubicBezTo>
                  <a:pt x="2203" y="3001"/>
                  <a:pt x="2549" y="2858"/>
                  <a:pt x="2799" y="2584"/>
                </a:cubicBezTo>
                <a:cubicBezTo>
                  <a:pt x="3073" y="2310"/>
                  <a:pt x="3477" y="2143"/>
                  <a:pt x="3894" y="2143"/>
                </a:cubicBezTo>
                <a:close/>
                <a:moveTo>
                  <a:pt x="1525" y="3894"/>
                </a:moveTo>
                <a:lnTo>
                  <a:pt x="2644" y="6382"/>
                </a:lnTo>
                <a:lnTo>
                  <a:pt x="406" y="6382"/>
                </a:lnTo>
                <a:lnTo>
                  <a:pt x="1525" y="3894"/>
                </a:lnTo>
                <a:close/>
                <a:moveTo>
                  <a:pt x="9371" y="3894"/>
                </a:moveTo>
                <a:lnTo>
                  <a:pt x="10478" y="6382"/>
                </a:lnTo>
                <a:lnTo>
                  <a:pt x="8252" y="6382"/>
                </a:lnTo>
                <a:lnTo>
                  <a:pt x="9371" y="3894"/>
                </a:lnTo>
                <a:close/>
                <a:moveTo>
                  <a:pt x="2739" y="6692"/>
                </a:moveTo>
                <a:cubicBezTo>
                  <a:pt x="2727" y="7335"/>
                  <a:pt x="2227" y="7847"/>
                  <a:pt x="1596" y="7847"/>
                </a:cubicBezTo>
                <a:lnTo>
                  <a:pt x="1477" y="7847"/>
                </a:lnTo>
                <a:cubicBezTo>
                  <a:pt x="858" y="7847"/>
                  <a:pt x="334" y="7335"/>
                  <a:pt x="334" y="6692"/>
                </a:cubicBezTo>
                <a:close/>
                <a:moveTo>
                  <a:pt x="10574" y="6692"/>
                </a:moveTo>
                <a:cubicBezTo>
                  <a:pt x="10574" y="7335"/>
                  <a:pt x="10050" y="7847"/>
                  <a:pt x="9431" y="7847"/>
                </a:cubicBezTo>
                <a:lnTo>
                  <a:pt x="9300" y="7847"/>
                </a:lnTo>
                <a:cubicBezTo>
                  <a:pt x="8680" y="7847"/>
                  <a:pt x="8157" y="7335"/>
                  <a:pt x="8157" y="6692"/>
                </a:cubicBezTo>
                <a:close/>
                <a:moveTo>
                  <a:pt x="7645" y="9585"/>
                </a:moveTo>
                <a:cubicBezTo>
                  <a:pt x="7728" y="9585"/>
                  <a:pt x="7811" y="9656"/>
                  <a:pt x="7811" y="9763"/>
                </a:cubicBezTo>
                <a:lnTo>
                  <a:pt x="7811" y="10049"/>
                </a:lnTo>
                <a:lnTo>
                  <a:pt x="4418" y="10049"/>
                </a:lnTo>
                <a:cubicBezTo>
                  <a:pt x="4335" y="10049"/>
                  <a:pt x="4263" y="10121"/>
                  <a:pt x="4263" y="10204"/>
                </a:cubicBezTo>
                <a:cubicBezTo>
                  <a:pt x="4263" y="10299"/>
                  <a:pt x="4335" y="10371"/>
                  <a:pt x="4418" y="10371"/>
                </a:cubicBezTo>
                <a:lnTo>
                  <a:pt x="8407" y="10371"/>
                </a:lnTo>
                <a:cubicBezTo>
                  <a:pt x="8514" y="10371"/>
                  <a:pt x="8585" y="10442"/>
                  <a:pt x="8585" y="10549"/>
                </a:cubicBezTo>
                <a:lnTo>
                  <a:pt x="8585" y="10906"/>
                </a:lnTo>
                <a:lnTo>
                  <a:pt x="2275" y="10906"/>
                </a:lnTo>
                <a:lnTo>
                  <a:pt x="2275" y="10549"/>
                </a:lnTo>
                <a:cubicBezTo>
                  <a:pt x="2275" y="10442"/>
                  <a:pt x="2358" y="10371"/>
                  <a:pt x="2453" y="10371"/>
                </a:cubicBezTo>
                <a:lnTo>
                  <a:pt x="3382" y="10371"/>
                </a:lnTo>
                <a:cubicBezTo>
                  <a:pt x="3465" y="10371"/>
                  <a:pt x="3549" y="10299"/>
                  <a:pt x="3549" y="10204"/>
                </a:cubicBezTo>
                <a:cubicBezTo>
                  <a:pt x="3549" y="10121"/>
                  <a:pt x="3465" y="10049"/>
                  <a:pt x="3382" y="10049"/>
                </a:cubicBezTo>
                <a:lnTo>
                  <a:pt x="3073" y="10049"/>
                </a:lnTo>
                <a:lnTo>
                  <a:pt x="3073" y="9763"/>
                </a:lnTo>
                <a:cubicBezTo>
                  <a:pt x="3073" y="9668"/>
                  <a:pt x="3144" y="9585"/>
                  <a:pt x="3251" y="9585"/>
                </a:cubicBezTo>
                <a:close/>
                <a:moveTo>
                  <a:pt x="5454" y="0"/>
                </a:moveTo>
                <a:cubicBezTo>
                  <a:pt x="4989" y="0"/>
                  <a:pt x="4632" y="369"/>
                  <a:pt x="4632" y="822"/>
                </a:cubicBezTo>
                <a:cubicBezTo>
                  <a:pt x="4632" y="1072"/>
                  <a:pt x="4751" y="1298"/>
                  <a:pt x="4930" y="1453"/>
                </a:cubicBezTo>
                <a:lnTo>
                  <a:pt x="4930" y="1810"/>
                </a:lnTo>
                <a:lnTo>
                  <a:pt x="3894" y="1810"/>
                </a:lnTo>
                <a:cubicBezTo>
                  <a:pt x="3382" y="1810"/>
                  <a:pt x="2906" y="2024"/>
                  <a:pt x="2584" y="2370"/>
                </a:cubicBezTo>
                <a:cubicBezTo>
                  <a:pt x="2382" y="2572"/>
                  <a:pt x="2120" y="2691"/>
                  <a:pt x="1834" y="2691"/>
                </a:cubicBezTo>
                <a:lnTo>
                  <a:pt x="346" y="2691"/>
                </a:lnTo>
                <a:cubicBezTo>
                  <a:pt x="179" y="2691"/>
                  <a:pt x="48" y="2822"/>
                  <a:pt x="48" y="2989"/>
                </a:cubicBezTo>
                <a:lnTo>
                  <a:pt x="48" y="3382"/>
                </a:lnTo>
                <a:cubicBezTo>
                  <a:pt x="48" y="3536"/>
                  <a:pt x="179" y="3679"/>
                  <a:pt x="346" y="3679"/>
                </a:cubicBezTo>
                <a:lnTo>
                  <a:pt x="1263" y="3679"/>
                </a:lnTo>
                <a:lnTo>
                  <a:pt x="1" y="6477"/>
                </a:lnTo>
                <a:lnTo>
                  <a:pt x="1" y="6489"/>
                </a:lnTo>
                <a:lnTo>
                  <a:pt x="1" y="6501"/>
                </a:lnTo>
                <a:lnTo>
                  <a:pt x="1" y="6513"/>
                </a:lnTo>
                <a:lnTo>
                  <a:pt x="1" y="6537"/>
                </a:lnTo>
                <a:lnTo>
                  <a:pt x="1" y="6692"/>
                </a:lnTo>
                <a:cubicBezTo>
                  <a:pt x="1" y="7501"/>
                  <a:pt x="656" y="8168"/>
                  <a:pt x="1477" y="8168"/>
                </a:cubicBezTo>
                <a:lnTo>
                  <a:pt x="1596" y="8168"/>
                </a:lnTo>
                <a:cubicBezTo>
                  <a:pt x="2406" y="8168"/>
                  <a:pt x="3073" y="7513"/>
                  <a:pt x="3073" y="6692"/>
                </a:cubicBezTo>
                <a:lnTo>
                  <a:pt x="3073" y="6537"/>
                </a:lnTo>
                <a:lnTo>
                  <a:pt x="3073" y="6513"/>
                </a:lnTo>
                <a:lnTo>
                  <a:pt x="3073" y="6501"/>
                </a:lnTo>
                <a:lnTo>
                  <a:pt x="3073" y="6489"/>
                </a:lnTo>
                <a:lnTo>
                  <a:pt x="3073" y="6477"/>
                </a:lnTo>
                <a:lnTo>
                  <a:pt x="1811" y="3679"/>
                </a:lnTo>
                <a:lnTo>
                  <a:pt x="1930" y="3679"/>
                </a:lnTo>
                <a:cubicBezTo>
                  <a:pt x="2430" y="3679"/>
                  <a:pt x="2906" y="3465"/>
                  <a:pt x="3239" y="3120"/>
                </a:cubicBezTo>
                <a:cubicBezTo>
                  <a:pt x="3430" y="2917"/>
                  <a:pt x="3692" y="2798"/>
                  <a:pt x="3977" y="2798"/>
                </a:cubicBezTo>
                <a:lnTo>
                  <a:pt x="4942" y="2798"/>
                </a:lnTo>
                <a:lnTo>
                  <a:pt x="4942" y="9251"/>
                </a:lnTo>
                <a:lnTo>
                  <a:pt x="3275" y="9251"/>
                </a:lnTo>
                <a:cubicBezTo>
                  <a:pt x="3013" y="9251"/>
                  <a:pt x="2787" y="9478"/>
                  <a:pt x="2787" y="9752"/>
                </a:cubicBezTo>
                <a:lnTo>
                  <a:pt x="2787" y="10025"/>
                </a:lnTo>
                <a:lnTo>
                  <a:pt x="2501" y="10025"/>
                </a:lnTo>
                <a:cubicBezTo>
                  <a:pt x="2227" y="10025"/>
                  <a:pt x="2001" y="10252"/>
                  <a:pt x="2001" y="10537"/>
                </a:cubicBezTo>
                <a:lnTo>
                  <a:pt x="2001" y="11061"/>
                </a:lnTo>
                <a:cubicBezTo>
                  <a:pt x="2001" y="11145"/>
                  <a:pt x="2072" y="11216"/>
                  <a:pt x="2168" y="11216"/>
                </a:cubicBezTo>
                <a:lnTo>
                  <a:pt x="8799" y="11216"/>
                </a:lnTo>
                <a:cubicBezTo>
                  <a:pt x="8895" y="11216"/>
                  <a:pt x="8966" y="11145"/>
                  <a:pt x="8966" y="11061"/>
                </a:cubicBezTo>
                <a:lnTo>
                  <a:pt x="8966" y="10537"/>
                </a:lnTo>
                <a:cubicBezTo>
                  <a:pt x="8966" y="10252"/>
                  <a:pt x="8740" y="10025"/>
                  <a:pt x="8454" y="10025"/>
                </a:cubicBezTo>
                <a:lnTo>
                  <a:pt x="8180" y="10025"/>
                </a:lnTo>
                <a:lnTo>
                  <a:pt x="8180" y="9752"/>
                </a:lnTo>
                <a:cubicBezTo>
                  <a:pt x="8180" y="9478"/>
                  <a:pt x="7954" y="9251"/>
                  <a:pt x="7680" y="9251"/>
                </a:cubicBezTo>
                <a:lnTo>
                  <a:pt x="5978" y="9251"/>
                </a:lnTo>
                <a:lnTo>
                  <a:pt x="5978" y="4572"/>
                </a:lnTo>
                <a:cubicBezTo>
                  <a:pt x="5978" y="4477"/>
                  <a:pt x="5894" y="4406"/>
                  <a:pt x="5811" y="4406"/>
                </a:cubicBezTo>
                <a:cubicBezTo>
                  <a:pt x="5716" y="4406"/>
                  <a:pt x="5644" y="4477"/>
                  <a:pt x="5644" y="4572"/>
                </a:cubicBezTo>
                <a:lnTo>
                  <a:pt x="5644" y="9251"/>
                </a:lnTo>
                <a:lnTo>
                  <a:pt x="5240" y="9251"/>
                </a:lnTo>
                <a:lnTo>
                  <a:pt x="5240" y="2798"/>
                </a:lnTo>
                <a:lnTo>
                  <a:pt x="5644" y="2798"/>
                </a:lnTo>
                <a:lnTo>
                  <a:pt x="5644" y="3536"/>
                </a:lnTo>
                <a:cubicBezTo>
                  <a:pt x="5644" y="3632"/>
                  <a:pt x="5716" y="3703"/>
                  <a:pt x="5811" y="3703"/>
                </a:cubicBezTo>
                <a:cubicBezTo>
                  <a:pt x="5894" y="3703"/>
                  <a:pt x="5978" y="3632"/>
                  <a:pt x="5978" y="3536"/>
                </a:cubicBezTo>
                <a:lnTo>
                  <a:pt x="5978" y="2798"/>
                </a:lnTo>
                <a:lnTo>
                  <a:pt x="7002" y="2798"/>
                </a:lnTo>
                <a:cubicBezTo>
                  <a:pt x="7240" y="2798"/>
                  <a:pt x="7466" y="2905"/>
                  <a:pt x="7621" y="3060"/>
                </a:cubicBezTo>
                <a:cubicBezTo>
                  <a:pt x="8002" y="3453"/>
                  <a:pt x="8502" y="3679"/>
                  <a:pt x="9050" y="3679"/>
                </a:cubicBezTo>
                <a:lnTo>
                  <a:pt x="9097" y="3679"/>
                </a:lnTo>
                <a:lnTo>
                  <a:pt x="7835" y="6477"/>
                </a:lnTo>
                <a:lnTo>
                  <a:pt x="7835" y="6489"/>
                </a:lnTo>
                <a:lnTo>
                  <a:pt x="7835" y="6501"/>
                </a:lnTo>
                <a:lnTo>
                  <a:pt x="7835" y="6513"/>
                </a:lnTo>
                <a:lnTo>
                  <a:pt x="7835" y="6537"/>
                </a:lnTo>
                <a:lnTo>
                  <a:pt x="7835" y="6692"/>
                </a:lnTo>
                <a:cubicBezTo>
                  <a:pt x="7835" y="7501"/>
                  <a:pt x="8490" y="8168"/>
                  <a:pt x="9311" y="8168"/>
                </a:cubicBezTo>
                <a:lnTo>
                  <a:pt x="9431" y="8168"/>
                </a:lnTo>
                <a:cubicBezTo>
                  <a:pt x="10228" y="8168"/>
                  <a:pt x="10895" y="7513"/>
                  <a:pt x="10895" y="6692"/>
                </a:cubicBezTo>
                <a:lnTo>
                  <a:pt x="10895" y="6537"/>
                </a:lnTo>
                <a:lnTo>
                  <a:pt x="10895" y="6513"/>
                </a:lnTo>
                <a:lnTo>
                  <a:pt x="10895" y="6501"/>
                </a:lnTo>
                <a:lnTo>
                  <a:pt x="10895" y="6489"/>
                </a:lnTo>
                <a:lnTo>
                  <a:pt x="10895" y="6465"/>
                </a:lnTo>
                <a:lnTo>
                  <a:pt x="9633" y="3667"/>
                </a:lnTo>
                <a:lnTo>
                  <a:pt x="10562" y="3667"/>
                </a:lnTo>
                <a:cubicBezTo>
                  <a:pt x="10716" y="3667"/>
                  <a:pt x="10859" y="3536"/>
                  <a:pt x="10859" y="3370"/>
                </a:cubicBezTo>
                <a:lnTo>
                  <a:pt x="10859" y="2989"/>
                </a:lnTo>
                <a:cubicBezTo>
                  <a:pt x="10859" y="2822"/>
                  <a:pt x="10716" y="2691"/>
                  <a:pt x="10562" y="2691"/>
                </a:cubicBezTo>
                <a:lnTo>
                  <a:pt x="9073" y="2691"/>
                </a:lnTo>
                <a:cubicBezTo>
                  <a:pt x="8788" y="2691"/>
                  <a:pt x="8514" y="2572"/>
                  <a:pt x="8323" y="2370"/>
                </a:cubicBezTo>
                <a:cubicBezTo>
                  <a:pt x="8002" y="2012"/>
                  <a:pt x="7502" y="1810"/>
                  <a:pt x="7014" y="1810"/>
                </a:cubicBezTo>
                <a:lnTo>
                  <a:pt x="5978" y="1810"/>
                </a:lnTo>
                <a:lnTo>
                  <a:pt x="5978" y="1453"/>
                </a:lnTo>
                <a:cubicBezTo>
                  <a:pt x="6156" y="1310"/>
                  <a:pt x="6275" y="1072"/>
                  <a:pt x="6275" y="822"/>
                </a:cubicBezTo>
                <a:cubicBezTo>
                  <a:pt x="6275" y="358"/>
                  <a:pt x="5894" y="0"/>
                  <a:pt x="5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6E1E-BE46-3BF8-09A3-D4DAB81FE023}"/>
              </a:ext>
            </a:extLst>
          </p:cNvPr>
          <p:cNvSpPr>
            <a:spLocks noGrp="1"/>
          </p:cNvSpPr>
          <p:nvPr>
            <p:ph type="title"/>
          </p:nvPr>
        </p:nvSpPr>
        <p:spPr>
          <a:xfrm>
            <a:off x="6952384" y="2937933"/>
            <a:ext cx="1589763" cy="1192800"/>
          </a:xfrm>
        </p:spPr>
        <p:txBody>
          <a:bodyPr/>
          <a:lstStyle/>
          <a:p>
            <a:r>
              <a:rPr lang="en-US">
                <a:solidFill>
                  <a:schemeClr val="accent2"/>
                </a:solidFill>
              </a:rPr>
              <a:t>23%</a:t>
            </a:r>
          </a:p>
        </p:txBody>
      </p:sp>
      <p:sp>
        <p:nvSpPr>
          <p:cNvPr id="3" name="Subtitle 2">
            <a:extLst>
              <a:ext uri="{FF2B5EF4-FFF2-40B4-BE49-F238E27FC236}">
                <a16:creationId xmlns:a16="http://schemas.microsoft.com/office/drawing/2014/main" id="{F84B1246-B01B-76F7-C597-0ACA7011E42E}"/>
              </a:ext>
            </a:extLst>
          </p:cNvPr>
          <p:cNvSpPr>
            <a:spLocks noGrp="1"/>
          </p:cNvSpPr>
          <p:nvPr>
            <p:ph type="subTitle" idx="1"/>
          </p:nvPr>
        </p:nvSpPr>
        <p:spPr>
          <a:xfrm>
            <a:off x="2433154" y="4126162"/>
            <a:ext cx="6108994" cy="412133"/>
          </a:xfrm>
          <a:noFill/>
          <a:ln>
            <a:noFill/>
          </a:ln>
        </p:spPr>
        <p:txBody>
          <a:bodyPr/>
          <a:lstStyle/>
          <a:p>
            <a:r>
              <a:rPr lang="en-US" b="1">
                <a:solidFill>
                  <a:schemeClr val="accent2"/>
                </a:solidFill>
              </a:rPr>
              <a:t>Expected electricity generated from PV panels in Ghana in 2040</a:t>
            </a:r>
          </a:p>
        </p:txBody>
      </p:sp>
      <p:sp>
        <p:nvSpPr>
          <p:cNvPr id="4" name="Title 2">
            <a:extLst>
              <a:ext uri="{FF2B5EF4-FFF2-40B4-BE49-F238E27FC236}">
                <a16:creationId xmlns:a16="http://schemas.microsoft.com/office/drawing/2014/main" id="{51417C9C-BA0E-E64B-CF5F-D9E4AD079744}"/>
              </a:ext>
            </a:extLst>
          </p:cNvPr>
          <p:cNvSpPr txBox="1">
            <a:spLocks/>
          </p:cNvSpPr>
          <p:nvPr/>
        </p:nvSpPr>
        <p:spPr>
          <a:xfrm>
            <a:off x="713225" y="833768"/>
            <a:ext cx="7717200" cy="576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6000"/>
              <a:buFont typeface="Epilogue"/>
              <a:buNone/>
              <a:defRPr sz="6000" b="0" i="0" u="none" strike="noStrike" cap="none">
                <a:solidFill>
                  <a:schemeClr val="lt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6000"/>
              <a:buFont typeface="Epilogue"/>
              <a:buNone/>
              <a:defRPr sz="60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6000"/>
              <a:buFont typeface="Epilogue"/>
              <a:buNone/>
              <a:defRPr sz="60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6000"/>
              <a:buFont typeface="Epilogue"/>
              <a:buNone/>
              <a:defRPr sz="60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6000"/>
              <a:buFont typeface="Epilogue"/>
              <a:buNone/>
              <a:defRPr sz="60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6000"/>
              <a:buFont typeface="Epilogue"/>
              <a:buNone/>
              <a:defRPr sz="60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6000"/>
              <a:buFont typeface="Epilogue"/>
              <a:buNone/>
              <a:defRPr sz="60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6000"/>
              <a:buFont typeface="Epilogue"/>
              <a:buNone/>
              <a:defRPr sz="60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6000"/>
              <a:buFont typeface="Epilogue"/>
              <a:buNone/>
              <a:defRPr sz="6000" b="1" i="0" u="none" strike="noStrike" cap="none">
                <a:solidFill>
                  <a:schemeClr val="dk1"/>
                </a:solidFill>
                <a:latin typeface="Epilogue"/>
                <a:ea typeface="Epilogue"/>
                <a:cs typeface="Epilogue"/>
                <a:sym typeface="Epilogue"/>
              </a:defRPr>
            </a:lvl9pPr>
          </a:lstStyle>
          <a:p>
            <a:pPr algn="l"/>
            <a:r>
              <a:rPr lang="en-US" sz="2800" b="1">
                <a:solidFill>
                  <a:schemeClr val="dk1"/>
                </a:solidFill>
              </a:rPr>
              <a:t>PV panels are expected to be the main renewable technology in Ghana!</a:t>
            </a:r>
          </a:p>
        </p:txBody>
      </p:sp>
      <p:pic>
        <p:nvPicPr>
          <p:cNvPr id="6" name="Picture 5">
            <a:extLst>
              <a:ext uri="{FF2B5EF4-FFF2-40B4-BE49-F238E27FC236}">
                <a16:creationId xmlns:a16="http://schemas.microsoft.com/office/drawing/2014/main" id="{3C589EA0-9CE2-3BD1-A18E-66A80B9E19AE}"/>
              </a:ext>
            </a:extLst>
          </p:cNvPr>
          <p:cNvPicPr>
            <a:picLocks noChangeAspect="1"/>
          </p:cNvPicPr>
          <p:nvPr/>
        </p:nvPicPr>
        <p:blipFill rotWithShape="1">
          <a:blip r:embed="rId3"/>
          <a:srcRect t="13793" b="19268"/>
          <a:stretch/>
        </p:blipFill>
        <p:spPr>
          <a:xfrm>
            <a:off x="803201" y="2257701"/>
            <a:ext cx="6216970" cy="1096717"/>
          </a:xfrm>
          <a:prstGeom prst="rect">
            <a:avLst/>
          </a:prstGeom>
        </p:spPr>
      </p:pic>
      <p:cxnSp>
        <p:nvCxnSpPr>
          <p:cNvPr id="8" name="Straight Arrow Connector 7">
            <a:extLst>
              <a:ext uri="{FF2B5EF4-FFF2-40B4-BE49-F238E27FC236}">
                <a16:creationId xmlns:a16="http://schemas.microsoft.com/office/drawing/2014/main" id="{A1D37D45-264D-8255-D2C4-4E93BE5A76C0}"/>
              </a:ext>
            </a:extLst>
          </p:cNvPr>
          <p:cNvCxnSpPr>
            <a:cxnSpLocks/>
            <a:stCxn id="2" idx="1"/>
          </p:cNvCxnSpPr>
          <p:nvPr/>
        </p:nvCxnSpPr>
        <p:spPr>
          <a:xfrm flipH="1" flipV="1">
            <a:off x="5750044" y="2937933"/>
            <a:ext cx="1202340" cy="596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E1ADA043-75E2-C47D-F627-F29139D55E1D}"/>
              </a:ext>
            </a:extLst>
          </p:cNvPr>
          <p:cNvSpPr txBox="1">
            <a:spLocks/>
          </p:cNvSpPr>
          <p:nvPr/>
        </p:nvSpPr>
        <p:spPr>
          <a:xfrm>
            <a:off x="713224" y="1635124"/>
            <a:ext cx="4786865" cy="489527"/>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lt1"/>
              </a:buClr>
              <a:buSzPts val="1600"/>
              <a:buFont typeface="Sofia Sans"/>
              <a:buNone/>
              <a:defRPr sz="16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600"/>
              <a:buFont typeface="Sofia Sans"/>
              <a:buNone/>
              <a:defRPr sz="1600" b="0" i="0" u="none" strike="noStrike" cap="none">
                <a:solidFill>
                  <a:schemeClr val="dk1"/>
                </a:solidFill>
                <a:latin typeface="Sofia Sans"/>
                <a:ea typeface="Sofia Sans"/>
                <a:cs typeface="Sofia Sans"/>
                <a:sym typeface="Sofia Sans"/>
              </a:defRPr>
            </a:lvl9pPr>
          </a:lstStyle>
          <a:p>
            <a:pPr algn="l"/>
            <a:r>
              <a:rPr lang="en-US" sz="1400" b="1">
                <a:solidFill>
                  <a:schemeClr val="dk1"/>
                </a:solidFill>
              </a:rPr>
              <a:t>Remember from last session?</a:t>
            </a:r>
          </a:p>
        </p:txBody>
      </p:sp>
    </p:spTree>
    <p:extLst>
      <p:ext uri="{BB962C8B-B14F-4D97-AF65-F5344CB8AC3E}">
        <p14:creationId xmlns:p14="http://schemas.microsoft.com/office/powerpoint/2010/main" val="2971711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it-IT"/>
              <a:t>PV Basics</a:t>
            </a:r>
            <a:br>
              <a:rPr lang="it-IT"/>
            </a:br>
            <a:r>
              <a:rPr lang="it-IT" err="1"/>
              <a:t>introduction</a:t>
            </a:r>
            <a:endParaRPr lang="it-IT"/>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72" name="Google Shape;372;p28"/>
          <p:cNvSpPr txBox="1">
            <a:spLocks noGrp="1"/>
          </p:cNvSpPr>
          <p:nvPr>
            <p:ph type="subTitle" idx="1"/>
          </p:nvPr>
        </p:nvSpPr>
        <p:spPr>
          <a:xfrm>
            <a:off x="448149" y="4192392"/>
            <a:ext cx="5708876" cy="411600"/>
          </a:xfrm>
          <a:prstGeom prst="rect">
            <a:avLst/>
          </a:prstGeom>
        </p:spPr>
        <p:txBody>
          <a:bodyPr spcFirstLastPara="1" wrap="square" lIns="91425" tIns="91425" rIns="91425" bIns="91425" anchor="ctr" anchorCtr="0">
            <a:noAutofit/>
          </a:bodyPr>
          <a:lstStyle/>
          <a:p>
            <a:pPr marL="0" indent="0"/>
            <a:r>
              <a:rPr lang="en-GB" sz="1400"/>
              <a:t>Discover the basic criteria/factors you should consider in PV technology</a:t>
            </a:r>
          </a:p>
        </p:txBody>
      </p:sp>
      <p:grpSp>
        <p:nvGrpSpPr>
          <p:cNvPr id="2" name="Google Shape;10726;p60">
            <a:extLst>
              <a:ext uri="{FF2B5EF4-FFF2-40B4-BE49-F238E27FC236}">
                <a16:creationId xmlns:a16="http://schemas.microsoft.com/office/drawing/2014/main" id="{F7237C0B-035D-A46F-A6CF-8C2BB3F41D2C}"/>
              </a:ext>
            </a:extLst>
          </p:cNvPr>
          <p:cNvGrpSpPr/>
          <p:nvPr/>
        </p:nvGrpSpPr>
        <p:grpSpPr>
          <a:xfrm>
            <a:off x="6688260" y="2267877"/>
            <a:ext cx="1590479" cy="1973658"/>
            <a:chOff x="2665165" y="3360146"/>
            <a:chExt cx="281794" cy="349684"/>
          </a:xfrm>
        </p:grpSpPr>
        <p:sp>
          <p:nvSpPr>
            <p:cNvPr id="3" name="Google Shape;10727;p60">
              <a:extLst>
                <a:ext uri="{FF2B5EF4-FFF2-40B4-BE49-F238E27FC236}">
                  <a16:creationId xmlns:a16="http://schemas.microsoft.com/office/drawing/2014/main" id="{0DD58FB4-2EC2-0A8E-1FE6-2156E4012461}"/>
                </a:ext>
              </a:extLst>
            </p:cNvPr>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0728;p60">
              <a:extLst>
                <a:ext uri="{FF2B5EF4-FFF2-40B4-BE49-F238E27FC236}">
                  <a16:creationId xmlns:a16="http://schemas.microsoft.com/office/drawing/2014/main" id="{217461D9-4B71-70D4-4A84-7471FF81D649}"/>
                </a:ext>
              </a:extLst>
            </p:cNvPr>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729;p60">
              <a:extLst>
                <a:ext uri="{FF2B5EF4-FFF2-40B4-BE49-F238E27FC236}">
                  <a16:creationId xmlns:a16="http://schemas.microsoft.com/office/drawing/2014/main" id="{0406FD35-4156-22A9-A8A2-7DEEE4B269E1}"/>
                </a:ext>
              </a:extLst>
            </p:cNvPr>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730;p60">
              <a:extLst>
                <a:ext uri="{FF2B5EF4-FFF2-40B4-BE49-F238E27FC236}">
                  <a16:creationId xmlns:a16="http://schemas.microsoft.com/office/drawing/2014/main" id="{BB97ADA9-D49D-051E-7E74-F1EB30F1B728}"/>
                </a:ext>
              </a:extLst>
            </p:cNvPr>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731;p60">
              <a:extLst>
                <a:ext uri="{FF2B5EF4-FFF2-40B4-BE49-F238E27FC236}">
                  <a16:creationId xmlns:a16="http://schemas.microsoft.com/office/drawing/2014/main" id="{E16A3F66-421B-0DBF-3BDA-94F92F22331B}"/>
                </a:ext>
              </a:extLst>
            </p:cNvPr>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2981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33"/>
          <p:cNvSpPr txBox="1">
            <a:spLocks noGrp="1"/>
          </p:cNvSpPr>
          <p:nvPr>
            <p:ph type="title"/>
          </p:nvPr>
        </p:nvSpPr>
        <p:spPr>
          <a:xfrm>
            <a:off x="719138" y="916457"/>
            <a:ext cx="3271556" cy="3310585"/>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800"/>
              <a:t>And now, </a:t>
            </a:r>
            <a:r>
              <a:rPr lang="en-GB" sz="2800">
                <a:solidFill>
                  <a:schemeClr val="accent2"/>
                </a:solidFill>
              </a:rPr>
              <a:t>let’s use our PV Kit </a:t>
            </a:r>
            <a:r>
              <a:rPr lang="en-GB" sz="2800"/>
              <a:t>to find out how a PV panel works and what are the key factors influencing their functioning!</a:t>
            </a:r>
          </a:p>
        </p:txBody>
      </p:sp>
      <p:pic>
        <p:nvPicPr>
          <p:cNvPr id="4" name="Picture 3" descr="A solar panel and a light bulb&#10;&#10;Description automatically generated">
            <a:extLst>
              <a:ext uri="{FF2B5EF4-FFF2-40B4-BE49-F238E27FC236}">
                <a16:creationId xmlns:a16="http://schemas.microsoft.com/office/drawing/2014/main" id="{B7A039A7-FBD5-F490-F004-84C194C7F7E8}"/>
              </a:ext>
            </a:extLst>
          </p:cNvPr>
          <p:cNvPicPr>
            <a:picLocks noChangeAspect="1"/>
          </p:cNvPicPr>
          <p:nvPr/>
        </p:nvPicPr>
        <p:blipFill rotWithShape="1">
          <a:blip r:embed="rId3"/>
          <a:srcRect l="12238" r="6768"/>
          <a:stretch/>
        </p:blipFill>
        <p:spPr>
          <a:xfrm rot="5400000">
            <a:off x="4190833" y="190335"/>
            <a:ext cx="5143502" cy="4762831"/>
          </a:xfrm>
          <a:prstGeom prst="rect">
            <a:avLst/>
          </a:prstGeom>
          <a:ln w="3810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9"/>
          <p:cNvSpPr txBox="1">
            <a:spLocks noGrp="1"/>
          </p:cNvSpPr>
          <p:nvPr>
            <p:ph type="title"/>
          </p:nvPr>
        </p:nvSpPr>
        <p:spPr>
          <a:xfrm>
            <a:off x="713225" y="539500"/>
            <a:ext cx="77172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err="1"/>
              <a:t>Let‘s</a:t>
            </a:r>
            <a:r>
              <a:rPr lang="de-DE"/>
              <a:t> </a:t>
            </a:r>
            <a:r>
              <a:rPr lang="de-DE" err="1"/>
              <a:t>get</a:t>
            </a:r>
            <a:r>
              <a:rPr lang="de-DE"/>
              <a:t> </a:t>
            </a:r>
            <a:r>
              <a:rPr lang="de-DE" err="1"/>
              <a:t>started</a:t>
            </a:r>
            <a:r>
              <a:rPr lang="de-DE"/>
              <a:t>!</a:t>
            </a:r>
            <a:endParaRPr lang="en-US"/>
          </a:p>
        </p:txBody>
      </p:sp>
      <p:sp>
        <p:nvSpPr>
          <p:cNvPr id="405" name="Google Shape;405;p29"/>
          <p:cNvSpPr txBox="1">
            <a:spLocks noGrp="1"/>
          </p:cNvSpPr>
          <p:nvPr>
            <p:ph type="subTitle" idx="1"/>
          </p:nvPr>
        </p:nvSpPr>
        <p:spPr>
          <a:xfrm>
            <a:off x="3029447" y="1635124"/>
            <a:ext cx="5401053" cy="3235687"/>
          </a:xfrm>
          <a:prstGeom prst="rect">
            <a:avLst/>
          </a:prstGeom>
        </p:spPr>
        <p:txBody>
          <a:bodyPr spcFirstLastPara="1" wrap="square" lIns="91425" tIns="91425" rIns="91425" bIns="91425" anchor="t" anchorCtr="0">
            <a:noAutofit/>
          </a:bodyPr>
          <a:lstStyle/>
          <a:p>
            <a:pPr lvl="0" indent="-457200" algn="l" rtl="0">
              <a:spcBef>
                <a:spcPts val="0"/>
              </a:spcBef>
              <a:spcAft>
                <a:spcPts val="0"/>
              </a:spcAft>
              <a:buFont typeface="+mj-lt"/>
              <a:buAutoNum type="arabicPeriod"/>
            </a:pPr>
            <a:r>
              <a:rPr lang="en-GB" sz="1800" b="1">
                <a:latin typeface="Sofia Sans" panose="020B0604020202020204" charset="0"/>
              </a:rPr>
              <a:t>Team up with 2-3 other students. Give yourself a fun team name! </a:t>
            </a:r>
          </a:p>
          <a:p>
            <a:pPr lvl="0" indent="-457200" algn="l" rtl="0">
              <a:spcBef>
                <a:spcPts val="0"/>
              </a:spcBef>
              <a:spcAft>
                <a:spcPts val="0"/>
              </a:spcAft>
              <a:buFont typeface="+mj-lt"/>
              <a:buAutoNum type="arabicPeriod"/>
            </a:pPr>
            <a:r>
              <a:rPr lang="en-GB" sz="1800" b="1">
                <a:latin typeface="Sofia Sans" panose="020B0604020202020204" charset="0"/>
              </a:rPr>
              <a:t>Take one PV kit per team and start to familiarize yourself with its components.</a:t>
            </a:r>
          </a:p>
          <a:p>
            <a:pPr lvl="0" indent="-457200">
              <a:buFont typeface="+mj-lt"/>
              <a:buAutoNum type="arabicPeriod"/>
            </a:pPr>
            <a:r>
              <a:rPr lang="en-GB" sz="1800" b="1">
                <a:latin typeface="Sofia Sans" panose="020B0604020202020204" charset="0"/>
              </a:rPr>
              <a:t>Scan the QR code and try to answer the questions</a:t>
            </a:r>
          </a:p>
          <a:p>
            <a:pPr lvl="1" indent="-457200" algn="l"/>
            <a:r>
              <a:rPr lang="en-GB" sz="1800">
                <a:latin typeface="Sofia Sans" panose="020B0604020202020204" charset="0"/>
              </a:rPr>
              <a:t>What could be some external factors influencing the functioning of a PV panel?</a:t>
            </a:r>
          </a:p>
          <a:p>
            <a:pPr lvl="1" indent="-457200" algn="l"/>
            <a:r>
              <a:rPr lang="en-GB" sz="1800">
                <a:latin typeface="Sofia Sans" panose="020B0604020202020204" charset="0"/>
              </a:rPr>
              <a:t>How do you think they influence the PV performance?</a:t>
            </a:r>
            <a:endParaRPr lang="it-IT" sz="1800"/>
          </a:p>
          <a:p>
            <a:pPr marL="0" lvl="0" indent="0" algn="l" rtl="0">
              <a:spcBef>
                <a:spcPts val="0"/>
              </a:spcBef>
              <a:spcAft>
                <a:spcPts val="0"/>
              </a:spcAft>
              <a:buNone/>
            </a:pPr>
            <a:endParaRPr lang="it-IT" sz="1800" b="1"/>
          </a:p>
          <a:p>
            <a:pPr marL="0" lvl="0" indent="0" algn="l" rtl="0">
              <a:spcBef>
                <a:spcPts val="0"/>
              </a:spcBef>
              <a:spcAft>
                <a:spcPts val="0"/>
              </a:spcAft>
              <a:buNone/>
            </a:pPr>
            <a:endParaRPr sz="1800" b="1"/>
          </a:p>
        </p:txBody>
      </p:sp>
      <p:grpSp>
        <p:nvGrpSpPr>
          <p:cNvPr id="5" name="Google Shape;11191;p60">
            <a:extLst>
              <a:ext uri="{FF2B5EF4-FFF2-40B4-BE49-F238E27FC236}">
                <a16:creationId xmlns:a16="http://schemas.microsoft.com/office/drawing/2014/main" id="{01E08B64-E410-F1A7-3FD6-5EF36FB27AF0}"/>
              </a:ext>
            </a:extLst>
          </p:cNvPr>
          <p:cNvGrpSpPr/>
          <p:nvPr/>
        </p:nvGrpSpPr>
        <p:grpSpPr>
          <a:xfrm>
            <a:off x="1217106" y="1635124"/>
            <a:ext cx="1507806" cy="1397778"/>
            <a:chOff x="2232511" y="1512759"/>
            <a:chExt cx="299534" cy="348068"/>
          </a:xfrm>
        </p:grpSpPr>
        <p:sp>
          <p:nvSpPr>
            <p:cNvPr id="6" name="Google Shape;11192;p60">
              <a:extLst>
                <a:ext uri="{FF2B5EF4-FFF2-40B4-BE49-F238E27FC236}">
                  <a16:creationId xmlns:a16="http://schemas.microsoft.com/office/drawing/2014/main" id="{C7A29579-554A-F3D0-1898-8E6F5180591E}"/>
                </a:ext>
              </a:extLst>
            </p:cNvPr>
            <p:cNvSpPr/>
            <p:nvPr/>
          </p:nvSpPr>
          <p:spPr>
            <a:xfrm>
              <a:off x="2278162" y="1715226"/>
              <a:ext cx="95452" cy="10581"/>
            </a:xfrm>
            <a:custGeom>
              <a:avLst/>
              <a:gdLst/>
              <a:ahLst/>
              <a:cxnLst/>
              <a:rect l="l" t="t" r="r" b="b"/>
              <a:pathLst>
                <a:path w="3013" h="334" extrusionOk="0">
                  <a:moveTo>
                    <a:pt x="167" y="0"/>
                  </a:moveTo>
                  <a:cubicBezTo>
                    <a:pt x="72" y="0"/>
                    <a:pt x="0" y="71"/>
                    <a:pt x="0" y="167"/>
                  </a:cubicBezTo>
                  <a:cubicBezTo>
                    <a:pt x="0" y="250"/>
                    <a:pt x="72" y="333"/>
                    <a:pt x="167" y="333"/>
                  </a:cubicBezTo>
                  <a:lnTo>
                    <a:pt x="2846" y="333"/>
                  </a:lnTo>
                  <a:cubicBezTo>
                    <a:pt x="2929" y="333"/>
                    <a:pt x="3013" y="250"/>
                    <a:pt x="3013" y="167"/>
                  </a:cubicBezTo>
                  <a:cubicBezTo>
                    <a:pt x="3013" y="71"/>
                    <a:pt x="2929" y="0"/>
                    <a:pt x="2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93;p60">
              <a:extLst>
                <a:ext uri="{FF2B5EF4-FFF2-40B4-BE49-F238E27FC236}">
                  <a16:creationId xmlns:a16="http://schemas.microsoft.com/office/drawing/2014/main" id="{676F9BCA-3C94-9855-7F08-3526E4A34497}"/>
                </a:ext>
              </a:extLst>
            </p:cNvPr>
            <p:cNvSpPr/>
            <p:nvPr/>
          </p:nvSpPr>
          <p:spPr>
            <a:xfrm>
              <a:off x="2278162" y="1734455"/>
              <a:ext cx="95452" cy="10581"/>
            </a:xfrm>
            <a:custGeom>
              <a:avLst/>
              <a:gdLst/>
              <a:ahLst/>
              <a:cxnLst/>
              <a:rect l="l" t="t" r="r" b="b"/>
              <a:pathLst>
                <a:path w="3013" h="334" extrusionOk="0">
                  <a:moveTo>
                    <a:pt x="167" y="0"/>
                  </a:moveTo>
                  <a:cubicBezTo>
                    <a:pt x="72" y="0"/>
                    <a:pt x="0" y="84"/>
                    <a:pt x="0" y="167"/>
                  </a:cubicBezTo>
                  <a:cubicBezTo>
                    <a:pt x="0" y="262"/>
                    <a:pt x="72" y="334"/>
                    <a:pt x="167" y="334"/>
                  </a:cubicBezTo>
                  <a:lnTo>
                    <a:pt x="2846" y="334"/>
                  </a:lnTo>
                  <a:cubicBezTo>
                    <a:pt x="2929" y="334"/>
                    <a:pt x="3013" y="262"/>
                    <a:pt x="3013" y="167"/>
                  </a:cubicBezTo>
                  <a:cubicBezTo>
                    <a:pt x="3013" y="84"/>
                    <a:pt x="2929" y="0"/>
                    <a:pt x="2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194;p60">
              <a:extLst>
                <a:ext uri="{FF2B5EF4-FFF2-40B4-BE49-F238E27FC236}">
                  <a16:creationId xmlns:a16="http://schemas.microsoft.com/office/drawing/2014/main" id="{1D914D07-7D27-88E4-2915-D65DB6BAEBAF}"/>
                </a:ext>
              </a:extLst>
            </p:cNvPr>
            <p:cNvSpPr/>
            <p:nvPr/>
          </p:nvSpPr>
          <p:spPr>
            <a:xfrm>
              <a:off x="2278162" y="1754446"/>
              <a:ext cx="95452" cy="10201"/>
            </a:xfrm>
            <a:custGeom>
              <a:avLst/>
              <a:gdLst/>
              <a:ahLst/>
              <a:cxnLst/>
              <a:rect l="l" t="t" r="r" b="b"/>
              <a:pathLst>
                <a:path w="3013" h="322" extrusionOk="0">
                  <a:moveTo>
                    <a:pt x="167" y="0"/>
                  </a:moveTo>
                  <a:cubicBezTo>
                    <a:pt x="72" y="0"/>
                    <a:pt x="0" y="72"/>
                    <a:pt x="0" y="167"/>
                  </a:cubicBezTo>
                  <a:cubicBezTo>
                    <a:pt x="0" y="250"/>
                    <a:pt x="72" y="322"/>
                    <a:pt x="167" y="322"/>
                  </a:cubicBezTo>
                  <a:lnTo>
                    <a:pt x="2846" y="322"/>
                  </a:lnTo>
                  <a:cubicBezTo>
                    <a:pt x="2929" y="322"/>
                    <a:pt x="3013" y="250"/>
                    <a:pt x="3013" y="167"/>
                  </a:cubicBezTo>
                  <a:cubicBezTo>
                    <a:pt x="3013" y="72"/>
                    <a:pt x="2929" y="0"/>
                    <a:pt x="2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195;p60">
              <a:extLst>
                <a:ext uri="{FF2B5EF4-FFF2-40B4-BE49-F238E27FC236}">
                  <a16:creationId xmlns:a16="http://schemas.microsoft.com/office/drawing/2014/main" id="{F35186A9-1CA1-9C98-81EA-A295560054C4}"/>
                </a:ext>
              </a:extLst>
            </p:cNvPr>
            <p:cNvSpPr/>
            <p:nvPr/>
          </p:nvSpPr>
          <p:spPr>
            <a:xfrm>
              <a:off x="2278162" y="1773675"/>
              <a:ext cx="95452" cy="10581"/>
            </a:xfrm>
            <a:custGeom>
              <a:avLst/>
              <a:gdLst/>
              <a:ahLst/>
              <a:cxnLst/>
              <a:rect l="l" t="t" r="r" b="b"/>
              <a:pathLst>
                <a:path w="3013" h="334" extrusionOk="0">
                  <a:moveTo>
                    <a:pt x="167" y="1"/>
                  </a:moveTo>
                  <a:cubicBezTo>
                    <a:pt x="72" y="1"/>
                    <a:pt x="0" y="72"/>
                    <a:pt x="0" y="167"/>
                  </a:cubicBezTo>
                  <a:cubicBezTo>
                    <a:pt x="0" y="251"/>
                    <a:pt x="72" y="334"/>
                    <a:pt x="167" y="334"/>
                  </a:cubicBezTo>
                  <a:lnTo>
                    <a:pt x="2846" y="334"/>
                  </a:lnTo>
                  <a:cubicBezTo>
                    <a:pt x="2929" y="334"/>
                    <a:pt x="3013" y="251"/>
                    <a:pt x="3013" y="167"/>
                  </a:cubicBezTo>
                  <a:cubicBezTo>
                    <a:pt x="3013" y="72"/>
                    <a:pt x="2929" y="1"/>
                    <a:pt x="284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196;p60">
              <a:extLst>
                <a:ext uri="{FF2B5EF4-FFF2-40B4-BE49-F238E27FC236}">
                  <a16:creationId xmlns:a16="http://schemas.microsoft.com/office/drawing/2014/main" id="{32279781-3450-9EEA-79A2-3C663A851DBD}"/>
                </a:ext>
              </a:extLst>
            </p:cNvPr>
            <p:cNvSpPr/>
            <p:nvPr/>
          </p:nvSpPr>
          <p:spPr>
            <a:xfrm>
              <a:off x="2232511" y="1512759"/>
              <a:ext cx="299534" cy="348068"/>
            </a:xfrm>
            <a:custGeom>
              <a:avLst/>
              <a:gdLst/>
              <a:ahLst/>
              <a:cxnLst/>
              <a:rect l="l" t="t" r="r" b="b"/>
              <a:pathLst>
                <a:path w="9455" h="10987" extrusionOk="0">
                  <a:moveTo>
                    <a:pt x="2965" y="1700"/>
                  </a:moveTo>
                  <a:cubicBezTo>
                    <a:pt x="3275" y="1700"/>
                    <a:pt x="3537" y="1950"/>
                    <a:pt x="3561" y="2271"/>
                  </a:cubicBezTo>
                  <a:cubicBezTo>
                    <a:pt x="3561" y="2355"/>
                    <a:pt x="3632" y="2414"/>
                    <a:pt x="3715" y="2414"/>
                  </a:cubicBezTo>
                  <a:lnTo>
                    <a:pt x="4275" y="2414"/>
                  </a:lnTo>
                  <a:lnTo>
                    <a:pt x="4275" y="3367"/>
                  </a:lnTo>
                  <a:lnTo>
                    <a:pt x="3977" y="3367"/>
                  </a:lnTo>
                  <a:cubicBezTo>
                    <a:pt x="3882" y="3367"/>
                    <a:pt x="3811" y="3438"/>
                    <a:pt x="3811" y="3534"/>
                  </a:cubicBezTo>
                  <a:cubicBezTo>
                    <a:pt x="3811" y="3629"/>
                    <a:pt x="3882" y="3700"/>
                    <a:pt x="3977" y="3700"/>
                  </a:cubicBezTo>
                  <a:lnTo>
                    <a:pt x="4418" y="3700"/>
                  </a:lnTo>
                  <a:cubicBezTo>
                    <a:pt x="4513" y="3700"/>
                    <a:pt x="4585" y="3629"/>
                    <a:pt x="4585" y="3534"/>
                  </a:cubicBezTo>
                  <a:lnTo>
                    <a:pt x="4585" y="3403"/>
                  </a:lnTo>
                  <a:lnTo>
                    <a:pt x="5073" y="3403"/>
                  </a:lnTo>
                  <a:lnTo>
                    <a:pt x="5073" y="9891"/>
                  </a:lnTo>
                  <a:lnTo>
                    <a:pt x="834" y="9891"/>
                  </a:lnTo>
                  <a:lnTo>
                    <a:pt x="834" y="3403"/>
                  </a:lnTo>
                  <a:lnTo>
                    <a:pt x="1322" y="3403"/>
                  </a:lnTo>
                  <a:lnTo>
                    <a:pt x="1322" y="3534"/>
                  </a:lnTo>
                  <a:cubicBezTo>
                    <a:pt x="1322" y="3629"/>
                    <a:pt x="1394" y="3700"/>
                    <a:pt x="1489" y="3700"/>
                  </a:cubicBezTo>
                  <a:lnTo>
                    <a:pt x="3346" y="3700"/>
                  </a:lnTo>
                  <a:cubicBezTo>
                    <a:pt x="3442" y="3700"/>
                    <a:pt x="3513" y="3629"/>
                    <a:pt x="3513" y="3534"/>
                  </a:cubicBezTo>
                  <a:cubicBezTo>
                    <a:pt x="3513" y="3438"/>
                    <a:pt x="3442" y="3367"/>
                    <a:pt x="3346" y="3367"/>
                  </a:cubicBezTo>
                  <a:lnTo>
                    <a:pt x="1656" y="3367"/>
                  </a:lnTo>
                  <a:lnTo>
                    <a:pt x="1656" y="2414"/>
                  </a:lnTo>
                  <a:lnTo>
                    <a:pt x="2203" y="2414"/>
                  </a:lnTo>
                  <a:cubicBezTo>
                    <a:pt x="2287" y="2414"/>
                    <a:pt x="2346" y="2355"/>
                    <a:pt x="2370" y="2271"/>
                  </a:cubicBezTo>
                  <a:cubicBezTo>
                    <a:pt x="2382" y="1950"/>
                    <a:pt x="2644" y="1700"/>
                    <a:pt x="2965" y="1700"/>
                  </a:cubicBezTo>
                  <a:close/>
                  <a:moveTo>
                    <a:pt x="7091" y="1"/>
                  </a:moveTo>
                  <a:cubicBezTo>
                    <a:pt x="6970" y="1"/>
                    <a:pt x="6849" y="12"/>
                    <a:pt x="6728" y="33"/>
                  </a:cubicBezTo>
                  <a:cubicBezTo>
                    <a:pt x="6192" y="140"/>
                    <a:pt x="5728" y="450"/>
                    <a:pt x="5418" y="914"/>
                  </a:cubicBezTo>
                  <a:cubicBezTo>
                    <a:pt x="5085" y="1402"/>
                    <a:pt x="5001" y="1986"/>
                    <a:pt x="5120" y="2522"/>
                  </a:cubicBezTo>
                  <a:lnTo>
                    <a:pt x="4585" y="2522"/>
                  </a:lnTo>
                  <a:lnTo>
                    <a:pt x="4585" y="2248"/>
                  </a:lnTo>
                  <a:cubicBezTo>
                    <a:pt x="4585" y="2164"/>
                    <a:pt x="4501" y="2093"/>
                    <a:pt x="4418" y="2093"/>
                  </a:cubicBezTo>
                  <a:lnTo>
                    <a:pt x="3846" y="2093"/>
                  </a:lnTo>
                  <a:cubicBezTo>
                    <a:pt x="3763" y="1676"/>
                    <a:pt x="3394" y="1379"/>
                    <a:pt x="2953" y="1379"/>
                  </a:cubicBezTo>
                  <a:cubicBezTo>
                    <a:pt x="2525" y="1379"/>
                    <a:pt x="2156" y="1676"/>
                    <a:pt x="2061" y="2093"/>
                  </a:cubicBezTo>
                  <a:lnTo>
                    <a:pt x="1501" y="2093"/>
                  </a:lnTo>
                  <a:cubicBezTo>
                    <a:pt x="1406" y="2093"/>
                    <a:pt x="1334" y="2164"/>
                    <a:pt x="1334" y="2248"/>
                  </a:cubicBezTo>
                  <a:lnTo>
                    <a:pt x="1334" y="2522"/>
                  </a:lnTo>
                  <a:lnTo>
                    <a:pt x="156" y="2522"/>
                  </a:lnTo>
                  <a:cubicBezTo>
                    <a:pt x="72" y="2522"/>
                    <a:pt x="1" y="2593"/>
                    <a:pt x="1" y="2688"/>
                  </a:cubicBezTo>
                  <a:lnTo>
                    <a:pt x="1" y="10832"/>
                  </a:lnTo>
                  <a:cubicBezTo>
                    <a:pt x="1" y="10915"/>
                    <a:pt x="72" y="10987"/>
                    <a:pt x="156" y="10987"/>
                  </a:cubicBezTo>
                  <a:lnTo>
                    <a:pt x="3370" y="10987"/>
                  </a:lnTo>
                  <a:cubicBezTo>
                    <a:pt x="3465" y="10987"/>
                    <a:pt x="3537" y="10915"/>
                    <a:pt x="3537" y="10832"/>
                  </a:cubicBezTo>
                  <a:cubicBezTo>
                    <a:pt x="3537" y="10737"/>
                    <a:pt x="3465" y="10665"/>
                    <a:pt x="3370" y="10665"/>
                  </a:cubicBezTo>
                  <a:lnTo>
                    <a:pt x="322" y="10665"/>
                  </a:lnTo>
                  <a:lnTo>
                    <a:pt x="322" y="2843"/>
                  </a:lnTo>
                  <a:lnTo>
                    <a:pt x="1334" y="2843"/>
                  </a:lnTo>
                  <a:lnTo>
                    <a:pt x="1334" y="3069"/>
                  </a:lnTo>
                  <a:lnTo>
                    <a:pt x="679" y="3069"/>
                  </a:lnTo>
                  <a:cubicBezTo>
                    <a:pt x="596" y="3069"/>
                    <a:pt x="513" y="3141"/>
                    <a:pt x="513" y="3236"/>
                  </a:cubicBezTo>
                  <a:lnTo>
                    <a:pt x="513" y="10058"/>
                  </a:lnTo>
                  <a:cubicBezTo>
                    <a:pt x="513" y="10142"/>
                    <a:pt x="596" y="10213"/>
                    <a:pt x="679" y="10213"/>
                  </a:cubicBezTo>
                  <a:lnTo>
                    <a:pt x="5228" y="10213"/>
                  </a:lnTo>
                  <a:cubicBezTo>
                    <a:pt x="5311" y="10213"/>
                    <a:pt x="5382" y="10142"/>
                    <a:pt x="5382" y="10058"/>
                  </a:cubicBezTo>
                  <a:lnTo>
                    <a:pt x="5382" y="3236"/>
                  </a:lnTo>
                  <a:cubicBezTo>
                    <a:pt x="5382" y="3141"/>
                    <a:pt x="5311" y="3069"/>
                    <a:pt x="5228" y="3069"/>
                  </a:cubicBezTo>
                  <a:lnTo>
                    <a:pt x="4585" y="3069"/>
                  </a:lnTo>
                  <a:lnTo>
                    <a:pt x="4585" y="2843"/>
                  </a:lnTo>
                  <a:lnTo>
                    <a:pt x="5228" y="2843"/>
                  </a:lnTo>
                  <a:cubicBezTo>
                    <a:pt x="5287" y="2998"/>
                    <a:pt x="5370" y="3141"/>
                    <a:pt x="5478" y="3284"/>
                  </a:cubicBezTo>
                  <a:lnTo>
                    <a:pt x="5430" y="4331"/>
                  </a:lnTo>
                  <a:cubicBezTo>
                    <a:pt x="5430" y="4391"/>
                    <a:pt x="5466" y="4438"/>
                    <a:pt x="5501" y="4474"/>
                  </a:cubicBezTo>
                  <a:cubicBezTo>
                    <a:pt x="5537" y="4486"/>
                    <a:pt x="5561" y="4498"/>
                    <a:pt x="5597" y="4498"/>
                  </a:cubicBezTo>
                  <a:lnTo>
                    <a:pt x="5609" y="4498"/>
                  </a:lnTo>
                  <a:lnTo>
                    <a:pt x="5609" y="10665"/>
                  </a:lnTo>
                  <a:lnTo>
                    <a:pt x="3989" y="10665"/>
                  </a:lnTo>
                  <a:cubicBezTo>
                    <a:pt x="3894" y="10665"/>
                    <a:pt x="3823" y="10737"/>
                    <a:pt x="3823" y="10820"/>
                  </a:cubicBezTo>
                  <a:cubicBezTo>
                    <a:pt x="3823" y="10915"/>
                    <a:pt x="3894" y="10987"/>
                    <a:pt x="3989" y="10987"/>
                  </a:cubicBezTo>
                  <a:lnTo>
                    <a:pt x="5775" y="10987"/>
                  </a:lnTo>
                  <a:cubicBezTo>
                    <a:pt x="5859" y="10987"/>
                    <a:pt x="5942" y="10915"/>
                    <a:pt x="5942" y="10820"/>
                  </a:cubicBezTo>
                  <a:lnTo>
                    <a:pt x="5942" y="4367"/>
                  </a:lnTo>
                  <a:lnTo>
                    <a:pt x="6621" y="4046"/>
                  </a:lnTo>
                  <a:cubicBezTo>
                    <a:pt x="6796" y="4092"/>
                    <a:pt x="6971" y="4109"/>
                    <a:pt x="7152" y="4109"/>
                  </a:cubicBezTo>
                  <a:cubicBezTo>
                    <a:pt x="7205" y="4109"/>
                    <a:pt x="7258" y="4108"/>
                    <a:pt x="7311" y="4105"/>
                  </a:cubicBezTo>
                  <a:cubicBezTo>
                    <a:pt x="7395" y="4081"/>
                    <a:pt x="7454" y="4010"/>
                    <a:pt x="7454" y="3926"/>
                  </a:cubicBezTo>
                  <a:cubicBezTo>
                    <a:pt x="7454" y="3831"/>
                    <a:pt x="7371" y="3772"/>
                    <a:pt x="7275" y="3772"/>
                  </a:cubicBezTo>
                  <a:cubicBezTo>
                    <a:pt x="7230" y="3774"/>
                    <a:pt x="7184" y="3776"/>
                    <a:pt x="7137" y="3776"/>
                  </a:cubicBezTo>
                  <a:cubicBezTo>
                    <a:pt x="6977" y="3776"/>
                    <a:pt x="6813" y="3758"/>
                    <a:pt x="6656" y="3712"/>
                  </a:cubicBezTo>
                  <a:cubicBezTo>
                    <a:pt x="6637" y="3707"/>
                    <a:pt x="6619" y="3704"/>
                    <a:pt x="6602" y="3704"/>
                  </a:cubicBezTo>
                  <a:cubicBezTo>
                    <a:pt x="6579" y="3704"/>
                    <a:pt x="6558" y="3710"/>
                    <a:pt x="6537" y="3724"/>
                  </a:cubicBezTo>
                  <a:lnTo>
                    <a:pt x="5763" y="4081"/>
                  </a:lnTo>
                  <a:lnTo>
                    <a:pt x="5799" y="3236"/>
                  </a:lnTo>
                  <a:cubicBezTo>
                    <a:pt x="5799" y="3188"/>
                    <a:pt x="5787" y="3164"/>
                    <a:pt x="5775" y="3129"/>
                  </a:cubicBezTo>
                  <a:cubicBezTo>
                    <a:pt x="5656" y="2986"/>
                    <a:pt x="5561" y="2819"/>
                    <a:pt x="5501" y="2652"/>
                  </a:cubicBezTo>
                  <a:cubicBezTo>
                    <a:pt x="5501" y="2641"/>
                    <a:pt x="5501" y="2641"/>
                    <a:pt x="5490" y="2629"/>
                  </a:cubicBezTo>
                  <a:cubicBezTo>
                    <a:pt x="5311" y="2117"/>
                    <a:pt x="5382" y="1557"/>
                    <a:pt x="5680" y="1093"/>
                  </a:cubicBezTo>
                  <a:cubicBezTo>
                    <a:pt x="5942" y="712"/>
                    <a:pt x="6323" y="450"/>
                    <a:pt x="6787" y="366"/>
                  </a:cubicBezTo>
                  <a:cubicBezTo>
                    <a:pt x="6900" y="342"/>
                    <a:pt x="7015" y="330"/>
                    <a:pt x="7129" y="330"/>
                  </a:cubicBezTo>
                  <a:cubicBezTo>
                    <a:pt x="7461" y="330"/>
                    <a:pt x="7793" y="431"/>
                    <a:pt x="8085" y="617"/>
                  </a:cubicBezTo>
                  <a:cubicBezTo>
                    <a:pt x="8871" y="1152"/>
                    <a:pt x="9097" y="2224"/>
                    <a:pt x="8561" y="3010"/>
                  </a:cubicBezTo>
                  <a:cubicBezTo>
                    <a:pt x="8383" y="3284"/>
                    <a:pt x="8145" y="3486"/>
                    <a:pt x="7847" y="3629"/>
                  </a:cubicBezTo>
                  <a:cubicBezTo>
                    <a:pt x="7764" y="3665"/>
                    <a:pt x="7728" y="3760"/>
                    <a:pt x="7764" y="3831"/>
                  </a:cubicBezTo>
                  <a:cubicBezTo>
                    <a:pt x="7798" y="3883"/>
                    <a:pt x="7857" y="3922"/>
                    <a:pt x="7914" y="3922"/>
                  </a:cubicBezTo>
                  <a:cubicBezTo>
                    <a:pt x="7936" y="3922"/>
                    <a:pt x="7958" y="3916"/>
                    <a:pt x="7978" y="3903"/>
                  </a:cubicBezTo>
                  <a:cubicBezTo>
                    <a:pt x="8323" y="3748"/>
                    <a:pt x="8597" y="3510"/>
                    <a:pt x="8811" y="3188"/>
                  </a:cubicBezTo>
                  <a:cubicBezTo>
                    <a:pt x="9454" y="2260"/>
                    <a:pt x="9192" y="974"/>
                    <a:pt x="8264" y="355"/>
                  </a:cubicBezTo>
                  <a:cubicBezTo>
                    <a:pt x="7904" y="124"/>
                    <a:pt x="7503" y="1"/>
                    <a:pt x="709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197;p60">
              <a:extLst>
                <a:ext uri="{FF2B5EF4-FFF2-40B4-BE49-F238E27FC236}">
                  <a16:creationId xmlns:a16="http://schemas.microsoft.com/office/drawing/2014/main" id="{62943A02-9776-E8CE-4BCD-A2D260B5FE9F}"/>
                </a:ext>
              </a:extLst>
            </p:cNvPr>
            <p:cNvSpPr/>
            <p:nvPr/>
          </p:nvSpPr>
          <p:spPr>
            <a:xfrm>
              <a:off x="2422623" y="1574883"/>
              <a:ext cx="10201" cy="11373"/>
            </a:xfrm>
            <a:custGeom>
              <a:avLst/>
              <a:gdLst/>
              <a:ahLst/>
              <a:cxnLst/>
              <a:rect l="l" t="t" r="r" b="b"/>
              <a:pathLst>
                <a:path w="322" h="359" extrusionOk="0">
                  <a:moveTo>
                    <a:pt x="155" y="1"/>
                  </a:moveTo>
                  <a:cubicBezTo>
                    <a:pt x="72" y="1"/>
                    <a:pt x="0" y="72"/>
                    <a:pt x="0" y="156"/>
                  </a:cubicBezTo>
                  <a:lnTo>
                    <a:pt x="0" y="191"/>
                  </a:lnTo>
                  <a:cubicBezTo>
                    <a:pt x="0" y="275"/>
                    <a:pt x="72" y="358"/>
                    <a:pt x="155" y="358"/>
                  </a:cubicBezTo>
                  <a:cubicBezTo>
                    <a:pt x="251" y="358"/>
                    <a:pt x="322" y="275"/>
                    <a:pt x="322" y="191"/>
                  </a:cubicBezTo>
                  <a:lnTo>
                    <a:pt x="322" y="156"/>
                  </a:lnTo>
                  <a:cubicBezTo>
                    <a:pt x="322" y="72"/>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198;p60">
              <a:extLst>
                <a:ext uri="{FF2B5EF4-FFF2-40B4-BE49-F238E27FC236}">
                  <a16:creationId xmlns:a16="http://schemas.microsoft.com/office/drawing/2014/main" id="{7CF0F3A9-24B1-1DAC-57BA-7A6789884642}"/>
                </a:ext>
              </a:extLst>
            </p:cNvPr>
            <p:cNvSpPr/>
            <p:nvPr/>
          </p:nvSpPr>
          <p:spPr>
            <a:xfrm>
              <a:off x="2442613" y="1574883"/>
              <a:ext cx="10581" cy="11373"/>
            </a:xfrm>
            <a:custGeom>
              <a:avLst/>
              <a:gdLst/>
              <a:ahLst/>
              <a:cxnLst/>
              <a:rect l="l" t="t" r="r" b="b"/>
              <a:pathLst>
                <a:path w="334" h="359" extrusionOk="0">
                  <a:moveTo>
                    <a:pt x="167" y="1"/>
                  </a:moveTo>
                  <a:cubicBezTo>
                    <a:pt x="84" y="1"/>
                    <a:pt x="1" y="72"/>
                    <a:pt x="1" y="156"/>
                  </a:cubicBezTo>
                  <a:lnTo>
                    <a:pt x="1" y="191"/>
                  </a:lnTo>
                  <a:cubicBezTo>
                    <a:pt x="1" y="275"/>
                    <a:pt x="84" y="358"/>
                    <a:pt x="167" y="358"/>
                  </a:cubicBezTo>
                  <a:cubicBezTo>
                    <a:pt x="262" y="358"/>
                    <a:pt x="334" y="275"/>
                    <a:pt x="334" y="191"/>
                  </a:cubicBezTo>
                  <a:lnTo>
                    <a:pt x="334" y="156"/>
                  </a:lnTo>
                  <a:cubicBezTo>
                    <a:pt x="334" y="72"/>
                    <a:pt x="262"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199;p60">
              <a:extLst>
                <a:ext uri="{FF2B5EF4-FFF2-40B4-BE49-F238E27FC236}">
                  <a16:creationId xmlns:a16="http://schemas.microsoft.com/office/drawing/2014/main" id="{88262BAD-F743-79C3-3F16-3F7D9EE0B930}"/>
                </a:ext>
              </a:extLst>
            </p:cNvPr>
            <p:cNvSpPr/>
            <p:nvPr/>
          </p:nvSpPr>
          <p:spPr>
            <a:xfrm>
              <a:off x="2462983" y="1574883"/>
              <a:ext cx="10581" cy="11373"/>
            </a:xfrm>
            <a:custGeom>
              <a:avLst/>
              <a:gdLst/>
              <a:ahLst/>
              <a:cxnLst/>
              <a:rect l="l" t="t" r="r" b="b"/>
              <a:pathLst>
                <a:path w="334" h="359" extrusionOk="0">
                  <a:moveTo>
                    <a:pt x="167" y="1"/>
                  </a:moveTo>
                  <a:cubicBezTo>
                    <a:pt x="72" y="1"/>
                    <a:pt x="0" y="72"/>
                    <a:pt x="0" y="156"/>
                  </a:cubicBezTo>
                  <a:lnTo>
                    <a:pt x="0" y="191"/>
                  </a:lnTo>
                  <a:cubicBezTo>
                    <a:pt x="0" y="275"/>
                    <a:pt x="72" y="358"/>
                    <a:pt x="167" y="358"/>
                  </a:cubicBezTo>
                  <a:cubicBezTo>
                    <a:pt x="250" y="358"/>
                    <a:pt x="334" y="275"/>
                    <a:pt x="334" y="191"/>
                  </a:cubicBezTo>
                  <a:lnTo>
                    <a:pt x="334" y="156"/>
                  </a:lnTo>
                  <a:cubicBezTo>
                    <a:pt x="310" y="72"/>
                    <a:pt x="250"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200;p60">
              <a:extLst>
                <a:ext uri="{FF2B5EF4-FFF2-40B4-BE49-F238E27FC236}">
                  <a16:creationId xmlns:a16="http://schemas.microsoft.com/office/drawing/2014/main" id="{2FB8F2AA-9B90-481C-E7E5-C566505DF328}"/>
                </a:ext>
              </a:extLst>
            </p:cNvPr>
            <p:cNvSpPr/>
            <p:nvPr/>
          </p:nvSpPr>
          <p:spPr>
            <a:xfrm>
              <a:off x="2482974" y="1574883"/>
              <a:ext cx="10201" cy="11373"/>
            </a:xfrm>
            <a:custGeom>
              <a:avLst/>
              <a:gdLst/>
              <a:ahLst/>
              <a:cxnLst/>
              <a:rect l="l" t="t" r="r" b="b"/>
              <a:pathLst>
                <a:path w="322" h="359" extrusionOk="0">
                  <a:moveTo>
                    <a:pt x="155" y="1"/>
                  </a:moveTo>
                  <a:cubicBezTo>
                    <a:pt x="72" y="1"/>
                    <a:pt x="0" y="72"/>
                    <a:pt x="0" y="156"/>
                  </a:cubicBezTo>
                  <a:lnTo>
                    <a:pt x="0" y="191"/>
                  </a:lnTo>
                  <a:cubicBezTo>
                    <a:pt x="0" y="275"/>
                    <a:pt x="72" y="358"/>
                    <a:pt x="155" y="358"/>
                  </a:cubicBezTo>
                  <a:cubicBezTo>
                    <a:pt x="251" y="358"/>
                    <a:pt x="322" y="275"/>
                    <a:pt x="322" y="191"/>
                  </a:cubicBezTo>
                  <a:lnTo>
                    <a:pt x="322" y="156"/>
                  </a:lnTo>
                  <a:cubicBezTo>
                    <a:pt x="322" y="72"/>
                    <a:pt x="251"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201;p60">
              <a:extLst>
                <a:ext uri="{FF2B5EF4-FFF2-40B4-BE49-F238E27FC236}">
                  <a16:creationId xmlns:a16="http://schemas.microsoft.com/office/drawing/2014/main" id="{E2E1BF82-AF8B-114D-FD74-421845879B1F}"/>
                </a:ext>
              </a:extLst>
            </p:cNvPr>
            <p:cNvSpPr/>
            <p:nvPr/>
          </p:nvSpPr>
          <p:spPr>
            <a:xfrm>
              <a:off x="2312852" y="1654495"/>
              <a:ext cx="26073" cy="49041"/>
            </a:xfrm>
            <a:custGeom>
              <a:avLst/>
              <a:gdLst/>
              <a:ahLst/>
              <a:cxnLst/>
              <a:rect l="l" t="t" r="r" b="b"/>
              <a:pathLst>
                <a:path w="823" h="1548" extrusionOk="0">
                  <a:moveTo>
                    <a:pt x="179" y="0"/>
                  </a:moveTo>
                  <a:cubicBezTo>
                    <a:pt x="96" y="0"/>
                    <a:pt x="25" y="72"/>
                    <a:pt x="25" y="167"/>
                  </a:cubicBezTo>
                  <a:cubicBezTo>
                    <a:pt x="25" y="250"/>
                    <a:pt x="96" y="322"/>
                    <a:pt x="179" y="322"/>
                  </a:cubicBezTo>
                  <a:lnTo>
                    <a:pt x="263" y="322"/>
                  </a:lnTo>
                  <a:lnTo>
                    <a:pt x="263" y="1215"/>
                  </a:lnTo>
                  <a:lnTo>
                    <a:pt x="167" y="1215"/>
                  </a:lnTo>
                  <a:cubicBezTo>
                    <a:pt x="84" y="1215"/>
                    <a:pt x="1" y="1298"/>
                    <a:pt x="1" y="1381"/>
                  </a:cubicBezTo>
                  <a:cubicBezTo>
                    <a:pt x="1" y="1477"/>
                    <a:pt x="84" y="1548"/>
                    <a:pt x="167" y="1548"/>
                  </a:cubicBezTo>
                  <a:lnTo>
                    <a:pt x="656" y="1548"/>
                  </a:lnTo>
                  <a:cubicBezTo>
                    <a:pt x="751" y="1548"/>
                    <a:pt x="822" y="1477"/>
                    <a:pt x="822" y="1381"/>
                  </a:cubicBezTo>
                  <a:cubicBezTo>
                    <a:pt x="822" y="1274"/>
                    <a:pt x="751" y="1203"/>
                    <a:pt x="668" y="1203"/>
                  </a:cubicBezTo>
                  <a:lnTo>
                    <a:pt x="572" y="1203"/>
                  </a:lnTo>
                  <a:lnTo>
                    <a:pt x="572" y="167"/>
                  </a:lnTo>
                  <a:cubicBezTo>
                    <a:pt x="572" y="72"/>
                    <a:pt x="501" y="0"/>
                    <a:pt x="40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202;p60">
              <a:extLst>
                <a:ext uri="{FF2B5EF4-FFF2-40B4-BE49-F238E27FC236}">
                  <a16:creationId xmlns:a16="http://schemas.microsoft.com/office/drawing/2014/main" id="{2E0F99FA-9313-EB08-71E3-A9C7AA482B18}"/>
                </a:ext>
              </a:extLst>
            </p:cNvPr>
            <p:cNvSpPr/>
            <p:nvPr/>
          </p:nvSpPr>
          <p:spPr>
            <a:xfrm>
              <a:off x="2316242" y="1637135"/>
              <a:ext cx="14383" cy="13971"/>
            </a:xfrm>
            <a:custGeom>
              <a:avLst/>
              <a:gdLst/>
              <a:ahLst/>
              <a:cxnLst/>
              <a:rect l="l" t="t" r="r" b="b"/>
              <a:pathLst>
                <a:path w="454" h="441" extrusionOk="0">
                  <a:moveTo>
                    <a:pt x="227" y="0"/>
                  </a:moveTo>
                  <a:cubicBezTo>
                    <a:pt x="96" y="0"/>
                    <a:pt x="1" y="96"/>
                    <a:pt x="1" y="215"/>
                  </a:cubicBezTo>
                  <a:cubicBezTo>
                    <a:pt x="1" y="334"/>
                    <a:pt x="108" y="441"/>
                    <a:pt x="227" y="441"/>
                  </a:cubicBezTo>
                  <a:cubicBezTo>
                    <a:pt x="358" y="441"/>
                    <a:pt x="453" y="334"/>
                    <a:pt x="453" y="215"/>
                  </a:cubicBezTo>
                  <a:cubicBezTo>
                    <a:pt x="453" y="96"/>
                    <a:pt x="358" y="0"/>
                    <a:pt x="22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qr code with a white background&#10;&#10;Description automatically generated">
            <a:extLst>
              <a:ext uri="{FF2B5EF4-FFF2-40B4-BE49-F238E27FC236}">
                <a16:creationId xmlns:a16="http://schemas.microsoft.com/office/drawing/2014/main" id="{F6EEB262-CA54-CBF2-11D9-6CB9E253435F}"/>
              </a:ext>
            </a:extLst>
          </p:cNvPr>
          <p:cNvPicPr>
            <a:picLocks noChangeAspect="1"/>
          </p:cNvPicPr>
          <p:nvPr/>
        </p:nvPicPr>
        <p:blipFill>
          <a:blip r:embed="rId3"/>
          <a:stretch>
            <a:fillRect/>
          </a:stretch>
        </p:blipFill>
        <p:spPr>
          <a:xfrm>
            <a:off x="1070236" y="3257484"/>
            <a:ext cx="1662742" cy="16950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4FA33-28F7-BD26-5DA9-43D478B0822F}"/>
              </a:ext>
            </a:extLst>
          </p:cNvPr>
          <p:cNvSpPr>
            <a:spLocks noGrp="1"/>
          </p:cNvSpPr>
          <p:nvPr>
            <p:ph type="title"/>
          </p:nvPr>
        </p:nvSpPr>
        <p:spPr/>
        <p:txBody>
          <a:bodyPr/>
          <a:lstStyle/>
          <a:p>
            <a:r>
              <a:rPr lang="it-IT" err="1"/>
              <a:t>You</a:t>
            </a:r>
            <a:r>
              <a:rPr lang="it-IT"/>
              <a:t> can </a:t>
            </a:r>
            <a:r>
              <a:rPr lang="it-IT" err="1"/>
              <a:t>get</a:t>
            </a:r>
            <a:r>
              <a:rPr lang="it-IT"/>
              <a:t> </a:t>
            </a:r>
            <a:r>
              <a:rPr lang="it-IT" err="1"/>
              <a:t>inspired</a:t>
            </a:r>
            <a:r>
              <a:rPr lang="it-IT"/>
              <a:t> by </a:t>
            </a:r>
            <a:r>
              <a:rPr lang="it-IT" err="1"/>
              <a:t>looking</a:t>
            </a:r>
            <a:r>
              <a:rPr lang="it-IT"/>
              <a:t> </a:t>
            </a:r>
            <a:r>
              <a:rPr lang="it-IT" err="1"/>
              <a:t>at</a:t>
            </a:r>
            <a:r>
              <a:rPr lang="it-IT"/>
              <a:t> </a:t>
            </a:r>
            <a:r>
              <a:rPr lang="it-IT" err="1"/>
              <a:t>these</a:t>
            </a:r>
            <a:r>
              <a:rPr lang="it-IT"/>
              <a:t> pictures</a:t>
            </a:r>
            <a:endParaRPr lang="de-DE"/>
          </a:p>
        </p:txBody>
      </p:sp>
      <p:pic>
        <p:nvPicPr>
          <p:cNvPr id="10" name="Picture 6" descr="Choosing a solar panel angle">
            <a:extLst>
              <a:ext uri="{FF2B5EF4-FFF2-40B4-BE49-F238E27FC236}">
                <a16:creationId xmlns:a16="http://schemas.microsoft.com/office/drawing/2014/main" id="{D49EAB75-3B67-FB4E-5C7D-F40EB9123B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389"/>
          <a:stretch/>
        </p:blipFill>
        <p:spPr bwMode="auto">
          <a:xfrm>
            <a:off x="941404" y="2581284"/>
            <a:ext cx="1588878" cy="17368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w to Clean Solar Panels: A Complete Guide | O’Brien Maintenance Group">
            <a:extLst>
              <a:ext uri="{FF2B5EF4-FFF2-40B4-BE49-F238E27FC236}">
                <a16:creationId xmlns:a16="http://schemas.microsoft.com/office/drawing/2014/main" id="{15EB66F0-C218-4D76-0E7D-2E01835A6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462" y="1845967"/>
            <a:ext cx="2229982" cy="16701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This Can Happen when Solar Panels Overheat! – Completely Solar Powered">
            <a:extLst>
              <a:ext uri="{FF2B5EF4-FFF2-40B4-BE49-F238E27FC236}">
                <a16:creationId xmlns:a16="http://schemas.microsoft.com/office/drawing/2014/main" id="{4BA604DB-541C-E388-DB79-75A77AD4F3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614" y="2798603"/>
            <a:ext cx="2524278" cy="16814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hading On Solar Panels: Effects And Technical Fixes - How Solar Power ...">
            <a:extLst>
              <a:ext uri="{FF2B5EF4-FFF2-40B4-BE49-F238E27FC236}">
                <a16:creationId xmlns:a16="http://schemas.microsoft.com/office/drawing/2014/main" id="{388B01CC-9D33-86EC-F590-9E41ADC7D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3776" y="1643734"/>
            <a:ext cx="2812650" cy="18751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ead About Solar Panel Installation - Babe Roof">
            <a:extLst>
              <a:ext uri="{FF2B5EF4-FFF2-40B4-BE49-F238E27FC236}">
                <a16:creationId xmlns:a16="http://schemas.microsoft.com/office/drawing/2014/main" id="{24ABA4EA-0EDB-A61F-61E2-864A24C403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955" r="11329"/>
          <a:stretch/>
        </p:blipFill>
        <p:spPr bwMode="auto">
          <a:xfrm>
            <a:off x="6430101" y="2851843"/>
            <a:ext cx="1757238" cy="132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215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6" name="Google Shape;426;p3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end of today you’ll be able to...</a:t>
            </a:r>
            <a:endParaRPr/>
          </a:p>
        </p:txBody>
      </p:sp>
      <p:sp>
        <p:nvSpPr>
          <p:cNvPr id="431" name="Google Shape;431;p31"/>
          <p:cNvSpPr txBox="1">
            <a:spLocks noGrp="1"/>
          </p:cNvSpPr>
          <p:nvPr>
            <p:ph type="subTitle" idx="7"/>
          </p:nvPr>
        </p:nvSpPr>
        <p:spPr>
          <a:xfrm>
            <a:off x="2130827" y="2444408"/>
            <a:ext cx="6226563" cy="810000"/>
          </a:xfrm>
          <a:prstGeom prst="rect">
            <a:avLst/>
          </a:prstGeom>
        </p:spPr>
        <p:txBody>
          <a:bodyPr spcFirstLastPara="1" wrap="square" lIns="91425" tIns="91425" rIns="91425" bIns="91425" anchor="b" anchorCtr="0">
            <a:noAutofit/>
          </a:bodyPr>
          <a:lstStyle/>
          <a:p>
            <a:pPr marL="0" indent="0"/>
            <a:r>
              <a:rPr lang="en" b="0">
                <a:latin typeface="Sofia Sans" panose="020B0604020202020204" charset="0"/>
              </a:rPr>
              <a:t>Know </a:t>
            </a:r>
            <a:r>
              <a:rPr lang="en-GB">
                <a:solidFill>
                  <a:schemeClr val="accent2"/>
                </a:solidFill>
                <a:latin typeface="Sofia Sans" panose="020B0604020202020204" charset="0"/>
              </a:rPr>
              <a:t>how a PV panel works </a:t>
            </a:r>
            <a:r>
              <a:rPr lang="en-GB" b="0">
                <a:latin typeface="Sofia Sans" panose="020B0604020202020204" charset="0"/>
              </a:rPr>
              <a:t>and what are the </a:t>
            </a:r>
            <a:r>
              <a:rPr lang="en-GB">
                <a:solidFill>
                  <a:schemeClr val="accent2"/>
                </a:solidFill>
                <a:latin typeface="Sofia Sans" panose="020B0604020202020204" charset="0"/>
              </a:rPr>
              <a:t>key factors you should consider </a:t>
            </a:r>
            <a:r>
              <a:rPr lang="en-GB" b="0">
                <a:latin typeface="Sofia Sans" panose="020B0604020202020204" charset="0"/>
              </a:rPr>
              <a:t>when evaluating/designing such technology</a:t>
            </a:r>
            <a:endParaRPr b="0">
              <a:latin typeface="Sofia Sans" panose="020B0604020202020204" charset="0"/>
            </a:endParaRPr>
          </a:p>
        </p:txBody>
      </p:sp>
      <p:grpSp>
        <p:nvGrpSpPr>
          <p:cNvPr id="12" name="Google Shape;1160;p45">
            <a:extLst>
              <a:ext uri="{FF2B5EF4-FFF2-40B4-BE49-F238E27FC236}">
                <a16:creationId xmlns:a16="http://schemas.microsoft.com/office/drawing/2014/main" id="{695A98EA-F83E-07D1-D713-E1DD4AAF4530}"/>
              </a:ext>
            </a:extLst>
          </p:cNvPr>
          <p:cNvGrpSpPr/>
          <p:nvPr/>
        </p:nvGrpSpPr>
        <p:grpSpPr>
          <a:xfrm>
            <a:off x="1234978" y="2440530"/>
            <a:ext cx="577152" cy="824823"/>
            <a:chOff x="2885953" y="3048079"/>
            <a:chExt cx="871856" cy="1305749"/>
          </a:xfrm>
        </p:grpSpPr>
        <p:sp>
          <p:nvSpPr>
            <p:cNvPr id="13" name="Google Shape;1161;p45">
              <a:extLst>
                <a:ext uri="{FF2B5EF4-FFF2-40B4-BE49-F238E27FC236}">
                  <a16:creationId xmlns:a16="http://schemas.microsoft.com/office/drawing/2014/main" id="{0EA6F766-C1FA-2511-4FBC-B8A16096C8E6}"/>
                </a:ext>
              </a:extLst>
            </p:cNvPr>
            <p:cNvSpPr/>
            <p:nvPr/>
          </p:nvSpPr>
          <p:spPr>
            <a:xfrm>
              <a:off x="3071093" y="3285050"/>
              <a:ext cx="295376" cy="1052037"/>
            </a:xfrm>
            <a:custGeom>
              <a:avLst/>
              <a:gdLst/>
              <a:ahLst/>
              <a:cxnLst/>
              <a:rect l="l" t="t" r="r" b="b"/>
              <a:pathLst>
                <a:path w="2382" h="8484" extrusionOk="0">
                  <a:moveTo>
                    <a:pt x="1133" y="8484"/>
                  </a:moveTo>
                  <a:lnTo>
                    <a:pt x="1133" y="8484"/>
                  </a:lnTo>
                  <a:cubicBezTo>
                    <a:pt x="1060" y="8484"/>
                    <a:pt x="987" y="8474"/>
                    <a:pt x="914" y="8432"/>
                  </a:cubicBezTo>
                  <a:cubicBezTo>
                    <a:pt x="664" y="8317"/>
                    <a:pt x="560" y="8005"/>
                    <a:pt x="675" y="7755"/>
                  </a:cubicBezTo>
                  <a:cubicBezTo>
                    <a:pt x="1435" y="6192"/>
                    <a:pt x="1571" y="4557"/>
                    <a:pt x="1091" y="2891"/>
                  </a:cubicBezTo>
                  <a:cubicBezTo>
                    <a:pt x="716" y="1631"/>
                    <a:pt x="112" y="829"/>
                    <a:pt x="102" y="818"/>
                  </a:cubicBezTo>
                  <a:cubicBezTo>
                    <a:pt x="-65" y="589"/>
                    <a:pt x="-23" y="277"/>
                    <a:pt x="206" y="110"/>
                  </a:cubicBezTo>
                  <a:cubicBezTo>
                    <a:pt x="425" y="-67"/>
                    <a:pt x="748" y="-25"/>
                    <a:pt x="914" y="204"/>
                  </a:cubicBezTo>
                  <a:cubicBezTo>
                    <a:pt x="946" y="235"/>
                    <a:pt x="1623" y="1141"/>
                    <a:pt x="2049" y="2568"/>
                  </a:cubicBezTo>
                  <a:cubicBezTo>
                    <a:pt x="2445" y="3890"/>
                    <a:pt x="2684" y="5942"/>
                    <a:pt x="1591" y="8203"/>
                  </a:cubicBezTo>
                  <a:cubicBezTo>
                    <a:pt x="1508" y="8380"/>
                    <a:pt x="1321" y="8484"/>
                    <a:pt x="1133" y="848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1162;p45">
              <a:extLst>
                <a:ext uri="{FF2B5EF4-FFF2-40B4-BE49-F238E27FC236}">
                  <a16:creationId xmlns:a16="http://schemas.microsoft.com/office/drawing/2014/main" id="{043D9E44-84F5-7EA9-DAA6-9D5035D21142}"/>
                </a:ext>
              </a:extLst>
            </p:cNvPr>
            <p:cNvSpPr/>
            <p:nvPr/>
          </p:nvSpPr>
          <p:spPr>
            <a:xfrm>
              <a:off x="2979083" y="3048081"/>
              <a:ext cx="155005" cy="364319"/>
            </a:xfrm>
            <a:custGeom>
              <a:avLst/>
              <a:gdLst/>
              <a:ahLst/>
              <a:cxnLst/>
              <a:rect l="l" t="t" r="r" b="b"/>
              <a:pathLst>
                <a:path w="1250" h="2938" extrusionOk="0">
                  <a:moveTo>
                    <a:pt x="1115" y="2917"/>
                  </a:moveTo>
                  <a:lnTo>
                    <a:pt x="1115" y="2917"/>
                  </a:lnTo>
                  <a:cubicBezTo>
                    <a:pt x="1156" y="2927"/>
                    <a:pt x="1208" y="2938"/>
                    <a:pt x="1250" y="2938"/>
                  </a:cubicBezTo>
                  <a:cubicBezTo>
                    <a:pt x="1115" y="2938"/>
                    <a:pt x="1115" y="2938"/>
                    <a:pt x="1115" y="2938"/>
                  </a:cubicBezTo>
                  <a:cubicBezTo>
                    <a:pt x="833" y="2938"/>
                    <a:pt x="583" y="2833"/>
                    <a:pt x="386" y="2667"/>
                  </a:cubicBezTo>
                  <a:cubicBezTo>
                    <a:pt x="167" y="2469"/>
                    <a:pt x="21" y="2188"/>
                    <a:pt x="0" y="1875"/>
                  </a:cubicBezTo>
                  <a:cubicBezTo>
                    <a:pt x="0" y="1865"/>
                    <a:pt x="0" y="1844"/>
                    <a:pt x="0" y="1823"/>
                  </a:cubicBezTo>
                  <a:cubicBezTo>
                    <a:pt x="0" y="448"/>
                    <a:pt x="1115" y="0"/>
                    <a:pt x="1115" y="0"/>
                  </a:cubicBezTo>
                  <a:cubicBezTo>
                    <a:pt x="1115" y="1771"/>
                    <a:pt x="1115" y="1771"/>
                    <a:pt x="1115" y="1771"/>
                  </a:cubicBezTo>
                  <a:cubicBezTo>
                    <a:pt x="1115" y="1802"/>
                    <a:pt x="1136" y="1844"/>
                    <a:pt x="1156" y="1865"/>
                  </a:cubicBezTo>
                  <a:cubicBezTo>
                    <a:pt x="1177" y="1886"/>
                    <a:pt x="1219" y="1906"/>
                    <a:pt x="1250" y="1906"/>
                  </a:cubicBezTo>
                  <a:cubicBezTo>
                    <a:pt x="1208" y="1906"/>
                    <a:pt x="1156" y="1906"/>
                    <a:pt x="1115" y="1917"/>
                  </a:cubicBezTo>
                  <a:cubicBezTo>
                    <a:pt x="896" y="1979"/>
                    <a:pt x="729" y="2177"/>
                    <a:pt x="729" y="2417"/>
                  </a:cubicBezTo>
                  <a:cubicBezTo>
                    <a:pt x="729" y="2656"/>
                    <a:pt x="896" y="2865"/>
                    <a:pt x="1115" y="291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1163;p45">
              <a:extLst>
                <a:ext uri="{FF2B5EF4-FFF2-40B4-BE49-F238E27FC236}">
                  <a16:creationId xmlns:a16="http://schemas.microsoft.com/office/drawing/2014/main" id="{3D446496-0B8A-E9F1-82F5-CBCB6BAAF1C3}"/>
                </a:ext>
              </a:extLst>
            </p:cNvPr>
            <p:cNvSpPr/>
            <p:nvPr/>
          </p:nvSpPr>
          <p:spPr>
            <a:xfrm>
              <a:off x="3134086" y="3048081"/>
              <a:ext cx="155005" cy="364319"/>
            </a:xfrm>
            <a:custGeom>
              <a:avLst/>
              <a:gdLst/>
              <a:ahLst/>
              <a:cxnLst/>
              <a:rect l="l" t="t" r="r" b="b"/>
              <a:pathLst>
                <a:path w="1250" h="2938" extrusionOk="0">
                  <a:moveTo>
                    <a:pt x="1250" y="1823"/>
                  </a:moveTo>
                  <a:lnTo>
                    <a:pt x="1250" y="1823"/>
                  </a:lnTo>
                  <a:cubicBezTo>
                    <a:pt x="1250" y="1844"/>
                    <a:pt x="1250" y="1865"/>
                    <a:pt x="1250" y="1875"/>
                  </a:cubicBezTo>
                  <a:cubicBezTo>
                    <a:pt x="1240" y="2188"/>
                    <a:pt x="1094" y="2469"/>
                    <a:pt x="875" y="2667"/>
                  </a:cubicBezTo>
                  <a:cubicBezTo>
                    <a:pt x="677" y="2833"/>
                    <a:pt x="417" y="2938"/>
                    <a:pt x="136" y="2938"/>
                  </a:cubicBezTo>
                  <a:cubicBezTo>
                    <a:pt x="0" y="2938"/>
                    <a:pt x="0" y="2938"/>
                    <a:pt x="0" y="2938"/>
                  </a:cubicBezTo>
                  <a:cubicBezTo>
                    <a:pt x="52" y="2938"/>
                    <a:pt x="94" y="2927"/>
                    <a:pt x="136" y="2917"/>
                  </a:cubicBezTo>
                  <a:cubicBezTo>
                    <a:pt x="365" y="2865"/>
                    <a:pt x="521" y="2656"/>
                    <a:pt x="521" y="2417"/>
                  </a:cubicBezTo>
                  <a:cubicBezTo>
                    <a:pt x="521" y="2177"/>
                    <a:pt x="365" y="1979"/>
                    <a:pt x="136" y="1917"/>
                  </a:cubicBezTo>
                  <a:cubicBezTo>
                    <a:pt x="94" y="1906"/>
                    <a:pt x="52" y="1906"/>
                    <a:pt x="0" y="1906"/>
                  </a:cubicBezTo>
                  <a:cubicBezTo>
                    <a:pt x="73" y="1906"/>
                    <a:pt x="136" y="1844"/>
                    <a:pt x="136" y="1771"/>
                  </a:cubicBezTo>
                  <a:cubicBezTo>
                    <a:pt x="136" y="0"/>
                    <a:pt x="136" y="0"/>
                    <a:pt x="136" y="0"/>
                  </a:cubicBezTo>
                  <a:cubicBezTo>
                    <a:pt x="136" y="0"/>
                    <a:pt x="1250" y="448"/>
                    <a:pt x="1250" y="182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1164;p45">
              <a:extLst>
                <a:ext uri="{FF2B5EF4-FFF2-40B4-BE49-F238E27FC236}">
                  <a16:creationId xmlns:a16="http://schemas.microsoft.com/office/drawing/2014/main" id="{285518BC-8A02-3CD0-EB5E-4075F3FD706F}"/>
                </a:ext>
              </a:extLst>
            </p:cNvPr>
            <p:cNvSpPr/>
            <p:nvPr/>
          </p:nvSpPr>
          <p:spPr>
            <a:xfrm>
              <a:off x="3069481" y="3284429"/>
              <a:ext cx="129212" cy="127972"/>
            </a:xfrm>
            <a:custGeom>
              <a:avLst/>
              <a:gdLst/>
              <a:ahLst/>
              <a:cxnLst/>
              <a:rect l="l" t="t" r="r" b="b"/>
              <a:pathLst>
                <a:path w="1042" h="1032" extrusionOk="0">
                  <a:moveTo>
                    <a:pt x="1042" y="511"/>
                  </a:moveTo>
                  <a:lnTo>
                    <a:pt x="1042" y="511"/>
                  </a:lnTo>
                  <a:cubicBezTo>
                    <a:pt x="1042" y="750"/>
                    <a:pt x="886" y="959"/>
                    <a:pt x="657" y="1011"/>
                  </a:cubicBezTo>
                  <a:cubicBezTo>
                    <a:pt x="615" y="1021"/>
                    <a:pt x="573" y="1032"/>
                    <a:pt x="521" y="1032"/>
                  </a:cubicBezTo>
                  <a:cubicBezTo>
                    <a:pt x="479" y="1032"/>
                    <a:pt x="427" y="1021"/>
                    <a:pt x="386" y="1011"/>
                  </a:cubicBezTo>
                  <a:cubicBezTo>
                    <a:pt x="167" y="959"/>
                    <a:pt x="0" y="750"/>
                    <a:pt x="0" y="511"/>
                  </a:cubicBezTo>
                  <a:cubicBezTo>
                    <a:pt x="0" y="271"/>
                    <a:pt x="167" y="73"/>
                    <a:pt x="386" y="11"/>
                  </a:cubicBezTo>
                  <a:cubicBezTo>
                    <a:pt x="427" y="0"/>
                    <a:pt x="479" y="0"/>
                    <a:pt x="521" y="0"/>
                  </a:cubicBezTo>
                  <a:cubicBezTo>
                    <a:pt x="573" y="0"/>
                    <a:pt x="615" y="0"/>
                    <a:pt x="657" y="11"/>
                  </a:cubicBezTo>
                  <a:cubicBezTo>
                    <a:pt x="886" y="73"/>
                    <a:pt x="1042" y="271"/>
                    <a:pt x="1042" y="511"/>
                  </a:cubicBezTo>
                  <a:close/>
                </a:path>
              </a:pathLst>
            </a:custGeom>
            <a:solidFill>
              <a:srgbClr val="D1E0E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1165;p45">
              <a:extLst>
                <a:ext uri="{FF2B5EF4-FFF2-40B4-BE49-F238E27FC236}">
                  <a16:creationId xmlns:a16="http://schemas.microsoft.com/office/drawing/2014/main" id="{9EB5F52A-B2F8-237D-8230-9E8A7152C819}"/>
                </a:ext>
              </a:extLst>
            </p:cNvPr>
            <p:cNvSpPr/>
            <p:nvPr/>
          </p:nvSpPr>
          <p:spPr>
            <a:xfrm>
              <a:off x="2902571" y="3285050"/>
              <a:ext cx="294508" cy="1052037"/>
            </a:xfrm>
            <a:custGeom>
              <a:avLst/>
              <a:gdLst/>
              <a:ahLst/>
              <a:cxnLst/>
              <a:rect l="l" t="t" r="r" b="b"/>
              <a:pathLst>
                <a:path w="2375" h="8484" extrusionOk="0">
                  <a:moveTo>
                    <a:pt x="1242" y="8484"/>
                  </a:moveTo>
                  <a:lnTo>
                    <a:pt x="1242" y="8484"/>
                  </a:lnTo>
                  <a:cubicBezTo>
                    <a:pt x="1055" y="8484"/>
                    <a:pt x="878" y="8380"/>
                    <a:pt x="784" y="8203"/>
                  </a:cubicBezTo>
                  <a:cubicBezTo>
                    <a:pt x="-300" y="5942"/>
                    <a:pt x="-60" y="3890"/>
                    <a:pt x="325" y="2568"/>
                  </a:cubicBezTo>
                  <a:cubicBezTo>
                    <a:pt x="753" y="1141"/>
                    <a:pt x="1440" y="235"/>
                    <a:pt x="1471" y="204"/>
                  </a:cubicBezTo>
                  <a:cubicBezTo>
                    <a:pt x="1638" y="-25"/>
                    <a:pt x="1950" y="-67"/>
                    <a:pt x="2180" y="110"/>
                  </a:cubicBezTo>
                  <a:cubicBezTo>
                    <a:pt x="2398" y="277"/>
                    <a:pt x="2440" y="600"/>
                    <a:pt x="2273" y="818"/>
                  </a:cubicBezTo>
                  <a:cubicBezTo>
                    <a:pt x="2263" y="829"/>
                    <a:pt x="1659" y="1641"/>
                    <a:pt x="1294" y="2891"/>
                  </a:cubicBezTo>
                  <a:cubicBezTo>
                    <a:pt x="805" y="4557"/>
                    <a:pt x="950" y="6192"/>
                    <a:pt x="1700" y="7755"/>
                  </a:cubicBezTo>
                  <a:cubicBezTo>
                    <a:pt x="1825" y="8005"/>
                    <a:pt x="1721" y="8317"/>
                    <a:pt x="1461" y="8432"/>
                  </a:cubicBezTo>
                  <a:cubicBezTo>
                    <a:pt x="1398" y="8474"/>
                    <a:pt x="1315" y="8484"/>
                    <a:pt x="1242" y="8484"/>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1166;p45">
              <a:extLst>
                <a:ext uri="{FF2B5EF4-FFF2-40B4-BE49-F238E27FC236}">
                  <a16:creationId xmlns:a16="http://schemas.microsoft.com/office/drawing/2014/main" id="{90E0EA86-963F-4031-A7B1-A2734149FF71}"/>
                </a:ext>
              </a:extLst>
            </p:cNvPr>
            <p:cNvSpPr/>
            <p:nvPr/>
          </p:nvSpPr>
          <p:spPr>
            <a:xfrm>
              <a:off x="2927495" y="3460142"/>
              <a:ext cx="43897" cy="59397"/>
            </a:xfrm>
            <a:custGeom>
              <a:avLst/>
              <a:gdLst/>
              <a:ahLst/>
              <a:cxnLst/>
              <a:rect l="l" t="t" r="r" b="b"/>
              <a:pathLst>
                <a:path w="354" h="479" extrusionOk="0">
                  <a:moveTo>
                    <a:pt x="354" y="146"/>
                  </a:moveTo>
                  <a:lnTo>
                    <a:pt x="354" y="146"/>
                  </a:lnTo>
                  <a:cubicBezTo>
                    <a:pt x="312" y="250"/>
                    <a:pt x="260" y="365"/>
                    <a:pt x="218" y="479"/>
                  </a:cubicBezTo>
                  <a:cubicBezTo>
                    <a:pt x="93" y="427"/>
                    <a:pt x="-53" y="188"/>
                    <a:pt x="20" y="0"/>
                  </a:cubicBezTo>
                  <a:lnTo>
                    <a:pt x="354" y="14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9" name="Google Shape;1167;p45">
              <a:extLst>
                <a:ext uri="{FF2B5EF4-FFF2-40B4-BE49-F238E27FC236}">
                  <a16:creationId xmlns:a16="http://schemas.microsoft.com/office/drawing/2014/main" id="{C44FE97F-02E2-34D4-9DE5-6C95373B6943}"/>
                </a:ext>
              </a:extLst>
            </p:cNvPr>
            <p:cNvSpPr/>
            <p:nvPr/>
          </p:nvSpPr>
          <p:spPr>
            <a:xfrm>
              <a:off x="2885953" y="3478245"/>
              <a:ext cx="250982" cy="875583"/>
            </a:xfrm>
            <a:custGeom>
              <a:avLst/>
              <a:gdLst/>
              <a:ahLst/>
              <a:cxnLst/>
              <a:rect l="l" t="t" r="r" b="b"/>
              <a:pathLst>
                <a:path w="2024" h="7061" extrusionOk="0">
                  <a:moveTo>
                    <a:pt x="1657" y="6999"/>
                  </a:moveTo>
                  <a:lnTo>
                    <a:pt x="1657" y="6999"/>
                  </a:lnTo>
                  <a:cubicBezTo>
                    <a:pt x="1574" y="7041"/>
                    <a:pt x="1480" y="7061"/>
                    <a:pt x="1376" y="7061"/>
                  </a:cubicBezTo>
                  <a:cubicBezTo>
                    <a:pt x="1137" y="7061"/>
                    <a:pt x="907" y="6926"/>
                    <a:pt x="803" y="6697"/>
                  </a:cubicBezTo>
                  <a:cubicBezTo>
                    <a:pt x="-311" y="4405"/>
                    <a:pt x="-61" y="2322"/>
                    <a:pt x="334" y="979"/>
                  </a:cubicBezTo>
                  <a:cubicBezTo>
                    <a:pt x="407" y="750"/>
                    <a:pt x="480" y="531"/>
                    <a:pt x="553" y="333"/>
                  </a:cubicBezTo>
                  <a:cubicBezTo>
                    <a:pt x="595" y="219"/>
                    <a:pt x="647" y="104"/>
                    <a:pt x="689" y="0"/>
                  </a:cubicBezTo>
                  <a:cubicBezTo>
                    <a:pt x="814" y="52"/>
                    <a:pt x="814" y="52"/>
                    <a:pt x="814" y="52"/>
                  </a:cubicBezTo>
                  <a:cubicBezTo>
                    <a:pt x="1751" y="448"/>
                    <a:pt x="1751" y="448"/>
                    <a:pt x="1751" y="448"/>
                  </a:cubicBezTo>
                  <a:cubicBezTo>
                    <a:pt x="1876" y="500"/>
                    <a:pt x="1876" y="500"/>
                    <a:pt x="1876" y="500"/>
                  </a:cubicBezTo>
                  <a:cubicBezTo>
                    <a:pt x="1762" y="760"/>
                    <a:pt x="1647" y="1052"/>
                    <a:pt x="1553" y="1375"/>
                  </a:cubicBezTo>
                  <a:cubicBezTo>
                    <a:pt x="1084" y="3009"/>
                    <a:pt x="1220" y="4613"/>
                    <a:pt x="1959" y="6145"/>
                  </a:cubicBezTo>
                  <a:cubicBezTo>
                    <a:pt x="2116" y="6457"/>
                    <a:pt x="1980" y="6843"/>
                    <a:pt x="1657" y="699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0" name="Google Shape;1168;p45">
              <a:extLst>
                <a:ext uri="{FF2B5EF4-FFF2-40B4-BE49-F238E27FC236}">
                  <a16:creationId xmlns:a16="http://schemas.microsoft.com/office/drawing/2014/main" id="{0DED4A6E-60D3-A014-709D-81ABD0D534C1}"/>
                </a:ext>
              </a:extLst>
            </p:cNvPr>
            <p:cNvSpPr/>
            <p:nvPr/>
          </p:nvSpPr>
          <p:spPr>
            <a:xfrm>
              <a:off x="3299381" y="3460142"/>
              <a:ext cx="43773" cy="59397"/>
            </a:xfrm>
            <a:custGeom>
              <a:avLst/>
              <a:gdLst/>
              <a:ahLst/>
              <a:cxnLst/>
              <a:rect l="l" t="t" r="r" b="b"/>
              <a:pathLst>
                <a:path w="353" h="479" extrusionOk="0">
                  <a:moveTo>
                    <a:pt x="0" y="146"/>
                  </a:moveTo>
                  <a:lnTo>
                    <a:pt x="0" y="146"/>
                  </a:lnTo>
                  <a:cubicBezTo>
                    <a:pt x="42" y="250"/>
                    <a:pt x="94" y="365"/>
                    <a:pt x="136" y="479"/>
                  </a:cubicBezTo>
                  <a:cubicBezTo>
                    <a:pt x="260" y="427"/>
                    <a:pt x="406" y="188"/>
                    <a:pt x="333" y="0"/>
                  </a:cubicBezTo>
                  <a:lnTo>
                    <a:pt x="0" y="14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1169;p45">
              <a:extLst>
                <a:ext uri="{FF2B5EF4-FFF2-40B4-BE49-F238E27FC236}">
                  <a16:creationId xmlns:a16="http://schemas.microsoft.com/office/drawing/2014/main" id="{48BB4452-137D-E35E-9C1E-2083F477924D}"/>
                </a:ext>
              </a:extLst>
            </p:cNvPr>
            <p:cNvSpPr/>
            <p:nvPr/>
          </p:nvSpPr>
          <p:spPr>
            <a:xfrm>
              <a:off x="3134332" y="3478245"/>
              <a:ext cx="250486" cy="875583"/>
            </a:xfrm>
            <a:custGeom>
              <a:avLst/>
              <a:gdLst/>
              <a:ahLst/>
              <a:cxnLst/>
              <a:rect l="l" t="t" r="r" b="b"/>
              <a:pathLst>
                <a:path w="2020" h="7061" extrusionOk="0">
                  <a:moveTo>
                    <a:pt x="363" y="6999"/>
                  </a:moveTo>
                  <a:lnTo>
                    <a:pt x="363" y="6999"/>
                  </a:lnTo>
                  <a:cubicBezTo>
                    <a:pt x="456" y="7041"/>
                    <a:pt x="550" y="7061"/>
                    <a:pt x="644" y="7061"/>
                  </a:cubicBezTo>
                  <a:cubicBezTo>
                    <a:pt x="884" y="7061"/>
                    <a:pt x="1113" y="6926"/>
                    <a:pt x="1217" y="6697"/>
                  </a:cubicBezTo>
                  <a:cubicBezTo>
                    <a:pt x="2330" y="4405"/>
                    <a:pt x="2080" y="2322"/>
                    <a:pt x="1685" y="979"/>
                  </a:cubicBezTo>
                  <a:cubicBezTo>
                    <a:pt x="1622" y="750"/>
                    <a:pt x="1539" y="531"/>
                    <a:pt x="1467" y="333"/>
                  </a:cubicBezTo>
                  <a:cubicBezTo>
                    <a:pt x="1425" y="219"/>
                    <a:pt x="1373" y="104"/>
                    <a:pt x="1331" y="0"/>
                  </a:cubicBezTo>
                  <a:cubicBezTo>
                    <a:pt x="1206" y="52"/>
                    <a:pt x="1206" y="52"/>
                    <a:pt x="1206" y="52"/>
                  </a:cubicBezTo>
                  <a:cubicBezTo>
                    <a:pt x="269" y="448"/>
                    <a:pt x="269" y="448"/>
                    <a:pt x="269" y="448"/>
                  </a:cubicBezTo>
                  <a:cubicBezTo>
                    <a:pt x="144" y="500"/>
                    <a:pt x="144" y="500"/>
                    <a:pt x="144" y="500"/>
                  </a:cubicBezTo>
                  <a:cubicBezTo>
                    <a:pt x="259" y="760"/>
                    <a:pt x="373" y="1052"/>
                    <a:pt x="467" y="1375"/>
                  </a:cubicBezTo>
                  <a:cubicBezTo>
                    <a:pt x="936" y="3009"/>
                    <a:pt x="800" y="4613"/>
                    <a:pt x="61" y="6145"/>
                  </a:cubicBezTo>
                  <a:cubicBezTo>
                    <a:pt x="-85" y="6457"/>
                    <a:pt x="40" y="6843"/>
                    <a:pt x="363" y="699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1170;p45">
              <a:extLst>
                <a:ext uri="{FF2B5EF4-FFF2-40B4-BE49-F238E27FC236}">
                  <a16:creationId xmlns:a16="http://schemas.microsoft.com/office/drawing/2014/main" id="{C9B22132-2BB7-72F8-7D77-1A1B5BA58F2C}"/>
                </a:ext>
              </a:extLst>
            </p:cNvPr>
            <p:cNvSpPr/>
            <p:nvPr/>
          </p:nvSpPr>
          <p:spPr>
            <a:xfrm>
              <a:off x="3099239" y="4286742"/>
              <a:ext cx="36210" cy="55553"/>
            </a:xfrm>
            <a:custGeom>
              <a:avLst/>
              <a:gdLst/>
              <a:ahLst/>
              <a:cxnLst/>
              <a:rect l="l" t="t" r="r" b="b"/>
              <a:pathLst>
                <a:path w="292" h="448" extrusionOk="0">
                  <a:moveTo>
                    <a:pt x="73" y="396"/>
                  </a:moveTo>
                  <a:lnTo>
                    <a:pt x="73" y="396"/>
                  </a:lnTo>
                  <a:cubicBezTo>
                    <a:pt x="42" y="416"/>
                    <a:pt x="21" y="427"/>
                    <a:pt x="0" y="448"/>
                  </a:cubicBezTo>
                  <a:lnTo>
                    <a:pt x="0" y="448"/>
                  </a:lnTo>
                  <a:cubicBezTo>
                    <a:pt x="21" y="427"/>
                    <a:pt x="42" y="416"/>
                    <a:pt x="73" y="396"/>
                  </a:cubicBezTo>
                  <a:moveTo>
                    <a:pt x="73" y="396"/>
                  </a:moveTo>
                  <a:lnTo>
                    <a:pt x="73" y="396"/>
                  </a:lnTo>
                  <a:moveTo>
                    <a:pt x="73" y="396"/>
                  </a:moveTo>
                  <a:lnTo>
                    <a:pt x="73" y="396"/>
                  </a:lnTo>
                  <a:moveTo>
                    <a:pt x="125" y="343"/>
                  </a:moveTo>
                  <a:lnTo>
                    <a:pt x="125" y="343"/>
                  </a:lnTo>
                  <a:moveTo>
                    <a:pt x="125" y="343"/>
                  </a:moveTo>
                  <a:lnTo>
                    <a:pt x="125" y="343"/>
                  </a:lnTo>
                  <a:moveTo>
                    <a:pt x="292" y="0"/>
                  </a:moveTo>
                  <a:lnTo>
                    <a:pt x="292" y="0"/>
                  </a:lnTo>
                  <a:cubicBezTo>
                    <a:pt x="271" y="135"/>
                    <a:pt x="208" y="250"/>
                    <a:pt x="125" y="343"/>
                  </a:cubicBezTo>
                  <a:cubicBezTo>
                    <a:pt x="208" y="250"/>
                    <a:pt x="271" y="135"/>
                    <a:pt x="292" y="0"/>
                  </a:cubicBezTo>
                  <a:close/>
                </a:path>
              </a:pathLst>
            </a:custGeom>
            <a:solidFill>
              <a:srgbClr val="DED3D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1171;p45">
              <a:extLst>
                <a:ext uri="{FF2B5EF4-FFF2-40B4-BE49-F238E27FC236}">
                  <a16:creationId xmlns:a16="http://schemas.microsoft.com/office/drawing/2014/main" id="{6725691D-0707-8F9E-EF7D-254A2AD16C02}"/>
                </a:ext>
              </a:extLst>
            </p:cNvPr>
            <p:cNvSpPr/>
            <p:nvPr/>
          </p:nvSpPr>
          <p:spPr>
            <a:xfrm>
              <a:off x="2970397" y="3511851"/>
              <a:ext cx="165047" cy="830446"/>
            </a:xfrm>
            <a:custGeom>
              <a:avLst/>
              <a:gdLst/>
              <a:ahLst/>
              <a:cxnLst/>
              <a:rect l="l" t="t" r="r" b="b"/>
              <a:pathLst>
                <a:path w="1331" h="6697" extrusionOk="0">
                  <a:moveTo>
                    <a:pt x="643" y="0"/>
                  </a:moveTo>
                  <a:lnTo>
                    <a:pt x="643" y="0"/>
                  </a:lnTo>
                  <a:cubicBezTo>
                    <a:pt x="518" y="260"/>
                    <a:pt x="362" y="677"/>
                    <a:pt x="289" y="937"/>
                  </a:cubicBezTo>
                  <a:cubicBezTo>
                    <a:pt x="-159" y="2551"/>
                    <a:pt x="-138" y="4457"/>
                    <a:pt x="726" y="6155"/>
                  </a:cubicBezTo>
                  <a:cubicBezTo>
                    <a:pt x="726" y="6165"/>
                    <a:pt x="726" y="6165"/>
                    <a:pt x="726" y="6165"/>
                  </a:cubicBezTo>
                  <a:cubicBezTo>
                    <a:pt x="945" y="6530"/>
                    <a:pt x="1008" y="6645"/>
                    <a:pt x="1028" y="6686"/>
                  </a:cubicBezTo>
                  <a:lnTo>
                    <a:pt x="1028" y="6686"/>
                  </a:lnTo>
                  <a:cubicBezTo>
                    <a:pt x="1039" y="6697"/>
                    <a:pt x="1039" y="6697"/>
                    <a:pt x="1039" y="6697"/>
                  </a:cubicBezTo>
                  <a:lnTo>
                    <a:pt x="1039" y="6697"/>
                  </a:lnTo>
                  <a:cubicBezTo>
                    <a:pt x="1060" y="6676"/>
                    <a:pt x="1081" y="6665"/>
                    <a:pt x="1112" y="6645"/>
                  </a:cubicBezTo>
                  <a:lnTo>
                    <a:pt x="1112" y="6645"/>
                  </a:lnTo>
                  <a:lnTo>
                    <a:pt x="1112" y="6645"/>
                  </a:lnTo>
                  <a:lnTo>
                    <a:pt x="1112" y="6645"/>
                  </a:lnTo>
                  <a:lnTo>
                    <a:pt x="1112" y="6645"/>
                  </a:lnTo>
                  <a:cubicBezTo>
                    <a:pt x="1122" y="6624"/>
                    <a:pt x="1143" y="6613"/>
                    <a:pt x="1164" y="6592"/>
                  </a:cubicBezTo>
                  <a:lnTo>
                    <a:pt x="1164" y="6592"/>
                  </a:lnTo>
                  <a:lnTo>
                    <a:pt x="1164" y="6592"/>
                  </a:lnTo>
                  <a:lnTo>
                    <a:pt x="1164" y="6592"/>
                  </a:lnTo>
                  <a:lnTo>
                    <a:pt x="1164" y="6592"/>
                  </a:lnTo>
                  <a:cubicBezTo>
                    <a:pt x="1247" y="6499"/>
                    <a:pt x="1310" y="6384"/>
                    <a:pt x="1331" y="6249"/>
                  </a:cubicBezTo>
                  <a:cubicBezTo>
                    <a:pt x="1320" y="6186"/>
                    <a:pt x="1320" y="6113"/>
                    <a:pt x="1331" y="6040"/>
                  </a:cubicBezTo>
                  <a:cubicBezTo>
                    <a:pt x="1320" y="5988"/>
                    <a:pt x="1299" y="5926"/>
                    <a:pt x="1278" y="5874"/>
                  </a:cubicBezTo>
                  <a:lnTo>
                    <a:pt x="1278" y="5874"/>
                  </a:lnTo>
                  <a:cubicBezTo>
                    <a:pt x="820" y="4936"/>
                    <a:pt x="601" y="3978"/>
                    <a:pt x="601" y="2999"/>
                  </a:cubicBezTo>
                  <a:cubicBezTo>
                    <a:pt x="601" y="2374"/>
                    <a:pt x="695" y="1738"/>
                    <a:pt x="872" y="1104"/>
                  </a:cubicBezTo>
                  <a:cubicBezTo>
                    <a:pt x="966" y="781"/>
                    <a:pt x="1081" y="489"/>
                    <a:pt x="1195" y="229"/>
                  </a:cubicBezTo>
                  <a:cubicBezTo>
                    <a:pt x="1070" y="177"/>
                    <a:pt x="1070" y="177"/>
                    <a:pt x="1070" y="177"/>
                  </a:cubicBezTo>
                  <a:cubicBezTo>
                    <a:pt x="643" y="0"/>
                    <a:pt x="643" y="0"/>
                    <a:pt x="643"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1172;p45">
              <a:extLst>
                <a:ext uri="{FF2B5EF4-FFF2-40B4-BE49-F238E27FC236}">
                  <a16:creationId xmlns:a16="http://schemas.microsoft.com/office/drawing/2014/main" id="{BF35EF60-D3F9-5BA8-F60F-EAA6A7DA2D93}"/>
                </a:ext>
              </a:extLst>
            </p:cNvPr>
            <p:cNvSpPr/>
            <p:nvPr/>
          </p:nvSpPr>
          <p:spPr>
            <a:xfrm>
              <a:off x="3134330" y="4260828"/>
              <a:ext cx="2357" cy="25916"/>
            </a:xfrm>
            <a:custGeom>
              <a:avLst/>
              <a:gdLst/>
              <a:ahLst/>
              <a:cxnLst/>
              <a:rect l="l" t="t" r="r" b="b"/>
              <a:pathLst>
                <a:path w="19" h="209" extrusionOk="0">
                  <a:moveTo>
                    <a:pt x="9" y="0"/>
                  </a:moveTo>
                  <a:lnTo>
                    <a:pt x="9" y="0"/>
                  </a:lnTo>
                  <a:cubicBezTo>
                    <a:pt x="-2" y="73"/>
                    <a:pt x="-2" y="146"/>
                    <a:pt x="9" y="209"/>
                  </a:cubicBezTo>
                  <a:lnTo>
                    <a:pt x="9" y="209"/>
                  </a:lnTo>
                  <a:cubicBezTo>
                    <a:pt x="9" y="198"/>
                    <a:pt x="9" y="188"/>
                    <a:pt x="19" y="167"/>
                  </a:cubicBezTo>
                  <a:cubicBezTo>
                    <a:pt x="9" y="125"/>
                    <a:pt x="9" y="84"/>
                    <a:pt x="19" y="42"/>
                  </a:cubicBezTo>
                  <a:cubicBezTo>
                    <a:pt x="9" y="32"/>
                    <a:pt x="9" y="21"/>
                    <a:pt x="9" y="0"/>
                  </a:cubicBezTo>
                  <a:close/>
                </a:path>
              </a:pathLst>
            </a:custGeom>
            <a:solidFill>
              <a:srgbClr val="D85D0E"/>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1173;p45">
              <a:extLst>
                <a:ext uri="{FF2B5EF4-FFF2-40B4-BE49-F238E27FC236}">
                  <a16:creationId xmlns:a16="http://schemas.microsoft.com/office/drawing/2014/main" id="{C10AFAB2-7698-EB6D-F927-4ACF9BAF0EDB}"/>
                </a:ext>
              </a:extLst>
            </p:cNvPr>
            <p:cNvSpPr/>
            <p:nvPr/>
          </p:nvSpPr>
          <p:spPr>
            <a:xfrm>
              <a:off x="3136686" y="3511851"/>
              <a:ext cx="165296" cy="830446"/>
            </a:xfrm>
            <a:custGeom>
              <a:avLst/>
              <a:gdLst/>
              <a:ahLst/>
              <a:cxnLst/>
              <a:rect l="l" t="t" r="r" b="b"/>
              <a:pathLst>
                <a:path w="1333" h="6697" extrusionOk="0">
                  <a:moveTo>
                    <a:pt x="698" y="0"/>
                  </a:moveTo>
                  <a:lnTo>
                    <a:pt x="698" y="0"/>
                  </a:lnTo>
                  <a:cubicBezTo>
                    <a:pt x="271" y="177"/>
                    <a:pt x="271" y="177"/>
                    <a:pt x="271" y="177"/>
                  </a:cubicBezTo>
                  <a:cubicBezTo>
                    <a:pt x="146" y="229"/>
                    <a:pt x="146" y="229"/>
                    <a:pt x="146" y="229"/>
                  </a:cubicBezTo>
                  <a:cubicBezTo>
                    <a:pt x="250" y="489"/>
                    <a:pt x="365" y="781"/>
                    <a:pt x="458" y="1104"/>
                  </a:cubicBezTo>
                  <a:cubicBezTo>
                    <a:pt x="927" y="2738"/>
                    <a:pt x="792" y="4342"/>
                    <a:pt x="52" y="5874"/>
                  </a:cubicBezTo>
                  <a:cubicBezTo>
                    <a:pt x="21" y="5936"/>
                    <a:pt x="0" y="6009"/>
                    <a:pt x="0" y="6082"/>
                  </a:cubicBezTo>
                  <a:cubicBezTo>
                    <a:pt x="0" y="6124"/>
                    <a:pt x="0" y="6165"/>
                    <a:pt x="0" y="6207"/>
                  </a:cubicBezTo>
                  <a:cubicBezTo>
                    <a:pt x="10" y="6405"/>
                    <a:pt x="125" y="6592"/>
                    <a:pt x="292" y="6697"/>
                  </a:cubicBezTo>
                  <a:lnTo>
                    <a:pt x="292" y="6697"/>
                  </a:lnTo>
                  <a:cubicBezTo>
                    <a:pt x="302" y="6686"/>
                    <a:pt x="302" y="6686"/>
                    <a:pt x="302" y="6686"/>
                  </a:cubicBezTo>
                  <a:lnTo>
                    <a:pt x="302" y="6686"/>
                  </a:lnTo>
                  <a:cubicBezTo>
                    <a:pt x="323" y="6645"/>
                    <a:pt x="385" y="6530"/>
                    <a:pt x="604" y="6165"/>
                  </a:cubicBezTo>
                  <a:cubicBezTo>
                    <a:pt x="604" y="6155"/>
                    <a:pt x="604" y="6155"/>
                    <a:pt x="604" y="6155"/>
                  </a:cubicBezTo>
                  <a:cubicBezTo>
                    <a:pt x="1479" y="4457"/>
                    <a:pt x="1489" y="2551"/>
                    <a:pt x="1042" y="937"/>
                  </a:cubicBezTo>
                  <a:cubicBezTo>
                    <a:pt x="969" y="677"/>
                    <a:pt x="812" y="260"/>
                    <a:pt x="698"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1174;p45">
              <a:extLst>
                <a:ext uri="{FF2B5EF4-FFF2-40B4-BE49-F238E27FC236}">
                  <a16:creationId xmlns:a16="http://schemas.microsoft.com/office/drawing/2014/main" id="{961FA1A4-8C26-2459-E544-3BE95727DD4D}"/>
                </a:ext>
              </a:extLst>
            </p:cNvPr>
            <p:cNvSpPr/>
            <p:nvPr/>
          </p:nvSpPr>
          <p:spPr>
            <a:xfrm>
              <a:off x="3135694" y="4266035"/>
              <a:ext cx="992" cy="15500"/>
            </a:xfrm>
            <a:custGeom>
              <a:avLst/>
              <a:gdLst/>
              <a:ahLst/>
              <a:cxnLst/>
              <a:rect l="l" t="t" r="r" b="b"/>
              <a:pathLst>
                <a:path w="8" h="125" extrusionOk="0">
                  <a:moveTo>
                    <a:pt x="8" y="0"/>
                  </a:moveTo>
                  <a:lnTo>
                    <a:pt x="8" y="0"/>
                  </a:lnTo>
                  <a:cubicBezTo>
                    <a:pt x="-2" y="42"/>
                    <a:pt x="-2" y="83"/>
                    <a:pt x="8" y="125"/>
                  </a:cubicBezTo>
                  <a:cubicBezTo>
                    <a:pt x="8" y="83"/>
                    <a:pt x="8" y="42"/>
                    <a:pt x="8" y="0"/>
                  </a:cubicBezTo>
                  <a:close/>
                </a:path>
              </a:pathLst>
            </a:custGeom>
            <a:solidFill>
              <a:srgbClr val="BC4D0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1175;p45">
              <a:extLst>
                <a:ext uri="{FF2B5EF4-FFF2-40B4-BE49-F238E27FC236}">
                  <a16:creationId xmlns:a16="http://schemas.microsoft.com/office/drawing/2014/main" id="{73AE612F-0A70-3508-3DB8-4B561B94B2E7}"/>
                </a:ext>
              </a:extLst>
            </p:cNvPr>
            <p:cNvSpPr/>
            <p:nvPr/>
          </p:nvSpPr>
          <p:spPr>
            <a:xfrm>
              <a:off x="3104447" y="3318034"/>
              <a:ext cx="60638" cy="60761"/>
            </a:xfrm>
            <a:custGeom>
              <a:avLst/>
              <a:gdLst/>
              <a:ahLst/>
              <a:cxnLst/>
              <a:rect l="l" t="t" r="r" b="b"/>
              <a:pathLst>
                <a:path w="489" h="490" extrusionOk="0">
                  <a:moveTo>
                    <a:pt x="489" y="240"/>
                  </a:moveTo>
                  <a:lnTo>
                    <a:pt x="489" y="240"/>
                  </a:lnTo>
                  <a:cubicBezTo>
                    <a:pt x="489" y="354"/>
                    <a:pt x="406" y="448"/>
                    <a:pt x="302" y="479"/>
                  </a:cubicBezTo>
                  <a:cubicBezTo>
                    <a:pt x="281" y="479"/>
                    <a:pt x="260" y="490"/>
                    <a:pt x="239" y="490"/>
                  </a:cubicBezTo>
                  <a:cubicBezTo>
                    <a:pt x="218" y="490"/>
                    <a:pt x="197" y="479"/>
                    <a:pt x="177" y="479"/>
                  </a:cubicBezTo>
                  <a:cubicBezTo>
                    <a:pt x="72" y="448"/>
                    <a:pt x="0" y="354"/>
                    <a:pt x="0" y="240"/>
                  </a:cubicBezTo>
                  <a:cubicBezTo>
                    <a:pt x="0" y="136"/>
                    <a:pt x="72" y="31"/>
                    <a:pt x="177" y="11"/>
                  </a:cubicBezTo>
                  <a:cubicBezTo>
                    <a:pt x="197" y="0"/>
                    <a:pt x="218" y="0"/>
                    <a:pt x="239" y="0"/>
                  </a:cubicBezTo>
                  <a:cubicBezTo>
                    <a:pt x="260" y="0"/>
                    <a:pt x="281" y="0"/>
                    <a:pt x="302" y="11"/>
                  </a:cubicBezTo>
                  <a:cubicBezTo>
                    <a:pt x="406" y="31"/>
                    <a:pt x="489" y="136"/>
                    <a:pt x="489" y="24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1176;p45">
              <a:extLst>
                <a:ext uri="{FF2B5EF4-FFF2-40B4-BE49-F238E27FC236}">
                  <a16:creationId xmlns:a16="http://schemas.microsoft.com/office/drawing/2014/main" id="{0EDEFFF9-917C-BBE7-4AA5-FB05F5C3765B}"/>
                </a:ext>
              </a:extLst>
            </p:cNvPr>
            <p:cNvSpPr/>
            <p:nvPr/>
          </p:nvSpPr>
          <p:spPr>
            <a:xfrm>
              <a:off x="3090182" y="3048081"/>
              <a:ext cx="27156" cy="205349"/>
            </a:xfrm>
            <a:custGeom>
              <a:avLst/>
              <a:gdLst/>
              <a:ahLst/>
              <a:cxnLst/>
              <a:rect l="l" t="t" r="r" b="b"/>
              <a:pathLst>
                <a:path w="219" h="1656" extrusionOk="0">
                  <a:moveTo>
                    <a:pt x="219" y="0"/>
                  </a:moveTo>
                  <a:lnTo>
                    <a:pt x="219" y="0"/>
                  </a:lnTo>
                  <a:cubicBezTo>
                    <a:pt x="219" y="1656"/>
                    <a:pt x="219" y="1656"/>
                    <a:pt x="219" y="1656"/>
                  </a:cubicBezTo>
                  <a:cubicBezTo>
                    <a:pt x="94" y="1615"/>
                    <a:pt x="0" y="1490"/>
                    <a:pt x="0" y="1344"/>
                  </a:cubicBezTo>
                  <a:cubicBezTo>
                    <a:pt x="0" y="115"/>
                    <a:pt x="0" y="115"/>
                    <a:pt x="0" y="115"/>
                  </a:cubicBezTo>
                  <a:cubicBezTo>
                    <a:pt x="135" y="42"/>
                    <a:pt x="219" y="0"/>
                    <a:pt x="219"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2" name="Google Shape;1177;p45">
              <a:extLst>
                <a:ext uri="{FF2B5EF4-FFF2-40B4-BE49-F238E27FC236}">
                  <a16:creationId xmlns:a16="http://schemas.microsoft.com/office/drawing/2014/main" id="{F78D435F-CBCA-C5C1-D71B-C7C77FC04F96}"/>
                </a:ext>
              </a:extLst>
            </p:cNvPr>
            <p:cNvSpPr/>
            <p:nvPr/>
          </p:nvSpPr>
          <p:spPr>
            <a:xfrm>
              <a:off x="3150944" y="3048079"/>
              <a:ext cx="27033" cy="205349"/>
            </a:xfrm>
            <a:custGeom>
              <a:avLst/>
              <a:gdLst/>
              <a:ahLst/>
              <a:cxnLst/>
              <a:rect l="l" t="t" r="r" b="b"/>
              <a:pathLst>
                <a:path w="218" h="1656" extrusionOk="0">
                  <a:moveTo>
                    <a:pt x="0" y="0"/>
                  </a:moveTo>
                  <a:lnTo>
                    <a:pt x="0" y="0"/>
                  </a:lnTo>
                  <a:cubicBezTo>
                    <a:pt x="0" y="1656"/>
                    <a:pt x="0" y="1656"/>
                    <a:pt x="0" y="1656"/>
                  </a:cubicBezTo>
                  <a:cubicBezTo>
                    <a:pt x="125" y="1615"/>
                    <a:pt x="218" y="1490"/>
                    <a:pt x="218" y="1344"/>
                  </a:cubicBezTo>
                  <a:cubicBezTo>
                    <a:pt x="218" y="115"/>
                    <a:pt x="218" y="115"/>
                    <a:pt x="218" y="115"/>
                  </a:cubicBezTo>
                  <a:cubicBezTo>
                    <a:pt x="93" y="42"/>
                    <a:pt x="0" y="0"/>
                    <a:pt x="0" y="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3" name="Google Shape;1178;p45">
              <a:extLst>
                <a:ext uri="{FF2B5EF4-FFF2-40B4-BE49-F238E27FC236}">
                  <a16:creationId xmlns:a16="http://schemas.microsoft.com/office/drawing/2014/main" id="{08D93553-0F63-DCC5-B3A8-05C12F7068AE}"/>
                </a:ext>
              </a:extLst>
            </p:cNvPr>
            <p:cNvSpPr/>
            <p:nvPr/>
          </p:nvSpPr>
          <p:spPr>
            <a:xfrm>
              <a:off x="3560272" y="3781680"/>
              <a:ext cx="197537" cy="550199"/>
            </a:xfrm>
            <a:custGeom>
              <a:avLst/>
              <a:gdLst/>
              <a:ahLst/>
              <a:cxnLst/>
              <a:rect l="l" t="t" r="r" b="b"/>
              <a:pathLst>
                <a:path w="1593" h="4437" extrusionOk="0">
                  <a:moveTo>
                    <a:pt x="1573" y="3281"/>
                  </a:moveTo>
                  <a:lnTo>
                    <a:pt x="1573" y="3281"/>
                  </a:lnTo>
                  <a:cubicBezTo>
                    <a:pt x="1437" y="219"/>
                    <a:pt x="1437" y="219"/>
                    <a:pt x="1437" y="219"/>
                  </a:cubicBezTo>
                  <a:cubicBezTo>
                    <a:pt x="1427" y="0"/>
                    <a:pt x="1427" y="0"/>
                    <a:pt x="1427" y="0"/>
                  </a:cubicBezTo>
                  <a:cubicBezTo>
                    <a:pt x="156" y="10"/>
                    <a:pt x="156" y="10"/>
                    <a:pt x="156" y="10"/>
                  </a:cubicBezTo>
                  <a:cubicBezTo>
                    <a:pt x="145" y="229"/>
                    <a:pt x="145" y="229"/>
                    <a:pt x="145" y="229"/>
                  </a:cubicBezTo>
                  <a:lnTo>
                    <a:pt x="145" y="229"/>
                  </a:lnTo>
                  <a:cubicBezTo>
                    <a:pt x="20" y="3281"/>
                    <a:pt x="20" y="3281"/>
                    <a:pt x="20" y="3281"/>
                  </a:cubicBezTo>
                  <a:cubicBezTo>
                    <a:pt x="0" y="3646"/>
                    <a:pt x="0" y="3646"/>
                    <a:pt x="0" y="3646"/>
                  </a:cubicBezTo>
                  <a:cubicBezTo>
                    <a:pt x="0" y="4083"/>
                    <a:pt x="354" y="4437"/>
                    <a:pt x="791" y="4437"/>
                  </a:cubicBezTo>
                  <a:cubicBezTo>
                    <a:pt x="1020" y="4437"/>
                    <a:pt x="1218" y="4354"/>
                    <a:pt x="1354" y="4208"/>
                  </a:cubicBezTo>
                  <a:cubicBezTo>
                    <a:pt x="1375" y="4187"/>
                    <a:pt x="1395" y="4166"/>
                    <a:pt x="1406" y="4156"/>
                  </a:cubicBezTo>
                  <a:cubicBezTo>
                    <a:pt x="1458" y="4094"/>
                    <a:pt x="1500" y="4031"/>
                    <a:pt x="1531" y="3958"/>
                  </a:cubicBezTo>
                  <a:cubicBezTo>
                    <a:pt x="1573" y="3864"/>
                    <a:pt x="1593" y="3760"/>
                    <a:pt x="1593" y="3646"/>
                  </a:cubicBezTo>
                  <a:lnTo>
                    <a:pt x="1573" y="3281"/>
                  </a:lnTo>
                  <a:moveTo>
                    <a:pt x="791" y="3896"/>
                  </a:moveTo>
                  <a:lnTo>
                    <a:pt x="791" y="3896"/>
                  </a:lnTo>
                  <a:cubicBezTo>
                    <a:pt x="645" y="3896"/>
                    <a:pt x="531" y="3781"/>
                    <a:pt x="531" y="3635"/>
                  </a:cubicBezTo>
                  <a:cubicBezTo>
                    <a:pt x="531" y="3489"/>
                    <a:pt x="645" y="3375"/>
                    <a:pt x="791" y="3375"/>
                  </a:cubicBezTo>
                  <a:cubicBezTo>
                    <a:pt x="937" y="3375"/>
                    <a:pt x="1052" y="3489"/>
                    <a:pt x="1052" y="3635"/>
                  </a:cubicBezTo>
                  <a:cubicBezTo>
                    <a:pt x="1052" y="3781"/>
                    <a:pt x="937" y="3896"/>
                    <a:pt x="791" y="389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4" name="Google Shape;1179;p45">
              <a:extLst>
                <a:ext uri="{FF2B5EF4-FFF2-40B4-BE49-F238E27FC236}">
                  <a16:creationId xmlns:a16="http://schemas.microsoft.com/office/drawing/2014/main" id="{BE48C4BE-C014-2C43-FD53-C7D239EC0555}"/>
                </a:ext>
              </a:extLst>
            </p:cNvPr>
            <p:cNvSpPr/>
            <p:nvPr/>
          </p:nvSpPr>
          <p:spPr>
            <a:xfrm>
              <a:off x="3560264" y="3742866"/>
              <a:ext cx="197537" cy="43897"/>
            </a:xfrm>
            <a:custGeom>
              <a:avLst/>
              <a:gdLst/>
              <a:ahLst/>
              <a:cxnLst/>
              <a:rect l="l" t="t" r="r" b="b"/>
              <a:pathLst>
                <a:path w="1593" h="354" extrusionOk="0">
                  <a:moveTo>
                    <a:pt x="1593" y="219"/>
                  </a:moveTo>
                  <a:lnTo>
                    <a:pt x="1593" y="219"/>
                  </a:lnTo>
                  <a:cubicBezTo>
                    <a:pt x="1593" y="292"/>
                    <a:pt x="1520" y="354"/>
                    <a:pt x="1448" y="354"/>
                  </a:cubicBezTo>
                  <a:cubicBezTo>
                    <a:pt x="145" y="354"/>
                    <a:pt x="145" y="354"/>
                    <a:pt x="145" y="354"/>
                  </a:cubicBezTo>
                  <a:cubicBezTo>
                    <a:pt x="62" y="354"/>
                    <a:pt x="0" y="292"/>
                    <a:pt x="0" y="219"/>
                  </a:cubicBezTo>
                  <a:cubicBezTo>
                    <a:pt x="0" y="146"/>
                    <a:pt x="0" y="146"/>
                    <a:pt x="0" y="146"/>
                  </a:cubicBezTo>
                  <a:cubicBezTo>
                    <a:pt x="0" y="63"/>
                    <a:pt x="62" y="0"/>
                    <a:pt x="145" y="0"/>
                  </a:cubicBezTo>
                  <a:cubicBezTo>
                    <a:pt x="1448" y="0"/>
                    <a:pt x="1448" y="0"/>
                    <a:pt x="1448" y="0"/>
                  </a:cubicBezTo>
                  <a:cubicBezTo>
                    <a:pt x="1531" y="0"/>
                    <a:pt x="1593" y="63"/>
                    <a:pt x="1593" y="146"/>
                  </a:cubicBezTo>
                  <a:lnTo>
                    <a:pt x="1593" y="21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5" name="Google Shape;1180;p45">
              <a:extLst>
                <a:ext uri="{FF2B5EF4-FFF2-40B4-BE49-F238E27FC236}">
                  <a16:creationId xmlns:a16="http://schemas.microsoft.com/office/drawing/2014/main" id="{C1559905-172E-C67E-B830-2317F2D318EB}"/>
                </a:ext>
              </a:extLst>
            </p:cNvPr>
            <p:cNvSpPr/>
            <p:nvPr/>
          </p:nvSpPr>
          <p:spPr>
            <a:xfrm>
              <a:off x="3608006" y="3049319"/>
              <a:ext cx="100814" cy="693547"/>
            </a:xfrm>
            <a:custGeom>
              <a:avLst/>
              <a:gdLst/>
              <a:ahLst/>
              <a:cxnLst/>
              <a:rect l="l" t="t" r="r" b="b"/>
              <a:pathLst>
                <a:path w="813" h="5593" extrusionOk="0">
                  <a:moveTo>
                    <a:pt x="813" y="730"/>
                  </a:moveTo>
                  <a:lnTo>
                    <a:pt x="677" y="1084"/>
                  </a:lnTo>
                  <a:lnTo>
                    <a:pt x="677" y="5593"/>
                  </a:lnTo>
                  <a:lnTo>
                    <a:pt x="146" y="5593"/>
                  </a:lnTo>
                  <a:lnTo>
                    <a:pt x="146" y="1084"/>
                  </a:lnTo>
                  <a:lnTo>
                    <a:pt x="0" y="730"/>
                  </a:lnTo>
                  <a:lnTo>
                    <a:pt x="156" y="0"/>
                  </a:lnTo>
                  <a:lnTo>
                    <a:pt x="656" y="0"/>
                  </a:lnTo>
                  <a:lnTo>
                    <a:pt x="813" y="73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6" name="Google Shape;1181;p45">
              <a:extLst>
                <a:ext uri="{FF2B5EF4-FFF2-40B4-BE49-F238E27FC236}">
                  <a16:creationId xmlns:a16="http://schemas.microsoft.com/office/drawing/2014/main" id="{0B399A5F-1E33-D301-F949-803526CF6DE3}"/>
                </a:ext>
              </a:extLst>
            </p:cNvPr>
            <p:cNvSpPr/>
            <p:nvPr/>
          </p:nvSpPr>
          <p:spPr>
            <a:xfrm>
              <a:off x="3627351" y="3049319"/>
              <a:ext cx="64604" cy="96971"/>
            </a:xfrm>
            <a:custGeom>
              <a:avLst/>
              <a:gdLst/>
              <a:ahLst/>
              <a:cxnLst/>
              <a:rect l="l" t="t" r="r" b="b"/>
              <a:pathLst>
                <a:path w="521" h="782" extrusionOk="0">
                  <a:moveTo>
                    <a:pt x="448" y="0"/>
                  </a:moveTo>
                  <a:lnTo>
                    <a:pt x="448" y="0"/>
                  </a:lnTo>
                  <a:cubicBezTo>
                    <a:pt x="521" y="584"/>
                    <a:pt x="521" y="584"/>
                    <a:pt x="521" y="584"/>
                  </a:cubicBezTo>
                  <a:cubicBezTo>
                    <a:pt x="521" y="688"/>
                    <a:pt x="365" y="782"/>
                    <a:pt x="250" y="782"/>
                  </a:cubicBezTo>
                  <a:cubicBezTo>
                    <a:pt x="136" y="782"/>
                    <a:pt x="0" y="688"/>
                    <a:pt x="0" y="573"/>
                  </a:cubicBezTo>
                  <a:cubicBezTo>
                    <a:pt x="52" y="0"/>
                    <a:pt x="52" y="0"/>
                    <a:pt x="52" y="0"/>
                  </a:cubicBezTo>
                  <a:lnTo>
                    <a:pt x="448"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 name="Google Shape;1182;p45">
              <a:extLst>
                <a:ext uri="{FF2B5EF4-FFF2-40B4-BE49-F238E27FC236}">
                  <a16:creationId xmlns:a16="http://schemas.microsoft.com/office/drawing/2014/main" id="{DD8A53D5-A6D2-5C64-2EC2-4E6ECB67BF87}"/>
                </a:ext>
              </a:extLst>
            </p:cNvPr>
            <p:cNvSpPr/>
            <p:nvPr/>
          </p:nvSpPr>
          <p:spPr>
            <a:xfrm>
              <a:off x="3561503" y="3891418"/>
              <a:ext cx="193816" cy="255817"/>
            </a:xfrm>
            <a:custGeom>
              <a:avLst/>
              <a:gdLst/>
              <a:ahLst/>
              <a:cxnLst/>
              <a:rect l="l" t="t" r="r" b="b"/>
              <a:pathLst>
                <a:path w="1563" h="2063" extrusionOk="0">
                  <a:moveTo>
                    <a:pt x="1563" y="2063"/>
                  </a:moveTo>
                  <a:lnTo>
                    <a:pt x="0" y="2063"/>
                  </a:lnTo>
                  <a:lnTo>
                    <a:pt x="94" y="0"/>
                  </a:lnTo>
                  <a:lnTo>
                    <a:pt x="1479" y="0"/>
                  </a:lnTo>
                  <a:lnTo>
                    <a:pt x="1563" y="206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2" name="Gruppieren 1">
            <a:extLst>
              <a:ext uri="{FF2B5EF4-FFF2-40B4-BE49-F238E27FC236}">
                <a16:creationId xmlns:a16="http://schemas.microsoft.com/office/drawing/2014/main" id="{336D476F-95FB-5085-FB6F-C04597AC2903}"/>
              </a:ext>
            </a:extLst>
          </p:cNvPr>
          <p:cNvGrpSpPr/>
          <p:nvPr/>
        </p:nvGrpSpPr>
        <p:grpSpPr>
          <a:xfrm>
            <a:off x="1210208" y="3538746"/>
            <a:ext cx="7147182" cy="810000"/>
            <a:chOff x="1210208" y="3580251"/>
            <a:chExt cx="7147182" cy="810000"/>
          </a:xfrm>
        </p:grpSpPr>
        <p:sp>
          <p:nvSpPr>
            <p:cNvPr id="26" name="Google Shape;431;p31">
              <a:extLst>
                <a:ext uri="{FF2B5EF4-FFF2-40B4-BE49-F238E27FC236}">
                  <a16:creationId xmlns:a16="http://schemas.microsoft.com/office/drawing/2014/main" id="{107B3229-4146-4A23-273B-FCE4D02AE64B}"/>
                </a:ext>
              </a:extLst>
            </p:cNvPr>
            <p:cNvSpPr txBox="1">
              <a:spLocks/>
            </p:cNvSpPr>
            <p:nvPr/>
          </p:nvSpPr>
          <p:spPr>
            <a:xfrm>
              <a:off x="2130827" y="3580251"/>
              <a:ext cx="6226563" cy="81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800"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marL="0" indent="0"/>
              <a:r>
                <a:rPr lang="en-GB">
                  <a:solidFill>
                    <a:schemeClr val="accent2"/>
                  </a:solidFill>
                  <a:latin typeface="Sofia Sans" panose="020B0604020202020204" charset="0"/>
                </a:rPr>
                <a:t>Use a </a:t>
              </a:r>
              <a:r>
                <a:rPr lang="en-GB" err="1">
                  <a:solidFill>
                    <a:schemeClr val="accent2"/>
                  </a:solidFill>
                  <a:latin typeface="Sofia Sans" panose="020B0604020202020204" charset="0"/>
                </a:rPr>
                <a:t>multimeter</a:t>
              </a:r>
              <a:r>
                <a:rPr lang="en-GB">
                  <a:solidFill>
                    <a:schemeClr val="accent2"/>
                  </a:solidFill>
                  <a:latin typeface="Sofia Sans" panose="020B0604020202020204" charset="0"/>
                </a:rPr>
                <a:t> </a:t>
              </a:r>
              <a:r>
                <a:rPr lang="en-GB" b="0">
                  <a:latin typeface="Sofia Sans" panose="020B0604020202020204" charset="0"/>
                </a:rPr>
                <a:t>and measure the current and the voltage in a PV panel</a:t>
              </a:r>
            </a:p>
          </p:txBody>
        </p:sp>
        <p:grpSp>
          <p:nvGrpSpPr>
            <p:cNvPr id="38" name="Google Shape;1183;p45">
              <a:extLst>
                <a:ext uri="{FF2B5EF4-FFF2-40B4-BE49-F238E27FC236}">
                  <a16:creationId xmlns:a16="http://schemas.microsoft.com/office/drawing/2014/main" id="{6CA65FF8-1FDE-A720-53B0-8EE65CE1CAD3}"/>
                </a:ext>
              </a:extLst>
            </p:cNvPr>
            <p:cNvGrpSpPr/>
            <p:nvPr/>
          </p:nvGrpSpPr>
          <p:grpSpPr>
            <a:xfrm>
              <a:off x="1210208" y="3591267"/>
              <a:ext cx="626692" cy="791446"/>
              <a:chOff x="4121025" y="2905340"/>
              <a:chExt cx="1270521" cy="1629346"/>
            </a:xfrm>
          </p:grpSpPr>
          <p:sp>
            <p:nvSpPr>
              <p:cNvPr id="39" name="Google Shape;1184;p45">
                <a:extLst>
                  <a:ext uri="{FF2B5EF4-FFF2-40B4-BE49-F238E27FC236}">
                    <a16:creationId xmlns:a16="http://schemas.microsoft.com/office/drawing/2014/main" id="{3145BA3F-0C8C-1333-1034-61E2679ECA51}"/>
                  </a:ext>
                </a:extLst>
              </p:cNvPr>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rgbClr val="F7B8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0" name="Google Shape;1185;p45">
                <a:extLst>
                  <a:ext uri="{FF2B5EF4-FFF2-40B4-BE49-F238E27FC236}">
                    <a16:creationId xmlns:a16="http://schemas.microsoft.com/office/drawing/2014/main" id="{30AF3197-B7ED-095E-65E2-C1FF98E3E587}"/>
                  </a:ext>
                </a:extLst>
              </p:cNvPr>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 name="Google Shape;1186;p45">
                <a:extLst>
                  <a:ext uri="{FF2B5EF4-FFF2-40B4-BE49-F238E27FC236}">
                    <a16:creationId xmlns:a16="http://schemas.microsoft.com/office/drawing/2014/main" id="{910FC122-DA9D-C307-0089-1F4F9C4327B4}"/>
                  </a:ext>
                </a:extLst>
              </p:cNvPr>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rgbClr val="EDF3F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 name="Google Shape;1187;p45">
                <a:extLst>
                  <a:ext uri="{FF2B5EF4-FFF2-40B4-BE49-F238E27FC236}">
                    <a16:creationId xmlns:a16="http://schemas.microsoft.com/office/drawing/2014/main" id="{C4F7EC89-8D06-C2C0-696A-CF03E7F613C0}"/>
                  </a:ext>
                </a:extLst>
              </p:cNvPr>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3" name="Google Shape;1188;p45">
                <a:extLst>
                  <a:ext uri="{FF2B5EF4-FFF2-40B4-BE49-F238E27FC236}">
                    <a16:creationId xmlns:a16="http://schemas.microsoft.com/office/drawing/2014/main" id="{451E4C8C-1108-2A28-7644-0E480E1EF247}"/>
                  </a:ext>
                </a:extLst>
              </p:cNvPr>
              <p:cNvSpPr/>
              <p:nvPr/>
            </p:nvSpPr>
            <p:spPr>
              <a:xfrm>
                <a:off x="4273970" y="3500844"/>
                <a:ext cx="498234" cy="498961"/>
              </a:xfrm>
              <a:custGeom>
                <a:avLst/>
                <a:gdLst/>
                <a:ahLst/>
                <a:cxnLst/>
                <a:rect l="l" t="t" r="r" b="b"/>
                <a:pathLst>
                  <a:path w="3427" h="3432" extrusionOk="0">
                    <a:moveTo>
                      <a:pt x="2927" y="2923"/>
                    </a:moveTo>
                    <a:lnTo>
                      <a:pt x="2927" y="2923"/>
                    </a:lnTo>
                    <a:cubicBezTo>
                      <a:pt x="2250" y="3601"/>
                      <a:pt x="1167" y="3601"/>
                      <a:pt x="500" y="2923"/>
                    </a:cubicBezTo>
                    <a:cubicBezTo>
                      <a:pt x="-167" y="2257"/>
                      <a:pt x="-167" y="1174"/>
                      <a:pt x="500" y="508"/>
                    </a:cubicBezTo>
                    <a:cubicBezTo>
                      <a:pt x="1167" y="-169"/>
                      <a:pt x="2250" y="-169"/>
                      <a:pt x="2927" y="508"/>
                    </a:cubicBezTo>
                    <a:cubicBezTo>
                      <a:pt x="3593" y="1174"/>
                      <a:pt x="3593" y="2257"/>
                      <a:pt x="2927" y="292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 name="Google Shape;1189;p45">
                <a:extLst>
                  <a:ext uri="{FF2B5EF4-FFF2-40B4-BE49-F238E27FC236}">
                    <a16:creationId xmlns:a16="http://schemas.microsoft.com/office/drawing/2014/main" id="{179D3D68-9B3D-D93A-B7FE-127219EBB3FC}"/>
                  </a:ext>
                </a:extLst>
              </p:cNvPr>
              <p:cNvSpPr/>
              <p:nvPr/>
            </p:nvSpPr>
            <p:spPr>
              <a:xfrm>
                <a:off x="4346663" y="3574700"/>
                <a:ext cx="411730" cy="404170"/>
              </a:xfrm>
              <a:custGeom>
                <a:avLst/>
                <a:gdLst/>
                <a:ahLst/>
                <a:cxnLst/>
                <a:rect l="l" t="t" r="r" b="b"/>
                <a:pathLst>
                  <a:path w="2832" h="2780" extrusionOk="0">
                    <a:moveTo>
                      <a:pt x="0" y="2415"/>
                    </a:moveTo>
                    <a:lnTo>
                      <a:pt x="0" y="2415"/>
                    </a:lnTo>
                    <a:cubicBezTo>
                      <a:pt x="21" y="2436"/>
                      <a:pt x="21" y="2436"/>
                      <a:pt x="21" y="2436"/>
                    </a:cubicBezTo>
                    <a:cubicBezTo>
                      <a:pt x="156" y="2572"/>
                      <a:pt x="302" y="2676"/>
                      <a:pt x="469" y="2749"/>
                    </a:cubicBezTo>
                    <a:cubicBezTo>
                      <a:pt x="302" y="2665"/>
                      <a:pt x="135" y="2561"/>
                      <a:pt x="0" y="2415"/>
                    </a:cubicBezTo>
                    <a:moveTo>
                      <a:pt x="2792" y="1874"/>
                    </a:moveTo>
                    <a:lnTo>
                      <a:pt x="2792" y="1874"/>
                    </a:lnTo>
                    <a:cubicBezTo>
                      <a:pt x="2708" y="2072"/>
                      <a:pt x="2583" y="2259"/>
                      <a:pt x="2417" y="2415"/>
                    </a:cubicBezTo>
                    <a:cubicBezTo>
                      <a:pt x="2271" y="2572"/>
                      <a:pt x="2094" y="2697"/>
                      <a:pt x="1896" y="2780"/>
                    </a:cubicBezTo>
                    <a:cubicBezTo>
                      <a:pt x="2094" y="2697"/>
                      <a:pt x="2271" y="2572"/>
                      <a:pt x="2427" y="2415"/>
                    </a:cubicBezTo>
                    <a:cubicBezTo>
                      <a:pt x="2583" y="2259"/>
                      <a:pt x="2708" y="2072"/>
                      <a:pt x="2792" y="1874"/>
                    </a:cubicBezTo>
                    <a:moveTo>
                      <a:pt x="2417" y="0"/>
                    </a:moveTo>
                    <a:lnTo>
                      <a:pt x="2417" y="0"/>
                    </a:lnTo>
                    <a:cubicBezTo>
                      <a:pt x="2615" y="187"/>
                      <a:pt x="2750" y="416"/>
                      <a:pt x="2832" y="656"/>
                    </a:cubicBezTo>
                    <a:cubicBezTo>
                      <a:pt x="2750" y="427"/>
                      <a:pt x="2625" y="208"/>
                      <a:pt x="2448" y="21"/>
                    </a:cubicBezTo>
                    <a:cubicBezTo>
                      <a:pt x="2417" y="0"/>
                      <a:pt x="2417" y="0"/>
                      <a:pt x="2417" y="0"/>
                    </a:cubicBezTo>
                    <a:close/>
                  </a:path>
                </a:pathLst>
              </a:custGeom>
              <a:solidFill>
                <a:srgbClr val="BD45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5" name="Google Shape;1190;p45">
                <a:extLst>
                  <a:ext uri="{FF2B5EF4-FFF2-40B4-BE49-F238E27FC236}">
                    <a16:creationId xmlns:a16="http://schemas.microsoft.com/office/drawing/2014/main" id="{CE1EBC03-2610-0D43-B97E-11C07177DF22}"/>
                  </a:ext>
                </a:extLst>
              </p:cNvPr>
              <p:cNvSpPr/>
              <p:nvPr/>
            </p:nvSpPr>
            <p:spPr>
              <a:xfrm>
                <a:off x="4365127" y="3593164"/>
                <a:ext cx="315485" cy="314177"/>
              </a:xfrm>
              <a:custGeom>
                <a:avLst/>
                <a:gdLst/>
                <a:ahLst/>
                <a:cxnLst/>
                <a:rect l="l" t="t" r="r" b="b"/>
                <a:pathLst>
                  <a:path w="2170" h="2161" extrusionOk="0">
                    <a:moveTo>
                      <a:pt x="790" y="2028"/>
                    </a:moveTo>
                    <a:lnTo>
                      <a:pt x="790" y="2028"/>
                    </a:lnTo>
                    <a:cubicBezTo>
                      <a:pt x="613" y="2205"/>
                      <a:pt x="311" y="2205"/>
                      <a:pt x="133" y="2028"/>
                    </a:cubicBezTo>
                    <a:cubicBezTo>
                      <a:pt x="-44" y="1851"/>
                      <a:pt x="-44" y="1559"/>
                      <a:pt x="133" y="1372"/>
                    </a:cubicBezTo>
                    <a:cubicBezTo>
                      <a:pt x="1383" y="133"/>
                      <a:pt x="1383" y="133"/>
                      <a:pt x="1383" y="133"/>
                    </a:cubicBezTo>
                    <a:cubicBezTo>
                      <a:pt x="1561" y="-44"/>
                      <a:pt x="1852" y="-44"/>
                      <a:pt x="2029" y="133"/>
                    </a:cubicBezTo>
                    <a:cubicBezTo>
                      <a:pt x="2217" y="310"/>
                      <a:pt x="2217" y="602"/>
                      <a:pt x="2029" y="789"/>
                    </a:cubicBezTo>
                    <a:cubicBezTo>
                      <a:pt x="790" y="2028"/>
                      <a:pt x="790" y="2028"/>
                      <a:pt x="790" y="202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6" name="Google Shape;1191;p45">
                <a:extLst>
                  <a:ext uri="{FF2B5EF4-FFF2-40B4-BE49-F238E27FC236}">
                    <a16:creationId xmlns:a16="http://schemas.microsoft.com/office/drawing/2014/main" id="{38C5F1FA-2DA6-B8EE-EC7D-EC375C488763}"/>
                  </a:ext>
                </a:extLst>
              </p:cNvPr>
              <p:cNvSpPr/>
              <p:nvPr/>
            </p:nvSpPr>
            <p:spPr>
              <a:xfrm>
                <a:off x="4493502" y="3990941"/>
                <a:ext cx="95518" cy="7560"/>
              </a:xfrm>
              <a:custGeom>
                <a:avLst/>
                <a:gdLst/>
                <a:ahLst/>
                <a:cxnLst/>
                <a:rect l="l" t="t" r="r" b="b"/>
                <a:pathLst>
                  <a:path w="657" h="52" extrusionOk="0">
                    <a:moveTo>
                      <a:pt x="657" y="0"/>
                    </a:moveTo>
                    <a:lnTo>
                      <a:pt x="657" y="0"/>
                    </a:lnTo>
                    <a:cubicBezTo>
                      <a:pt x="511" y="42"/>
                      <a:pt x="355" y="52"/>
                      <a:pt x="198" y="52"/>
                    </a:cubicBezTo>
                    <a:cubicBezTo>
                      <a:pt x="136" y="52"/>
                      <a:pt x="73" y="52"/>
                      <a:pt x="0" y="42"/>
                    </a:cubicBezTo>
                    <a:lnTo>
                      <a:pt x="0" y="42"/>
                    </a:lnTo>
                    <a:cubicBezTo>
                      <a:pt x="21" y="52"/>
                      <a:pt x="42" y="52"/>
                      <a:pt x="63" y="52"/>
                    </a:cubicBezTo>
                    <a:cubicBezTo>
                      <a:pt x="115" y="52"/>
                      <a:pt x="157" y="52"/>
                      <a:pt x="198" y="52"/>
                    </a:cubicBezTo>
                    <a:cubicBezTo>
                      <a:pt x="303" y="52"/>
                      <a:pt x="407" y="52"/>
                      <a:pt x="500" y="32"/>
                    </a:cubicBezTo>
                    <a:cubicBezTo>
                      <a:pt x="553" y="21"/>
                      <a:pt x="605" y="11"/>
                      <a:pt x="657" y="0"/>
                    </a:cubicBezTo>
                    <a:close/>
                  </a:path>
                </a:pathLst>
              </a:custGeom>
              <a:solidFill>
                <a:srgbClr val="DA8E1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7" name="Google Shape;1192;p45">
                <a:extLst>
                  <a:ext uri="{FF2B5EF4-FFF2-40B4-BE49-F238E27FC236}">
                    <a16:creationId xmlns:a16="http://schemas.microsoft.com/office/drawing/2014/main" id="{EB90CF65-95A3-E7B1-D373-7D4D67133637}"/>
                  </a:ext>
                </a:extLst>
              </p:cNvPr>
              <p:cNvSpPr/>
              <p:nvPr/>
            </p:nvSpPr>
            <p:spPr>
              <a:xfrm>
                <a:off x="4386062" y="3615553"/>
                <a:ext cx="385997" cy="382944"/>
              </a:xfrm>
              <a:custGeom>
                <a:avLst/>
                <a:gdLst/>
                <a:ahLst/>
                <a:cxnLst/>
                <a:rect l="l" t="t" r="r" b="b"/>
                <a:pathLst>
                  <a:path w="2655" h="2634" extrusionOk="0">
                    <a:moveTo>
                      <a:pt x="1906" y="0"/>
                    </a:moveTo>
                    <a:lnTo>
                      <a:pt x="1906" y="0"/>
                    </a:lnTo>
                    <a:cubicBezTo>
                      <a:pt x="2073" y="177"/>
                      <a:pt x="2062" y="458"/>
                      <a:pt x="1885" y="635"/>
                    </a:cubicBezTo>
                    <a:cubicBezTo>
                      <a:pt x="646" y="1874"/>
                      <a:pt x="646" y="1874"/>
                      <a:pt x="646" y="1874"/>
                    </a:cubicBezTo>
                    <a:cubicBezTo>
                      <a:pt x="552" y="1968"/>
                      <a:pt x="437" y="2009"/>
                      <a:pt x="323" y="2009"/>
                    </a:cubicBezTo>
                    <a:cubicBezTo>
                      <a:pt x="208" y="2009"/>
                      <a:pt x="94" y="1968"/>
                      <a:pt x="0" y="1884"/>
                    </a:cubicBezTo>
                    <a:cubicBezTo>
                      <a:pt x="739" y="2624"/>
                      <a:pt x="739" y="2624"/>
                      <a:pt x="739" y="2624"/>
                    </a:cubicBezTo>
                    <a:cubicBezTo>
                      <a:pt x="812" y="2634"/>
                      <a:pt x="875" y="2634"/>
                      <a:pt x="937" y="2634"/>
                    </a:cubicBezTo>
                    <a:cubicBezTo>
                      <a:pt x="1094" y="2634"/>
                      <a:pt x="1250" y="2624"/>
                      <a:pt x="1396" y="2582"/>
                    </a:cubicBezTo>
                    <a:cubicBezTo>
                      <a:pt x="1667" y="2499"/>
                      <a:pt x="1937" y="2353"/>
                      <a:pt x="2146" y="2134"/>
                    </a:cubicBezTo>
                    <a:cubicBezTo>
                      <a:pt x="2531" y="1749"/>
                      <a:pt x="2697" y="1228"/>
                      <a:pt x="2645" y="728"/>
                    </a:cubicBezTo>
                    <a:cubicBezTo>
                      <a:pt x="1906" y="0"/>
                      <a:pt x="1906" y="0"/>
                      <a:pt x="1906"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8" name="Google Shape;1193;p45">
                <a:extLst>
                  <a:ext uri="{FF2B5EF4-FFF2-40B4-BE49-F238E27FC236}">
                    <a16:creationId xmlns:a16="http://schemas.microsoft.com/office/drawing/2014/main" id="{3C78EC86-C1FF-2741-E5B5-95C456F600EC}"/>
                  </a:ext>
                </a:extLst>
              </p:cNvPr>
              <p:cNvSpPr/>
              <p:nvPr/>
            </p:nvSpPr>
            <p:spPr>
              <a:xfrm>
                <a:off x="4502661" y="3995594"/>
                <a:ext cx="63533" cy="2908"/>
              </a:xfrm>
              <a:custGeom>
                <a:avLst/>
                <a:gdLst/>
                <a:ahLst/>
                <a:cxnLst/>
                <a:rect l="l" t="t" r="r" b="b"/>
                <a:pathLst>
                  <a:path w="437" h="20" extrusionOk="0">
                    <a:moveTo>
                      <a:pt x="437" y="0"/>
                    </a:moveTo>
                    <a:lnTo>
                      <a:pt x="437" y="0"/>
                    </a:lnTo>
                    <a:cubicBezTo>
                      <a:pt x="344" y="20"/>
                      <a:pt x="240" y="20"/>
                      <a:pt x="135" y="20"/>
                    </a:cubicBezTo>
                    <a:cubicBezTo>
                      <a:pt x="94" y="20"/>
                      <a:pt x="52" y="20"/>
                      <a:pt x="0" y="20"/>
                    </a:cubicBezTo>
                    <a:cubicBezTo>
                      <a:pt x="52" y="20"/>
                      <a:pt x="94" y="20"/>
                      <a:pt x="135" y="20"/>
                    </a:cubicBezTo>
                    <a:cubicBezTo>
                      <a:pt x="240" y="20"/>
                      <a:pt x="344" y="20"/>
                      <a:pt x="437" y="0"/>
                    </a:cubicBezTo>
                    <a:close/>
                  </a:path>
                </a:pathLst>
              </a:custGeom>
              <a:solidFill>
                <a:srgbClr val="C16D0D"/>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9" name="Google Shape;1194;p45">
                <a:extLst>
                  <a:ext uri="{FF2B5EF4-FFF2-40B4-BE49-F238E27FC236}">
                    <a16:creationId xmlns:a16="http://schemas.microsoft.com/office/drawing/2014/main" id="{9657ECD5-CE9E-DABB-C1D1-FD2FA183C481}"/>
                  </a:ext>
                </a:extLst>
              </p:cNvPr>
              <p:cNvSpPr/>
              <p:nvPr/>
            </p:nvSpPr>
            <p:spPr>
              <a:xfrm>
                <a:off x="4384463" y="3612500"/>
                <a:ext cx="295858" cy="295132"/>
              </a:xfrm>
              <a:custGeom>
                <a:avLst/>
                <a:gdLst/>
                <a:ahLst/>
                <a:cxnLst/>
                <a:rect l="l" t="t" r="r" b="b"/>
                <a:pathLst>
                  <a:path w="2035" h="2030" extrusionOk="0">
                    <a:moveTo>
                      <a:pt x="1896" y="0"/>
                    </a:moveTo>
                    <a:lnTo>
                      <a:pt x="1896" y="0"/>
                    </a:lnTo>
                    <a:cubicBezTo>
                      <a:pt x="1990" y="94"/>
                      <a:pt x="2032" y="209"/>
                      <a:pt x="2032" y="323"/>
                    </a:cubicBezTo>
                    <a:cubicBezTo>
                      <a:pt x="2032" y="448"/>
                      <a:pt x="1990" y="563"/>
                      <a:pt x="1896" y="656"/>
                    </a:cubicBezTo>
                    <a:cubicBezTo>
                      <a:pt x="657" y="1895"/>
                      <a:pt x="657" y="1895"/>
                      <a:pt x="657" y="1895"/>
                    </a:cubicBezTo>
                    <a:cubicBezTo>
                      <a:pt x="563" y="1989"/>
                      <a:pt x="448" y="2030"/>
                      <a:pt x="334" y="2030"/>
                    </a:cubicBezTo>
                    <a:cubicBezTo>
                      <a:pt x="209" y="2030"/>
                      <a:pt x="94" y="1989"/>
                      <a:pt x="0" y="1895"/>
                    </a:cubicBezTo>
                    <a:cubicBezTo>
                      <a:pt x="11" y="1905"/>
                      <a:pt x="11" y="1905"/>
                      <a:pt x="11" y="1905"/>
                    </a:cubicBezTo>
                    <a:cubicBezTo>
                      <a:pt x="105" y="1989"/>
                      <a:pt x="219" y="2030"/>
                      <a:pt x="334" y="2030"/>
                    </a:cubicBezTo>
                    <a:cubicBezTo>
                      <a:pt x="448" y="2030"/>
                      <a:pt x="563" y="1989"/>
                      <a:pt x="657" y="1895"/>
                    </a:cubicBezTo>
                    <a:cubicBezTo>
                      <a:pt x="1896" y="656"/>
                      <a:pt x="1896" y="656"/>
                      <a:pt x="1896" y="656"/>
                    </a:cubicBezTo>
                    <a:cubicBezTo>
                      <a:pt x="2073" y="479"/>
                      <a:pt x="2084" y="198"/>
                      <a:pt x="1917" y="21"/>
                    </a:cubicBezTo>
                    <a:cubicBezTo>
                      <a:pt x="1896" y="0"/>
                      <a:pt x="1896" y="0"/>
                      <a:pt x="1896" y="0"/>
                    </a:cubicBezTo>
                    <a:moveTo>
                      <a:pt x="1896" y="0"/>
                    </a:moveTo>
                    <a:lnTo>
                      <a:pt x="1896" y="0"/>
                    </a:lnTo>
                    <a:close/>
                  </a:path>
                </a:pathLst>
              </a:custGeom>
              <a:solidFill>
                <a:srgbClr val="D85A2D"/>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0" name="Google Shape;1195;p45">
                <a:extLst>
                  <a:ext uri="{FF2B5EF4-FFF2-40B4-BE49-F238E27FC236}">
                    <a16:creationId xmlns:a16="http://schemas.microsoft.com/office/drawing/2014/main" id="{2EAE7CC3-7E49-ED45-61A3-3D70259C18DC}"/>
                  </a:ext>
                </a:extLst>
              </p:cNvPr>
              <p:cNvSpPr/>
              <p:nvPr/>
            </p:nvSpPr>
            <p:spPr>
              <a:xfrm>
                <a:off x="4651100" y="3093034"/>
                <a:ext cx="99879" cy="121251"/>
              </a:xfrm>
              <a:custGeom>
                <a:avLst/>
                <a:gdLst/>
                <a:ahLst/>
                <a:cxnLst/>
                <a:rect l="l" t="t" r="r" b="b"/>
                <a:pathLst>
                  <a:path w="687" h="834" extrusionOk="0">
                    <a:moveTo>
                      <a:pt x="687" y="136"/>
                    </a:moveTo>
                    <a:lnTo>
                      <a:pt x="687" y="136"/>
                    </a:lnTo>
                    <a:cubicBezTo>
                      <a:pt x="469" y="834"/>
                      <a:pt x="469" y="834"/>
                      <a:pt x="469" y="834"/>
                    </a:cubicBezTo>
                    <a:cubicBezTo>
                      <a:pt x="312" y="792"/>
                      <a:pt x="156" y="750"/>
                      <a:pt x="0" y="719"/>
                    </a:cubicBezTo>
                    <a:cubicBezTo>
                      <a:pt x="125" y="0"/>
                      <a:pt x="125" y="0"/>
                      <a:pt x="125" y="0"/>
                    </a:cubicBezTo>
                    <a:cubicBezTo>
                      <a:pt x="312" y="32"/>
                      <a:pt x="500" y="84"/>
                      <a:pt x="687" y="1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1" name="Google Shape;1196;p45">
                <a:extLst>
                  <a:ext uri="{FF2B5EF4-FFF2-40B4-BE49-F238E27FC236}">
                    <a16:creationId xmlns:a16="http://schemas.microsoft.com/office/drawing/2014/main" id="{25E80378-7420-562C-122E-CEDDCEDACFDC}"/>
                  </a:ext>
                </a:extLst>
              </p:cNvPr>
              <p:cNvSpPr/>
              <p:nvPr/>
            </p:nvSpPr>
            <p:spPr>
              <a:xfrm>
                <a:off x="4304210" y="3079513"/>
                <a:ext cx="365062" cy="134772"/>
              </a:xfrm>
              <a:custGeom>
                <a:avLst/>
                <a:gdLst/>
                <a:ahLst/>
                <a:cxnLst/>
                <a:rect l="l" t="t" r="r" b="b"/>
                <a:pathLst>
                  <a:path w="2511" h="927" extrusionOk="0">
                    <a:moveTo>
                      <a:pt x="2511" y="93"/>
                    </a:moveTo>
                    <a:lnTo>
                      <a:pt x="2511" y="93"/>
                    </a:lnTo>
                    <a:cubicBezTo>
                      <a:pt x="2386" y="812"/>
                      <a:pt x="2386" y="812"/>
                      <a:pt x="2386" y="812"/>
                    </a:cubicBezTo>
                    <a:cubicBezTo>
                      <a:pt x="2115" y="760"/>
                      <a:pt x="1823" y="729"/>
                      <a:pt x="1532" y="729"/>
                    </a:cubicBezTo>
                    <a:cubicBezTo>
                      <a:pt x="1073" y="729"/>
                      <a:pt x="636" y="802"/>
                      <a:pt x="219" y="927"/>
                    </a:cubicBezTo>
                    <a:cubicBezTo>
                      <a:pt x="0" y="229"/>
                      <a:pt x="0" y="229"/>
                      <a:pt x="0" y="229"/>
                    </a:cubicBezTo>
                    <a:cubicBezTo>
                      <a:pt x="490" y="83"/>
                      <a:pt x="1000" y="0"/>
                      <a:pt x="1532" y="0"/>
                    </a:cubicBezTo>
                    <a:cubicBezTo>
                      <a:pt x="1865" y="0"/>
                      <a:pt x="2198" y="31"/>
                      <a:pt x="2511" y="9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2" name="Google Shape;1197;p45">
                <a:extLst>
                  <a:ext uri="{FF2B5EF4-FFF2-40B4-BE49-F238E27FC236}">
                    <a16:creationId xmlns:a16="http://schemas.microsoft.com/office/drawing/2014/main" id="{6B00EFD1-B700-58A5-3616-30B608A3A0C3}"/>
                  </a:ext>
                </a:extLst>
              </p:cNvPr>
              <p:cNvSpPr/>
              <p:nvPr/>
            </p:nvSpPr>
            <p:spPr>
              <a:xfrm>
                <a:off x="4495101" y="3103648"/>
                <a:ext cx="122705" cy="258931"/>
              </a:xfrm>
              <a:custGeom>
                <a:avLst/>
                <a:gdLst/>
                <a:ahLst/>
                <a:cxnLst/>
                <a:rect l="l" t="t" r="r" b="b"/>
                <a:pathLst>
                  <a:path w="844" h="1781" extrusionOk="0">
                    <a:moveTo>
                      <a:pt x="0" y="1469"/>
                    </a:moveTo>
                    <a:lnTo>
                      <a:pt x="83" y="1781"/>
                    </a:lnTo>
                    <a:lnTo>
                      <a:pt x="354" y="1625"/>
                    </a:lnTo>
                    <a:lnTo>
                      <a:pt x="844" y="0"/>
                    </a:lnTo>
                    <a:lnTo>
                      <a:pt x="0" y="1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3" name="Google Shape;1198;p45">
                <a:extLst>
                  <a:ext uri="{FF2B5EF4-FFF2-40B4-BE49-F238E27FC236}">
                    <a16:creationId xmlns:a16="http://schemas.microsoft.com/office/drawing/2014/main" id="{DB4B2936-50A9-97CD-240F-7AD873623AA9}"/>
                  </a:ext>
                </a:extLst>
              </p:cNvPr>
              <p:cNvSpPr/>
              <p:nvPr/>
            </p:nvSpPr>
            <p:spPr>
              <a:xfrm>
                <a:off x="4352769" y="4440767"/>
                <a:ext cx="143786" cy="66586"/>
              </a:xfrm>
              <a:custGeom>
                <a:avLst/>
                <a:gdLst/>
                <a:ahLst/>
                <a:cxnLst/>
                <a:rect l="l" t="t" r="r" b="b"/>
                <a:pathLst>
                  <a:path w="989" h="458" extrusionOk="0">
                    <a:moveTo>
                      <a:pt x="989" y="0"/>
                    </a:moveTo>
                    <a:lnTo>
                      <a:pt x="989" y="0"/>
                    </a:lnTo>
                    <a:cubicBezTo>
                      <a:pt x="229" y="0"/>
                      <a:pt x="229" y="0"/>
                      <a:pt x="229" y="0"/>
                    </a:cubicBezTo>
                    <a:cubicBezTo>
                      <a:pt x="104" y="0"/>
                      <a:pt x="0" y="104"/>
                      <a:pt x="0" y="229"/>
                    </a:cubicBezTo>
                    <a:cubicBezTo>
                      <a:pt x="0" y="292"/>
                      <a:pt x="31" y="344"/>
                      <a:pt x="62" y="386"/>
                    </a:cubicBezTo>
                    <a:cubicBezTo>
                      <a:pt x="104" y="427"/>
                      <a:pt x="166" y="458"/>
                      <a:pt x="229" y="458"/>
                    </a:cubicBezTo>
                    <a:cubicBezTo>
                      <a:pt x="989" y="458"/>
                      <a:pt x="989" y="458"/>
                      <a:pt x="989" y="458"/>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4" name="Google Shape;1199;p45">
                <a:extLst>
                  <a:ext uri="{FF2B5EF4-FFF2-40B4-BE49-F238E27FC236}">
                    <a16:creationId xmlns:a16="http://schemas.microsoft.com/office/drawing/2014/main" id="{4091F89B-61B2-599F-2482-2E400ED0EB52}"/>
                  </a:ext>
                </a:extLst>
              </p:cNvPr>
              <p:cNvSpPr/>
              <p:nvPr/>
            </p:nvSpPr>
            <p:spPr>
              <a:xfrm>
                <a:off x="4352769" y="4263541"/>
                <a:ext cx="143786" cy="66732"/>
              </a:xfrm>
              <a:custGeom>
                <a:avLst/>
                <a:gdLst/>
                <a:ahLst/>
                <a:cxnLst/>
                <a:rect l="l" t="t" r="r" b="b"/>
                <a:pathLst>
                  <a:path w="989" h="459" extrusionOk="0">
                    <a:moveTo>
                      <a:pt x="989" y="0"/>
                    </a:moveTo>
                    <a:lnTo>
                      <a:pt x="989" y="0"/>
                    </a:lnTo>
                    <a:cubicBezTo>
                      <a:pt x="229" y="0"/>
                      <a:pt x="229" y="0"/>
                      <a:pt x="229" y="0"/>
                    </a:cubicBezTo>
                    <a:cubicBezTo>
                      <a:pt x="104" y="0"/>
                      <a:pt x="0" y="105"/>
                      <a:pt x="0" y="230"/>
                    </a:cubicBezTo>
                    <a:cubicBezTo>
                      <a:pt x="0" y="292"/>
                      <a:pt x="31" y="355"/>
                      <a:pt x="62" y="386"/>
                    </a:cubicBezTo>
                    <a:cubicBezTo>
                      <a:pt x="104" y="427"/>
                      <a:pt x="166" y="459"/>
                      <a:pt x="229" y="459"/>
                    </a:cubicBezTo>
                    <a:cubicBezTo>
                      <a:pt x="989" y="459"/>
                      <a:pt x="989" y="459"/>
                      <a:pt x="989" y="459"/>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5" name="Google Shape;1200;p45">
                <a:extLst>
                  <a:ext uri="{FF2B5EF4-FFF2-40B4-BE49-F238E27FC236}">
                    <a16:creationId xmlns:a16="http://schemas.microsoft.com/office/drawing/2014/main" id="{0C831266-F15A-2FF4-B0A2-D127426D758E}"/>
                  </a:ext>
                </a:extLst>
              </p:cNvPr>
              <p:cNvSpPr/>
              <p:nvPr/>
            </p:nvSpPr>
            <p:spPr>
              <a:xfrm>
                <a:off x="4750980" y="3585313"/>
                <a:ext cx="640566" cy="913018"/>
              </a:xfrm>
              <a:custGeom>
                <a:avLst/>
                <a:gdLst/>
                <a:ahLst/>
                <a:cxnLst/>
                <a:rect l="l" t="t" r="r" b="b"/>
                <a:pathLst>
                  <a:path w="4406" h="6280" extrusionOk="0">
                    <a:moveTo>
                      <a:pt x="1260" y="0"/>
                    </a:moveTo>
                    <a:lnTo>
                      <a:pt x="1260" y="0"/>
                    </a:lnTo>
                    <a:lnTo>
                      <a:pt x="1260" y="0"/>
                    </a:lnTo>
                    <a:cubicBezTo>
                      <a:pt x="1260" y="333"/>
                      <a:pt x="1260" y="333"/>
                      <a:pt x="1260" y="333"/>
                    </a:cubicBezTo>
                    <a:lnTo>
                      <a:pt x="1260" y="333"/>
                    </a:lnTo>
                    <a:cubicBezTo>
                      <a:pt x="2812" y="333"/>
                      <a:pt x="4072" y="1592"/>
                      <a:pt x="4072" y="3145"/>
                    </a:cubicBezTo>
                    <a:cubicBezTo>
                      <a:pt x="4072" y="4686"/>
                      <a:pt x="2812" y="5947"/>
                      <a:pt x="1260" y="5947"/>
                    </a:cubicBezTo>
                    <a:cubicBezTo>
                      <a:pt x="0" y="5947"/>
                      <a:pt x="0" y="5947"/>
                      <a:pt x="0" y="5947"/>
                    </a:cubicBezTo>
                    <a:cubicBezTo>
                      <a:pt x="0" y="6280"/>
                      <a:pt x="0" y="6280"/>
                      <a:pt x="0" y="6280"/>
                    </a:cubicBezTo>
                    <a:cubicBezTo>
                      <a:pt x="1260" y="6280"/>
                      <a:pt x="1260" y="6280"/>
                      <a:pt x="1260" y="6280"/>
                    </a:cubicBezTo>
                    <a:cubicBezTo>
                      <a:pt x="2999" y="6280"/>
                      <a:pt x="4406" y="4874"/>
                      <a:pt x="4406" y="3145"/>
                    </a:cubicBezTo>
                    <a:cubicBezTo>
                      <a:pt x="4406" y="1405"/>
                      <a:pt x="2999" y="0"/>
                      <a:pt x="1260"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6" name="Google Shape;1201;p45">
                <a:extLst>
                  <a:ext uri="{FF2B5EF4-FFF2-40B4-BE49-F238E27FC236}">
                    <a16:creationId xmlns:a16="http://schemas.microsoft.com/office/drawing/2014/main" id="{650BC5EA-B33A-E62E-2708-70C061260C62}"/>
                  </a:ext>
                </a:extLst>
              </p:cNvPr>
              <p:cNvSpPr/>
              <p:nvPr/>
            </p:nvSpPr>
            <p:spPr>
              <a:xfrm>
                <a:off x="4750980" y="3760795"/>
                <a:ext cx="463342" cy="561913"/>
              </a:xfrm>
              <a:custGeom>
                <a:avLst/>
                <a:gdLst/>
                <a:ahLst/>
                <a:cxnLst/>
                <a:rect l="l" t="t" r="r" b="b"/>
                <a:pathLst>
                  <a:path w="3187" h="3865" extrusionOk="0">
                    <a:moveTo>
                      <a:pt x="1260" y="0"/>
                    </a:moveTo>
                    <a:lnTo>
                      <a:pt x="1260" y="0"/>
                    </a:lnTo>
                    <a:lnTo>
                      <a:pt x="1260" y="0"/>
                    </a:lnTo>
                    <a:cubicBezTo>
                      <a:pt x="1260" y="344"/>
                      <a:pt x="1260" y="344"/>
                      <a:pt x="1260" y="344"/>
                    </a:cubicBezTo>
                    <a:lnTo>
                      <a:pt x="1260" y="344"/>
                    </a:lnTo>
                    <a:cubicBezTo>
                      <a:pt x="2135" y="344"/>
                      <a:pt x="2853" y="1052"/>
                      <a:pt x="2853" y="1938"/>
                    </a:cubicBezTo>
                    <a:cubicBezTo>
                      <a:pt x="2853" y="2813"/>
                      <a:pt x="2135" y="3521"/>
                      <a:pt x="1260" y="3521"/>
                    </a:cubicBezTo>
                    <a:cubicBezTo>
                      <a:pt x="0" y="3521"/>
                      <a:pt x="0" y="3521"/>
                      <a:pt x="0" y="3521"/>
                    </a:cubicBezTo>
                    <a:cubicBezTo>
                      <a:pt x="0" y="3865"/>
                      <a:pt x="0" y="3865"/>
                      <a:pt x="0" y="3865"/>
                    </a:cubicBezTo>
                    <a:cubicBezTo>
                      <a:pt x="1260" y="3865"/>
                      <a:pt x="1260" y="3865"/>
                      <a:pt x="1260" y="3865"/>
                    </a:cubicBezTo>
                    <a:cubicBezTo>
                      <a:pt x="2322" y="3865"/>
                      <a:pt x="3187" y="2990"/>
                      <a:pt x="3187" y="1938"/>
                    </a:cubicBezTo>
                    <a:cubicBezTo>
                      <a:pt x="3187" y="865"/>
                      <a:pt x="2322" y="0"/>
                      <a:pt x="126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7" name="Google Shape;1202;p45">
                <a:extLst>
                  <a:ext uri="{FF2B5EF4-FFF2-40B4-BE49-F238E27FC236}">
                    <a16:creationId xmlns:a16="http://schemas.microsoft.com/office/drawing/2014/main" id="{F463ED8A-F1FB-3C8C-5329-160D6C558E1B}"/>
                  </a:ext>
                </a:extLst>
              </p:cNvPr>
              <p:cNvSpPr/>
              <p:nvPr/>
            </p:nvSpPr>
            <p:spPr>
              <a:xfrm>
                <a:off x="4934165" y="3585313"/>
                <a:ext cx="12067" cy="48413"/>
              </a:xfrm>
              <a:custGeom>
                <a:avLst/>
                <a:gdLst/>
                <a:ahLst/>
                <a:cxnLst/>
                <a:rect l="l" t="t" r="r" b="b"/>
                <a:pathLst>
                  <a:path w="83" h="333" extrusionOk="0">
                    <a:moveTo>
                      <a:pt x="83" y="333"/>
                    </a:moveTo>
                    <a:lnTo>
                      <a:pt x="83" y="333"/>
                    </a:lnTo>
                    <a:moveTo>
                      <a:pt x="73" y="333"/>
                    </a:moveTo>
                    <a:lnTo>
                      <a:pt x="73" y="333"/>
                    </a:lnTo>
                    <a:cubicBezTo>
                      <a:pt x="83" y="333"/>
                      <a:pt x="83" y="333"/>
                      <a:pt x="83" y="333"/>
                    </a:cubicBezTo>
                    <a:lnTo>
                      <a:pt x="73" y="333"/>
                    </a:lnTo>
                    <a:moveTo>
                      <a:pt x="73" y="333"/>
                    </a:moveTo>
                    <a:lnTo>
                      <a:pt x="73" y="333"/>
                    </a:lnTo>
                    <a:moveTo>
                      <a:pt x="10" y="333"/>
                    </a:moveTo>
                    <a:lnTo>
                      <a:pt x="10" y="333"/>
                    </a:lnTo>
                    <a:cubicBezTo>
                      <a:pt x="31" y="333"/>
                      <a:pt x="52" y="333"/>
                      <a:pt x="73" y="333"/>
                    </a:cubicBezTo>
                    <a:cubicBezTo>
                      <a:pt x="52" y="333"/>
                      <a:pt x="31" y="333"/>
                      <a:pt x="10" y="333"/>
                    </a:cubicBezTo>
                    <a:moveTo>
                      <a:pt x="10" y="333"/>
                    </a:moveTo>
                    <a:lnTo>
                      <a:pt x="10" y="333"/>
                    </a:lnTo>
                    <a:moveTo>
                      <a:pt x="10" y="333"/>
                    </a:moveTo>
                    <a:lnTo>
                      <a:pt x="10" y="333"/>
                    </a:lnTo>
                    <a:moveTo>
                      <a:pt x="0" y="333"/>
                    </a:moveTo>
                    <a:lnTo>
                      <a:pt x="0" y="333"/>
                    </a:lnTo>
                    <a:moveTo>
                      <a:pt x="10" y="0"/>
                    </a:moveTo>
                    <a:lnTo>
                      <a:pt x="10" y="0"/>
                    </a:lnTo>
                    <a:moveTo>
                      <a:pt x="0" y="0"/>
                    </a:moveTo>
                    <a:lnTo>
                      <a:pt x="0" y="0"/>
                    </a:lnTo>
                    <a:lnTo>
                      <a:pt x="10" y="0"/>
                    </a:lnTo>
                    <a:lnTo>
                      <a:pt x="0"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8" name="Google Shape;1203;p45">
                <a:extLst>
                  <a:ext uri="{FF2B5EF4-FFF2-40B4-BE49-F238E27FC236}">
                    <a16:creationId xmlns:a16="http://schemas.microsoft.com/office/drawing/2014/main" id="{1E6BF4FA-EF2D-D422-C1CA-F3EA288FC073}"/>
                  </a:ext>
                </a:extLst>
              </p:cNvPr>
              <p:cNvSpPr/>
              <p:nvPr/>
            </p:nvSpPr>
            <p:spPr>
              <a:xfrm>
                <a:off x="4934165" y="3585313"/>
                <a:ext cx="143786" cy="71093"/>
              </a:xfrm>
              <a:custGeom>
                <a:avLst/>
                <a:gdLst/>
                <a:ahLst/>
                <a:cxnLst/>
                <a:rect l="l" t="t" r="r" b="b"/>
                <a:pathLst>
                  <a:path w="989" h="489" extrusionOk="0">
                    <a:moveTo>
                      <a:pt x="0" y="0"/>
                    </a:moveTo>
                    <a:lnTo>
                      <a:pt x="0" y="0"/>
                    </a:lnTo>
                    <a:lnTo>
                      <a:pt x="0" y="0"/>
                    </a:lnTo>
                    <a:cubicBezTo>
                      <a:pt x="0" y="333"/>
                      <a:pt x="0" y="333"/>
                      <a:pt x="0" y="333"/>
                    </a:cubicBezTo>
                    <a:lnTo>
                      <a:pt x="0" y="333"/>
                    </a:lnTo>
                    <a:lnTo>
                      <a:pt x="0" y="333"/>
                    </a:lnTo>
                    <a:lnTo>
                      <a:pt x="0" y="333"/>
                    </a:lnTo>
                    <a:lnTo>
                      <a:pt x="0" y="333"/>
                    </a:lnTo>
                    <a:lnTo>
                      <a:pt x="10" y="333"/>
                    </a:lnTo>
                    <a:lnTo>
                      <a:pt x="10" y="333"/>
                    </a:lnTo>
                    <a:lnTo>
                      <a:pt x="10" y="333"/>
                    </a:lnTo>
                    <a:lnTo>
                      <a:pt x="10" y="333"/>
                    </a:lnTo>
                    <a:lnTo>
                      <a:pt x="10" y="333"/>
                    </a:lnTo>
                    <a:cubicBezTo>
                      <a:pt x="31" y="333"/>
                      <a:pt x="52" y="333"/>
                      <a:pt x="73" y="333"/>
                    </a:cubicBezTo>
                    <a:lnTo>
                      <a:pt x="73" y="333"/>
                    </a:lnTo>
                    <a:lnTo>
                      <a:pt x="73" y="333"/>
                    </a:lnTo>
                    <a:lnTo>
                      <a:pt x="73" y="333"/>
                    </a:lnTo>
                    <a:cubicBezTo>
                      <a:pt x="83" y="333"/>
                      <a:pt x="83" y="333"/>
                      <a:pt x="83" y="333"/>
                    </a:cubicBezTo>
                    <a:lnTo>
                      <a:pt x="83" y="333"/>
                    </a:lnTo>
                    <a:lnTo>
                      <a:pt x="83" y="333"/>
                    </a:lnTo>
                    <a:cubicBezTo>
                      <a:pt x="375" y="343"/>
                      <a:pt x="656" y="396"/>
                      <a:pt x="916" y="489"/>
                    </a:cubicBezTo>
                    <a:cubicBezTo>
                      <a:pt x="989" y="156"/>
                      <a:pt x="989" y="156"/>
                      <a:pt x="989" y="156"/>
                    </a:cubicBezTo>
                    <a:cubicBezTo>
                      <a:pt x="687" y="52"/>
                      <a:pt x="354" y="0"/>
                      <a:pt x="10" y="0"/>
                    </a:cubicBezTo>
                    <a:lnTo>
                      <a:pt x="10" y="0"/>
                    </a:lnTo>
                    <a:lnTo>
                      <a:pt x="10" y="0"/>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59" name="Google Shape;1204;p45">
                <a:extLst>
                  <a:ext uri="{FF2B5EF4-FFF2-40B4-BE49-F238E27FC236}">
                    <a16:creationId xmlns:a16="http://schemas.microsoft.com/office/drawing/2014/main" id="{9F5F1D05-28C1-8A47-1F8E-B66AC0AC8541}"/>
                  </a:ext>
                </a:extLst>
              </p:cNvPr>
              <p:cNvSpPr/>
              <p:nvPr/>
            </p:nvSpPr>
            <p:spPr>
              <a:xfrm>
                <a:off x="4934165" y="3762248"/>
                <a:ext cx="90866" cy="66732"/>
              </a:xfrm>
              <a:custGeom>
                <a:avLst/>
                <a:gdLst/>
                <a:ahLst/>
                <a:cxnLst/>
                <a:rect l="l" t="t" r="r" b="b"/>
                <a:pathLst>
                  <a:path w="625" h="459" extrusionOk="0">
                    <a:moveTo>
                      <a:pt x="0" y="334"/>
                    </a:moveTo>
                    <a:lnTo>
                      <a:pt x="0" y="334"/>
                    </a:lnTo>
                    <a:lnTo>
                      <a:pt x="0" y="334"/>
                    </a:lnTo>
                    <a:cubicBezTo>
                      <a:pt x="229" y="334"/>
                      <a:pt x="437" y="375"/>
                      <a:pt x="625" y="459"/>
                    </a:cubicBezTo>
                    <a:lnTo>
                      <a:pt x="625" y="459"/>
                    </a:lnTo>
                    <a:cubicBezTo>
                      <a:pt x="437" y="375"/>
                      <a:pt x="229" y="334"/>
                      <a:pt x="0" y="334"/>
                    </a:cubicBezTo>
                    <a:moveTo>
                      <a:pt x="93" y="0"/>
                    </a:moveTo>
                    <a:lnTo>
                      <a:pt x="93" y="0"/>
                    </a:lnTo>
                    <a:cubicBezTo>
                      <a:pt x="250" y="0"/>
                      <a:pt x="406" y="32"/>
                      <a:pt x="541" y="73"/>
                    </a:cubicBezTo>
                    <a:cubicBezTo>
                      <a:pt x="406" y="32"/>
                      <a:pt x="250" y="0"/>
                      <a:pt x="93" y="0"/>
                    </a:cubicBezTo>
                    <a:moveTo>
                      <a:pt x="93" y="0"/>
                    </a:moveTo>
                    <a:lnTo>
                      <a:pt x="93"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0" name="Google Shape;1205;p45">
                <a:extLst>
                  <a:ext uri="{FF2B5EF4-FFF2-40B4-BE49-F238E27FC236}">
                    <a16:creationId xmlns:a16="http://schemas.microsoft.com/office/drawing/2014/main" id="{6527AE01-4F99-A461-1C8E-CC90CC1654D4}"/>
                  </a:ext>
                </a:extLst>
              </p:cNvPr>
              <p:cNvSpPr/>
              <p:nvPr/>
            </p:nvSpPr>
            <p:spPr>
              <a:xfrm>
                <a:off x="4934165" y="3760795"/>
                <a:ext cx="102933" cy="68186"/>
              </a:xfrm>
              <a:custGeom>
                <a:avLst/>
                <a:gdLst/>
                <a:ahLst/>
                <a:cxnLst/>
                <a:rect l="l" t="t" r="r" b="b"/>
                <a:pathLst>
                  <a:path w="708" h="469" extrusionOk="0">
                    <a:moveTo>
                      <a:pt x="0" y="0"/>
                    </a:moveTo>
                    <a:lnTo>
                      <a:pt x="0" y="0"/>
                    </a:lnTo>
                    <a:lnTo>
                      <a:pt x="0" y="0"/>
                    </a:lnTo>
                    <a:cubicBezTo>
                      <a:pt x="0" y="344"/>
                      <a:pt x="0" y="344"/>
                      <a:pt x="0" y="344"/>
                    </a:cubicBezTo>
                    <a:lnTo>
                      <a:pt x="0" y="344"/>
                    </a:lnTo>
                    <a:lnTo>
                      <a:pt x="0" y="344"/>
                    </a:lnTo>
                    <a:lnTo>
                      <a:pt x="0" y="344"/>
                    </a:lnTo>
                    <a:cubicBezTo>
                      <a:pt x="229" y="344"/>
                      <a:pt x="437" y="385"/>
                      <a:pt x="625" y="469"/>
                    </a:cubicBezTo>
                    <a:cubicBezTo>
                      <a:pt x="708" y="135"/>
                      <a:pt x="708" y="135"/>
                      <a:pt x="708" y="135"/>
                    </a:cubicBezTo>
                    <a:cubicBezTo>
                      <a:pt x="656" y="115"/>
                      <a:pt x="604" y="104"/>
                      <a:pt x="541" y="83"/>
                    </a:cubicBezTo>
                    <a:cubicBezTo>
                      <a:pt x="406" y="42"/>
                      <a:pt x="250" y="10"/>
                      <a:pt x="93" y="10"/>
                    </a:cubicBezTo>
                    <a:lnTo>
                      <a:pt x="93" y="10"/>
                    </a:lnTo>
                    <a:lnTo>
                      <a:pt x="93" y="10"/>
                    </a:lnTo>
                    <a:cubicBezTo>
                      <a:pt x="62" y="10"/>
                      <a:pt x="31"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61" name="Google Shape;1206;p45">
                <a:extLst>
                  <a:ext uri="{FF2B5EF4-FFF2-40B4-BE49-F238E27FC236}">
                    <a16:creationId xmlns:a16="http://schemas.microsoft.com/office/drawing/2014/main" id="{C7F6F36E-3A63-367A-9566-5CBFBB7ABD57}"/>
                  </a:ext>
                </a:extLst>
              </p:cNvPr>
              <p:cNvSpPr/>
              <p:nvPr/>
            </p:nvSpPr>
            <p:spPr>
              <a:xfrm>
                <a:off x="4496555" y="4413580"/>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6"/>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2" name="Google Shape;1207;p45">
                <a:extLst>
                  <a:ext uri="{FF2B5EF4-FFF2-40B4-BE49-F238E27FC236}">
                    <a16:creationId xmlns:a16="http://schemas.microsoft.com/office/drawing/2014/main" id="{ABB0FF20-B748-01BD-765C-E8F16E3B0D7B}"/>
                  </a:ext>
                </a:extLst>
              </p:cNvPr>
              <p:cNvSpPr/>
              <p:nvPr/>
            </p:nvSpPr>
            <p:spPr>
              <a:xfrm>
                <a:off x="4496555" y="4236354"/>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7"/>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63" name="Google Shape;1208;p45">
                <a:extLst>
                  <a:ext uri="{FF2B5EF4-FFF2-40B4-BE49-F238E27FC236}">
                    <a16:creationId xmlns:a16="http://schemas.microsoft.com/office/drawing/2014/main" id="{F3654546-691C-EB13-1705-3D0A9738BC25}"/>
                  </a:ext>
                </a:extLst>
              </p:cNvPr>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4" name="Google Shape;1209;p45">
                <a:extLst>
                  <a:ext uri="{FF2B5EF4-FFF2-40B4-BE49-F238E27FC236}">
                    <a16:creationId xmlns:a16="http://schemas.microsoft.com/office/drawing/2014/main" id="{C0DE463E-D09D-BDB9-BE92-AB0C399DAAE4}"/>
                  </a:ext>
                </a:extLst>
              </p:cNvPr>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5" name="Google Shape;1210;p45">
                <a:extLst>
                  <a:ext uri="{FF2B5EF4-FFF2-40B4-BE49-F238E27FC236}">
                    <a16:creationId xmlns:a16="http://schemas.microsoft.com/office/drawing/2014/main" id="{C2DE9421-155B-97ED-7707-B961E5A5D5B9}"/>
                  </a:ext>
                </a:extLst>
              </p:cNvPr>
              <p:cNvSpPr/>
              <p:nvPr/>
            </p:nvSpPr>
            <p:spPr>
              <a:xfrm>
                <a:off x="4236170" y="3030954"/>
                <a:ext cx="573835" cy="366516"/>
              </a:xfrm>
              <a:custGeom>
                <a:avLst/>
                <a:gdLst/>
                <a:ahLst/>
                <a:cxnLst/>
                <a:rect l="l" t="t" r="r" b="b"/>
                <a:pathLst>
                  <a:path w="3947" h="2521" extrusionOk="0">
                    <a:moveTo>
                      <a:pt x="3947" y="0"/>
                    </a:moveTo>
                    <a:lnTo>
                      <a:pt x="3947" y="0"/>
                    </a:lnTo>
                    <a:cubicBezTo>
                      <a:pt x="0" y="0"/>
                      <a:pt x="0" y="0"/>
                      <a:pt x="0" y="0"/>
                    </a:cubicBezTo>
                    <a:cubicBezTo>
                      <a:pt x="0" y="2521"/>
                      <a:pt x="0" y="2521"/>
                      <a:pt x="0" y="2521"/>
                    </a:cubicBezTo>
                    <a:cubicBezTo>
                      <a:pt x="531" y="2521"/>
                      <a:pt x="531" y="2521"/>
                      <a:pt x="531" y="2521"/>
                    </a:cubicBezTo>
                    <a:cubicBezTo>
                      <a:pt x="531" y="761"/>
                      <a:pt x="531" y="761"/>
                      <a:pt x="531" y="761"/>
                    </a:cubicBezTo>
                    <a:cubicBezTo>
                      <a:pt x="468" y="563"/>
                      <a:pt x="468" y="563"/>
                      <a:pt x="468" y="563"/>
                    </a:cubicBezTo>
                    <a:cubicBezTo>
                      <a:pt x="489" y="563"/>
                      <a:pt x="510" y="552"/>
                      <a:pt x="531" y="552"/>
                    </a:cubicBezTo>
                    <a:cubicBezTo>
                      <a:pt x="531" y="261"/>
                      <a:pt x="531" y="261"/>
                      <a:pt x="531" y="261"/>
                    </a:cubicBezTo>
                    <a:cubicBezTo>
                      <a:pt x="3947" y="261"/>
                      <a:pt x="3947" y="261"/>
                      <a:pt x="3947" y="261"/>
                    </a:cubicBezTo>
                    <a:cubicBezTo>
                      <a:pt x="3947" y="0"/>
                      <a:pt x="3947" y="0"/>
                      <a:pt x="3947"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6" name="Google Shape;1211;p45">
                <a:extLst>
                  <a:ext uri="{FF2B5EF4-FFF2-40B4-BE49-F238E27FC236}">
                    <a16:creationId xmlns:a16="http://schemas.microsoft.com/office/drawing/2014/main" id="{4C52EDF2-6BE1-B85D-3573-D4182833283B}"/>
                  </a:ext>
                </a:extLst>
              </p:cNvPr>
              <p:cNvSpPr/>
              <p:nvPr/>
            </p:nvSpPr>
            <p:spPr>
              <a:xfrm>
                <a:off x="4304210" y="3111208"/>
                <a:ext cx="9159" cy="30385"/>
              </a:xfrm>
              <a:custGeom>
                <a:avLst/>
                <a:gdLst/>
                <a:ahLst/>
                <a:cxnLst/>
                <a:rect l="l" t="t" r="r" b="b"/>
                <a:pathLst>
                  <a:path w="63" h="209" extrusionOk="0">
                    <a:moveTo>
                      <a:pt x="63" y="0"/>
                    </a:moveTo>
                    <a:lnTo>
                      <a:pt x="63" y="0"/>
                    </a:lnTo>
                    <a:cubicBezTo>
                      <a:pt x="42" y="0"/>
                      <a:pt x="21" y="11"/>
                      <a:pt x="0" y="11"/>
                    </a:cubicBezTo>
                    <a:cubicBezTo>
                      <a:pt x="63" y="209"/>
                      <a:pt x="63" y="209"/>
                      <a:pt x="63" y="209"/>
                    </a:cubicBezTo>
                    <a:cubicBezTo>
                      <a:pt x="63" y="0"/>
                      <a:pt x="63" y="0"/>
                      <a:pt x="63" y="0"/>
                    </a:cubicBezTo>
                    <a:close/>
                  </a:path>
                </a:pathLst>
              </a:custGeom>
              <a:solidFill>
                <a:schemeClr val="accent5"/>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7" name="Google Shape;1212;p45">
                <a:extLst>
                  <a:ext uri="{FF2B5EF4-FFF2-40B4-BE49-F238E27FC236}">
                    <a16:creationId xmlns:a16="http://schemas.microsoft.com/office/drawing/2014/main" id="{D978EC80-1880-6B04-0E0E-A0F1C4E2C2EF}"/>
                  </a:ext>
                </a:extLst>
              </p:cNvPr>
              <p:cNvSpPr/>
              <p:nvPr/>
            </p:nvSpPr>
            <p:spPr>
              <a:xfrm>
                <a:off x="4234571" y="3439927"/>
                <a:ext cx="104532" cy="105986"/>
              </a:xfrm>
              <a:custGeom>
                <a:avLst/>
                <a:gdLst/>
                <a:ahLst/>
                <a:cxnLst/>
                <a:rect l="l" t="t" r="r" b="b"/>
                <a:pathLst>
                  <a:path w="719" h="729" extrusionOk="0">
                    <a:moveTo>
                      <a:pt x="719" y="364"/>
                    </a:moveTo>
                    <a:lnTo>
                      <a:pt x="719" y="364"/>
                    </a:lnTo>
                    <a:cubicBezTo>
                      <a:pt x="719" y="562"/>
                      <a:pt x="563" y="729"/>
                      <a:pt x="354" y="729"/>
                    </a:cubicBezTo>
                    <a:cubicBezTo>
                      <a:pt x="156" y="729"/>
                      <a:pt x="0" y="562"/>
                      <a:pt x="0" y="364"/>
                    </a:cubicBezTo>
                    <a:cubicBezTo>
                      <a:pt x="0" y="166"/>
                      <a:pt x="156" y="0"/>
                      <a:pt x="354" y="0"/>
                    </a:cubicBezTo>
                    <a:cubicBezTo>
                      <a:pt x="563" y="0"/>
                      <a:pt x="719" y="166"/>
                      <a:pt x="719" y="36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88" name="Google Shape;1213;p45">
                <a:extLst>
                  <a:ext uri="{FF2B5EF4-FFF2-40B4-BE49-F238E27FC236}">
                    <a16:creationId xmlns:a16="http://schemas.microsoft.com/office/drawing/2014/main" id="{8B656D86-CC34-A6CD-4841-D3A098642C89}"/>
                  </a:ext>
                </a:extLst>
              </p:cNvPr>
              <p:cNvSpPr/>
              <p:nvPr/>
            </p:nvSpPr>
            <p:spPr>
              <a:xfrm>
                <a:off x="4704020" y="3439927"/>
                <a:ext cx="105986" cy="105986"/>
              </a:xfrm>
              <a:custGeom>
                <a:avLst/>
                <a:gdLst/>
                <a:ahLst/>
                <a:cxnLst/>
                <a:rect l="l" t="t" r="r" b="b"/>
                <a:pathLst>
                  <a:path w="729" h="729" extrusionOk="0">
                    <a:moveTo>
                      <a:pt x="729" y="364"/>
                    </a:moveTo>
                    <a:lnTo>
                      <a:pt x="729" y="364"/>
                    </a:lnTo>
                    <a:cubicBezTo>
                      <a:pt x="729" y="562"/>
                      <a:pt x="562" y="729"/>
                      <a:pt x="364" y="729"/>
                    </a:cubicBezTo>
                    <a:cubicBezTo>
                      <a:pt x="167" y="729"/>
                      <a:pt x="0" y="562"/>
                      <a:pt x="0" y="364"/>
                    </a:cubicBezTo>
                    <a:cubicBezTo>
                      <a:pt x="0" y="166"/>
                      <a:pt x="167" y="0"/>
                      <a:pt x="364" y="0"/>
                    </a:cubicBezTo>
                    <a:cubicBezTo>
                      <a:pt x="562" y="0"/>
                      <a:pt x="729" y="166"/>
                      <a:pt x="729" y="3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grpSp>
        <p:nvGrpSpPr>
          <p:cNvPr id="3" name="Gruppieren 2">
            <a:extLst>
              <a:ext uri="{FF2B5EF4-FFF2-40B4-BE49-F238E27FC236}">
                <a16:creationId xmlns:a16="http://schemas.microsoft.com/office/drawing/2014/main" id="{CEEAB4D0-5E17-99A3-7B57-DA8E4A3AD5C4}"/>
              </a:ext>
            </a:extLst>
          </p:cNvPr>
          <p:cNvGrpSpPr/>
          <p:nvPr/>
        </p:nvGrpSpPr>
        <p:grpSpPr>
          <a:xfrm>
            <a:off x="1271443" y="1350070"/>
            <a:ext cx="7085947" cy="830190"/>
            <a:chOff x="1271443" y="1308565"/>
            <a:chExt cx="7085947" cy="830190"/>
          </a:xfrm>
        </p:grpSpPr>
        <p:sp>
          <p:nvSpPr>
            <p:cNvPr id="25" name="Google Shape;431;p31">
              <a:extLst>
                <a:ext uri="{FF2B5EF4-FFF2-40B4-BE49-F238E27FC236}">
                  <a16:creationId xmlns:a16="http://schemas.microsoft.com/office/drawing/2014/main" id="{32EE955B-C473-FE4C-0CD7-753B41865DDA}"/>
                </a:ext>
              </a:extLst>
            </p:cNvPr>
            <p:cNvSpPr txBox="1">
              <a:spLocks/>
            </p:cNvSpPr>
            <p:nvPr/>
          </p:nvSpPr>
          <p:spPr>
            <a:xfrm>
              <a:off x="2130827" y="1308565"/>
              <a:ext cx="6226563" cy="81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800"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marL="0" indent="0"/>
              <a:r>
                <a:rPr lang="en-GB" b="0">
                  <a:latin typeface="Sofia Sans" panose="020B0604020202020204" charset="0"/>
                </a:rPr>
                <a:t>Describe the main characteristics of the </a:t>
              </a:r>
              <a:r>
                <a:rPr lang="en-GB">
                  <a:solidFill>
                    <a:schemeClr val="accent2"/>
                  </a:solidFill>
                  <a:latin typeface="Sofia Sans" panose="020B0604020202020204" charset="0"/>
                </a:rPr>
                <a:t>most important renewable energy technology for GHANA (Solar PV)</a:t>
              </a:r>
              <a:endParaRPr lang="en-GB" b="0">
                <a:solidFill>
                  <a:schemeClr val="tx1"/>
                </a:solidFill>
                <a:latin typeface="Sofia Sans" panose="020B0604020202020204" charset="0"/>
              </a:endParaRPr>
            </a:p>
          </p:txBody>
        </p:sp>
        <p:grpSp>
          <p:nvGrpSpPr>
            <p:cNvPr id="415" name="Google Shape;736;p43">
              <a:extLst>
                <a:ext uri="{FF2B5EF4-FFF2-40B4-BE49-F238E27FC236}">
                  <a16:creationId xmlns:a16="http://schemas.microsoft.com/office/drawing/2014/main" id="{719B4380-60EA-864C-3129-2541D7F89B55}"/>
                </a:ext>
              </a:extLst>
            </p:cNvPr>
            <p:cNvGrpSpPr/>
            <p:nvPr/>
          </p:nvGrpSpPr>
          <p:grpSpPr>
            <a:xfrm>
              <a:off x="1271443" y="1319980"/>
              <a:ext cx="504223" cy="818775"/>
              <a:chOff x="2368440" y="827280"/>
              <a:chExt cx="789840" cy="1378440"/>
            </a:xfrm>
          </p:grpSpPr>
          <p:sp>
            <p:nvSpPr>
              <p:cNvPr id="416" name="Google Shape;737;p43">
                <a:extLst>
                  <a:ext uri="{FF2B5EF4-FFF2-40B4-BE49-F238E27FC236}">
                    <a16:creationId xmlns:a16="http://schemas.microsoft.com/office/drawing/2014/main" id="{4C1FAA77-EF74-BFA3-DC2F-AB62BCAF6CA4}"/>
                  </a:ext>
                </a:extLst>
              </p:cNvPr>
              <p:cNvSpPr/>
              <p:nvPr/>
            </p:nvSpPr>
            <p:spPr>
              <a:xfrm>
                <a:off x="2368440" y="827280"/>
                <a:ext cx="789840" cy="1106280"/>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7" name="Google Shape;738;p43">
                <a:extLst>
                  <a:ext uri="{FF2B5EF4-FFF2-40B4-BE49-F238E27FC236}">
                    <a16:creationId xmlns:a16="http://schemas.microsoft.com/office/drawing/2014/main" id="{2D41E06B-B367-6432-4653-4750219F1D11}"/>
                  </a:ext>
                </a:extLst>
              </p:cNvPr>
              <p:cNvSpPr/>
              <p:nvPr/>
            </p:nvSpPr>
            <p:spPr>
              <a:xfrm>
                <a:off x="2674440" y="153324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8" name="Google Shape;739;p43">
                <a:extLst>
                  <a:ext uri="{FF2B5EF4-FFF2-40B4-BE49-F238E27FC236}">
                    <a16:creationId xmlns:a16="http://schemas.microsoft.com/office/drawing/2014/main" id="{21725EC5-EA28-87AC-9EE5-3578B87E7231}"/>
                  </a:ext>
                </a:extLst>
              </p:cNvPr>
              <p:cNvSpPr/>
              <p:nvPr/>
            </p:nvSpPr>
            <p:spPr>
              <a:xfrm>
                <a:off x="2624400" y="213912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19" name="Google Shape;740;p43">
                <a:extLst>
                  <a:ext uri="{FF2B5EF4-FFF2-40B4-BE49-F238E27FC236}">
                    <a16:creationId xmlns:a16="http://schemas.microsoft.com/office/drawing/2014/main" id="{2C7E4BAB-CDFC-F817-38AF-13830D1B0175}"/>
                  </a:ext>
                </a:extLst>
              </p:cNvPr>
              <p:cNvSpPr/>
              <p:nvPr/>
            </p:nvSpPr>
            <p:spPr>
              <a:xfrm>
                <a:off x="2552400" y="192816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0" name="Google Shape;741;p43">
                <a:extLst>
                  <a:ext uri="{FF2B5EF4-FFF2-40B4-BE49-F238E27FC236}">
                    <a16:creationId xmlns:a16="http://schemas.microsoft.com/office/drawing/2014/main" id="{7B58D02F-B1BB-4549-1211-997F7B6A21A4}"/>
                  </a:ext>
                </a:extLst>
              </p:cNvPr>
              <p:cNvSpPr/>
              <p:nvPr/>
            </p:nvSpPr>
            <p:spPr>
              <a:xfrm>
                <a:off x="2552400" y="200556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chemeClr val="accent6"/>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1" name="Google Shape;742;p43">
                <a:extLst>
                  <a:ext uri="{FF2B5EF4-FFF2-40B4-BE49-F238E27FC236}">
                    <a16:creationId xmlns:a16="http://schemas.microsoft.com/office/drawing/2014/main" id="{5A41BBF7-40B1-C434-A654-F0E39537DF8D}"/>
                  </a:ext>
                </a:extLst>
              </p:cNvPr>
              <p:cNvSpPr/>
              <p:nvPr/>
            </p:nvSpPr>
            <p:spPr>
              <a:xfrm>
                <a:off x="2552400" y="208368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chemeClr val="accent6"/>
              </a:solidFill>
              <a:ln>
                <a:noFill/>
              </a:ln>
            </p:spPr>
            <p:txBody>
              <a:bodyPr spcFirstLastPara="1" wrap="square" lIns="90000" tIns="32750" rIns="90000" bIns="32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2" name="Google Shape;743;p43">
                <a:extLst>
                  <a:ext uri="{FF2B5EF4-FFF2-40B4-BE49-F238E27FC236}">
                    <a16:creationId xmlns:a16="http://schemas.microsoft.com/office/drawing/2014/main" id="{492B1AED-617A-EC57-F554-4602C5BDAF83}"/>
                  </a:ext>
                </a:extLst>
              </p:cNvPr>
              <p:cNvSpPr/>
              <p:nvPr/>
            </p:nvSpPr>
            <p:spPr>
              <a:xfrm>
                <a:off x="2490840" y="116100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3" name="Google Shape;744;p43">
                <a:extLst>
                  <a:ext uri="{FF2B5EF4-FFF2-40B4-BE49-F238E27FC236}">
                    <a16:creationId xmlns:a16="http://schemas.microsoft.com/office/drawing/2014/main" id="{7F7B91EF-4D67-B481-B252-462FFDD42D66}"/>
                  </a:ext>
                </a:extLst>
              </p:cNvPr>
              <p:cNvSpPr/>
              <p:nvPr/>
            </p:nvSpPr>
            <p:spPr>
              <a:xfrm>
                <a:off x="2702160" y="120528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4" name="Google Shape;745;p43">
                <a:extLst>
                  <a:ext uri="{FF2B5EF4-FFF2-40B4-BE49-F238E27FC236}">
                    <a16:creationId xmlns:a16="http://schemas.microsoft.com/office/drawing/2014/main" id="{583F296B-D97D-B9B1-0B8C-6230506F6B7C}"/>
                  </a:ext>
                </a:extLst>
              </p:cNvPr>
              <p:cNvSpPr/>
              <p:nvPr/>
            </p:nvSpPr>
            <p:spPr>
              <a:xfrm>
                <a:off x="2774880" y="120528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5" name="Google Shape;746;p43">
                <a:extLst>
                  <a:ext uri="{FF2B5EF4-FFF2-40B4-BE49-F238E27FC236}">
                    <a16:creationId xmlns:a16="http://schemas.microsoft.com/office/drawing/2014/main" id="{26A8FF35-3A34-3CB3-382E-051C3B2FE7BD}"/>
                  </a:ext>
                </a:extLst>
              </p:cNvPr>
              <p:cNvSpPr/>
              <p:nvPr/>
            </p:nvSpPr>
            <p:spPr>
              <a:xfrm>
                <a:off x="2702160" y="137772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7" name="Google Shape;747;p43">
                <a:extLst>
                  <a:ext uri="{FF2B5EF4-FFF2-40B4-BE49-F238E27FC236}">
                    <a16:creationId xmlns:a16="http://schemas.microsoft.com/office/drawing/2014/main" id="{1E64BFA9-481B-98BE-58A0-CF490B66EC2A}"/>
                  </a:ext>
                </a:extLst>
              </p:cNvPr>
              <p:cNvSpPr/>
              <p:nvPr/>
            </p:nvSpPr>
            <p:spPr>
              <a:xfrm>
                <a:off x="2736000" y="137772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28" name="Google Shape;748;p43">
                <a:extLst>
                  <a:ext uri="{FF2B5EF4-FFF2-40B4-BE49-F238E27FC236}">
                    <a16:creationId xmlns:a16="http://schemas.microsoft.com/office/drawing/2014/main" id="{4AA3C991-EAA7-8210-0530-FB3C09910BBE}"/>
                  </a:ext>
                </a:extLst>
              </p:cNvPr>
              <p:cNvSpPr/>
              <p:nvPr/>
            </p:nvSpPr>
            <p:spPr>
              <a:xfrm>
                <a:off x="2736000" y="163368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1245305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it-IT" err="1"/>
              <a:t>Experiments</a:t>
            </a:r>
            <a:r>
              <a:rPr lang="it-IT"/>
              <a:t> &amp; </a:t>
            </a:r>
            <a:r>
              <a:rPr lang="it-IT" err="1"/>
              <a:t>Discussions</a:t>
            </a:r>
            <a:endParaRPr lang="it-IT"/>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72" name="Google Shape;372;p28"/>
          <p:cNvSpPr txBox="1">
            <a:spLocks noGrp="1"/>
          </p:cNvSpPr>
          <p:nvPr>
            <p:ph type="subTitle" idx="1"/>
          </p:nvPr>
        </p:nvSpPr>
        <p:spPr>
          <a:xfrm>
            <a:off x="713225" y="4192392"/>
            <a:ext cx="5443800" cy="411600"/>
          </a:xfrm>
          <a:prstGeom prst="rect">
            <a:avLst/>
          </a:prstGeom>
        </p:spPr>
        <p:txBody>
          <a:bodyPr spcFirstLastPara="1" wrap="square" lIns="91425" tIns="91425" rIns="91425" bIns="91425" anchor="ctr" anchorCtr="0">
            <a:noAutofit/>
          </a:bodyPr>
          <a:lstStyle/>
          <a:p>
            <a:pPr marL="0" indent="0"/>
            <a:r>
              <a:rPr lang="it-IT"/>
              <a:t>Work in </a:t>
            </a:r>
            <a:r>
              <a:rPr lang="it-IT" err="1"/>
              <a:t>your</a:t>
            </a:r>
            <a:r>
              <a:rPr lang="it-IT"/>
              <a:t> team, </a:t>
            </a:r>
            <a:r>
              <a:rPr lang="it-IT" err="1"/>
              <a:t>experiment</a:t>
            </a:r>
            <a:r>
              <a:rPr lang="it-IT"/>
              <a:t> and </a:t>
            </a:r>
            <a:r>
              <a:rPr lang="it-IT" err="1"/>
              <a:t>find</a:t>
            </a:r>
            <a:r>
              <a:rPr lang="it-IT"/>
              <a:t> out!</a:t>
            </a:r>
          </a:p>
        </p:txBody>
      </p:sp>
      <p:sp>
        <p:nvSpPr>
          <p:cNvPr id="2" name="Google Shape;10950;p60">
            <a:extLst>
              <a:ext uri="{FF2B5EF4-FFF2-40B4-BE49-F238E27FC236}">
                <a16:creationId xmlns:a16="http://schemas.microsoft.com/office/drawing/2014/main" id="{EE7EF836-CE11-29B8-01B6-696416F48FFB}"/>
              </a:ext>
            </a:extLst>
          </p:cNvPr>
          <p:cNvSpPr/>
          <p:nvPr/>
        </p:nvSpPr>
        <p:spPr>
          <a:xfrm>
            <a:off x="6520590" y="2262526"/>
            <a:ext cx="1925820" cy="1929866"/>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053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91;p36">
            <a:extLst>
              <a:ext uri="{FF2B5EF4-FFF2-40B4-BE49-F238E27FC236}">
                <a16:creationId xmlns:a16="http://schemas.microsoft.com/office/drawing/2014/main" id="{0113DD82-567C-12A3-FA91-B142BC6CCBDB}"/>
              </a:ext>
            </a:extLst>
          </p:cNvPr>
          <p:cNvSpPr txBox="1"/>
          <p:nvPr/>
        </p:nvSpPr>
        <p:spPr>
          <a:xfrm>
            <a:off x="2448250" y="3541432"/>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sz="2500" b="1">
                <a:solidFill>
                  <a:schemeClr val="lt1"/>
                </a:solidFill>
                <a:latin typeface="Epilogue"/>
                <a:ea typeface="Epilogue"/>
                <a:cs typeface="Epilogue"/>
              </a:defRPr>
            </a:lvl1pPr>
          </a:lstStyle>
          <a:p>
            <a:r>
              <a:rPr lang="en">
                <a:sym typeface="Epilogue"/>
              </a:rPr>
              <a:t>02</a:t>
            </a:r>
            <a:endParaRPr>
              <a:sym typeface="Epilogue"/>
            </a:endParaRPr>
          </a:p>
        </p:txBody>
      </p:sp>
      <p:sp>
        <p:nvSpPr>
          <p:cNvPr id="4" name="Google Shape;592;p36">
            <a:extLst>
              <a:ext uri="{FF2B5EF4-FFF2-40B4-BE49-F238E27FC236}">
                <a16:creationId xmlns:a16="http://schemas.microsoft.com/office/drawing/2014/main" id="{9FED529D-56CD-AF12-1673-38643D890E34}"/>
              </a:ext>
            </a:extLst>
          </p:cNvPr>
          <p:cNvSpPr txBox="1"/>
          <p:nvPr/>
        </p:nvSpPr>
        <p:spPr>
          <a:xfrm flipH="1">
            <a:off x="5271500" y="3541432"/>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a:solidFill>
                  <a:schemeClr val="lt1"/>
                </a:solidFill>
                <a:latin typeface="Epilogue"/>
                <a:ea typeface="Epilogue"/>
                <a:cs typeface="Epilogue"/>
                <a:sym typeface="Epilogue"/>
              </a:rPr>
              <a:t>04</a:t>
            </a:r>
            <a:endParaRPr sz="2500" b="1">
              <a:solidFill>
                <a:schemeClr val="lt1"/>
              </a:solidFill>
              <a:latin typeface="Epilogue"/>
              <a:ea typeface="Epilogue"/>
              <a:cs typeface="Epilogue"/>
              <a:sym typeface="Epilogue"/>
            </a:endParaRPr>
          </a:p>
        </p:txBody>
      </p:sp>
      <p:sp>
        <p:nvSpPr>
          <p:cNvPr id="5" name="Google Shape;593;p36">
            <a:extLst>
              <a:ext uri="{FF2B5EF4-FFF2-40B4-BE49-F238E27FC236}">
                <a16:creationId xmlns:a16="http://schemas.microsoft.com/office/drawing/2014/main" id="{5C3A7DED-C579-6A28-145A-563D785A4316}"/>
              </a:ext>
            </a:extLst>
          </p:cNvPr>
          <p:cNvSpPr txBox="1"/>
          <p:nvPr/>
        </p:nvSpPr>
        <p:spPr>
          <a:xfrm>
            <a:off x="1379531" y="1856959"/>
            <a:ext cx="2859300" cy="46536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IT" sz="1600" b="1">
                <a:solidFill>
                  <a:schemeClr val="dk1"/>
                </a:solidFill>
                <a:latin typeface="Epilogue"/>
                <a:ea typeface="Epilogue"/>
                <a:cs typeface="Epilogue"/>
                <a:sym typeface="Epilogue"/>
              </a:rPr>
              <a:t>Light </a:t>
            </a:r>
            <a:r>
              <a:rPr lang="it-IT" sz="1600" b="1" err="1">
                <a:solidFill>
                  <a:schemeClr val="dk1"/>
                </a:solidFill>
                <a:latin typeface="Epilogue"/>
                <a:ea typeface="Epilogue"/>
                <a:cs typeface="Epilogue"/>
                <a:sym typeface="Epilogue"/>
              </a:rPr>
              <a:t>colours</a:t>
            </a:r>
            <a:endParaRPr sz="1600" b="1">
              <a:solidFill>
                <a:schemeClr val="dk1"/>
              </a:solidFill>
              <a:latin typeface="Epilogue"/>
              <a:ea typeface="Epilogue"/>
              <a:cs typeface="Epilogue"/>
              <a:sym typeface="Epilogue"/>
            </a:endParaRPr>
          </a:p>
        </p:txBody>
      </p:sp>
      <p:sp>
        <p:nvSpPr>
          <p:cNvPr id="6" name="Google Shape;595;p36">
            <a:extLst>
              <a:ext uri="{FF2B5EF4-FFF2-40B4-BE49-F238E27FC236}">
                <a16:creationId xmlns:a16="http://schemas.microsoft.com/office/drawing/2014/main" id="{4F70ED49-EF80-8EA8-7003-19D469941050}"/>
              </a:ext>
            </a:extLst>
          </p:cNvPr>
          <p:cNvSpPr txBox="1"/>
          <p:nvPr/>
        </p:nvSpPr>
        <p:spPr>
          <a:xfrm>
            <a:off x="719138" y="1885848"/>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a:solidFill>
                  <a:schemeClr val="lt1"/>
                </a:solidFill>
                <a:latin typeface="Epilogue"/>
                <a:ea typeface="Epilogue"/>
                <a:cs typeface="Epilogue"/>
                <a:sym typeface="Epilogue"/>
              </a:rPr>
              <a:t>01</a:t>
            </a:r>
            <a:endParaRPr sz="2500" b="1">
              <a:solidFill>
                <a:schemeClr val="lt1"/>
              </a:solidFill>
              <a:latin typeface="Epilogue"/>
              <a:ea typeface="Epilogue"/>
              <a:cs typeface="Epilogue"/>
              <a:sym typeface="Epilogue"/>
            </a:endParaRPr>
          </a:p>
        </p:txBody>
      </p:sp>
      <p:sp>
        <p:nvSpPr>
          <p:cNvPr id="7" name="Google Shape;598;p36">
            <a:extLst>
              <a:ext uri="{FF2B5EF4-FFF2-40B4-BE49-F238E27FC236}">
                <a16:creationId xmlns:a16="http://schemas.microsoft.com/office/drawing/2014/main" id="{4FFA37A6-B738-9838-A155-ECCDF08628B9}"/>
              </a:ext>
            </a:extLst>
          </p:cNvPr>
          <p:cNvSpPr txBox="1"/>
          <p:nvPr/>
        </p:nvSpPr>
        <p:spPr>
          <a:xfrm>
            <a:off x="3542388" y="1885848"/>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a:solidFill>
                  <a:schemeClr val="lt1"/>
                </a:solidFill>
                <a:latin typeface="Epilogue"/>
                <a:ea typeface="Epilogue"/>
                <a:cs typeface="Epilogue"/>
                <a:sym typeface="Epilogue"/>
              </a:rPr>
              <a:t>03</a:t>
            </a:r>
            <a:endParaRPr sz="2500" b="1">
              <a:solidFill>
                <a:schemeClr val="lt1"/>
              </a:solidFill>
              <a:latin typeface="Epilogue"/>
              <a:ea typeface="Epilogue"/>
              <a:cs typeface="Epilogue"/>
              <a:sym typeface="Epilogue"/>
            </a:endParaRPr>
          </a:p>
        </p:txBody>
      </p:sp>
      <p:cxnSp>
        <p:nvCxnSpPr>
          <p:cNvPr id="8" name="Google Shape;599;p36">
            <a:extLst>
              <a:ext uri="{FF2B5EF4-FFF2-40B4-BE49-F238E27FC236}">
                <a16:creationId xmlns:a16="http://schemas.microsoft.com/office/drawing/2014/main" id="{CFAB42C2-7EF0-D854-2B5E-FFB31CDEEA6D}"/>
              </a:ext>
            </a:extLst>
          </p:cNvPr>
          <p:cNvCxnSpPr>
            <a:stCxn id="6" idx="2"/>
            <a:endCxn id="3" idx="0"/>
          </p:cNvCxnSpPr>
          <p:nvPr/>
        </p:nvCxnSpPr>
        <p:spPr>
          <a:xfrm rot="16200000" flipH="1">
            <a:off x="1501702" y="2265634"/>
            <a:ext cx="822484" cy="1729112"/>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9" name="Google Shape;600;p36">
            <a:extLst>
              <a:ext uri="{FF2B5EF4-FFF2-40B4-BE49-F238E27FC236}">
                <a16:creationId xmlns:a16="http://schemas.microsoft.com/office/drawing/2014/main" id="{6F094E22-5B67-D674-232F-61840BDDFE52}"/>
              </a:ext>
            </a:extLst>
          </p:cNvPr>
          <p:cNvCxnSpPr>
            <a:stCxn id="3" idx="3"/>
            <a:endCxn id="7" idx="1"/>
          </p:cNvCxnSpPr>
          <p:nvPr/>
        </p:nvCxnSpPr>
        <p:spPr>
          <a:xfrm flipV="1">
            <a:off x="3106750" y="2302398"/>
            <a:ext cx="435638" cy="1655584"/>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10" name="Google Shape;601;p36">
            <a:extLst>
              <a:ext uri="{FF2B5EF4-FFF2-40B4-BE49-F238E27FC236}">
                <a16:creationId xmlns:a16="http://schemas.microsoft.com/office/drawing/2014/main" id="{D778CE00-49A7-A376-9887-CE8558545090}"/>
              </a:ext>
            </a:extLst>
          </p:cNvPr>
          <p:cNvCxnSpPr>
            <a:stCxn id="7" idx="2"/>
            <a:endCxn id="4" idx="0"/>
          </p:cNvCxnSpPr>
          <p:nvPr/>
        </p:nvCxnSpPr>
        <p:spPr>
          <a:xfrm rot="16200000" flipH="1">
            <a:off x="4324952" y="2265634"/>
            <a:ext cx="822484" cy="1729112"/>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11" name="Google Shape;598;p36">
            <a:extLst>
              <a:ext uri="{FF2B5EF4-FFF2-40B4-BE49-F238E27FC236}">
                <a16:creationId xmlns:a16="http://schemas.microsoft.com/office/drawing/2014/main" id="{10ED2608-2495-7555-E851-1382D2792537}"/>
              </a:ext>
            </a:extLst>
          </p:cNvPr>
          <p:cNvSpPr txBox="1"/>
          <p:nvPr/>
        </p:nvSpPr>
        <p:spPr>
          <a:xfrm>
            <a:off x="6365638" y="1885848"/>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a:solidFill>
                  <a:schemeClr val="lt1"/>
                </a:solidFill>
                <a:latin typeface="Epilogue"/>
                <a:ea typeface="Epilogue"/>
                <a:cs typeface="Epilogue"/>
                <a:sym typeface="Epilogue"/>
              </a:rPr>
              <a:t>05</a:t>
            </a:r>
            <a:endParaRPr sz="2500" b="1">
              <a:solidFill>
                <a:schemeClr val="lt1"/>
              </a:solidFill>
              <a:latin typeface="Epilogue"/>
              <a:ea typeface="Epilogue"/>
              <a:cs typeface="Epilogue"/>
              <a:sym typeface="Epilogue"/>
            </a:endParaRPr>
          </a:p>
        </p:txBody>
      </p:sp>
      <p:cxnSp>
        <p:nvCxnSpPr>
          <p:cNvPr id="12" name="Google Shape;600;p36">
            <a:extLst>
              <a:ext uri="{FF2B5EF4-FFF2-40B4-BE49-F238E27FC236}">
                <a16:creationId xmlns:a16="http://schemas.microsoft.com/office/drawing/2014/main" id="{442F5B65-0F4D-C050-A71B-5DDE22116F9F}"/>
              </a:ext>
            </a:extLst>
          </p:cNvPr>
          <p:cNvCxnSpPr>
            <a:cxnSpLocks/>
            <a:stCxn id="4" idx="1"/>
            <a:endCxn id="11" idx="1"/>
          </p:cNvCxnSpPr>
          <p:nvPr/>
        </p:nvCxnSpPr>
        <p:spPr>
          <a:xfrm flipV="1">
            <a:off x="5930000" y="2302398"/>
            <a:ext cx="435638" cy="1655584"/>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13" name="Google Shape;592;p36">
            <a:extLst>
              <a:ext uri="{FF2B5EF4-FFF2-40B4-BE49-F238E27FC236}">
                <a16:creationId xmlns:a16="http://schemas.microsoft.com/office/drawing/2014/main" id="{94E2F2C9-0999-5E39-3401-66977C67B27D}"/>
              </a:ext>
            </a:extLst>
          </p:cNvPr>
          <p:cNvSpPr txBox="1"/>
          <p:nvPr/>
        </p:nvSpPr>
        <p:spPr>
          <a:xfrm flipH="1">
            <a:off x="8094750" y="3541432"/>
            <a:ext cx="658500" cy="8331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500" b="1">
                <a:solidFill>
                  <a:schemeClr val="lt1"/>
                </a:solidFill>
                <a:latin typeface="Epilogue"/>
                <a:ea typeface="Epilogue"/>
                <a:cs typeface="Epilogue"/>
                <a:sym typeface="Epilogue"/>
              </a:rPr>
              <a:t>06</a:t>
            </a:r>
            <a:endParaRPr sz="2500" b="1">
              <a:solidFill>
                <a:schemeClr val="lt1"/>
              </a:solidFill>
              <a:latin typeface="Epilogue"/>
              <a:ea typeface="Epilogue"/>
              <a:cs typeface="Epilogue"/>
              <a:sym typeface="Epilogue"/>
            </a:endParaRPr>
          </a:p>
        </p:txBody>
      </p:sp>
      <p:cxnSp>
        <p:nvCxnSpPr>
          <p:cNvPr id="14" name="Google Shape;601;p36">
            <a:extLst>
              <a:ext uri="{FF2B5EF4-FFF2-40B4-BE49-F238E27FC236}">
                <a16:creationId xmlns:a16="http://schemas.microsoft.com/office/drawing/2014/main" id="{F0841981-40E9-8881-2D77-AEAB87E4B85D}"/>
              </a:ext>
            </a:extLst>
          </p:cNvPr>
          <p:cNvCxnSpPr>
            <a:cxnSpLocks/>
            <a:stCxn id="11" idx="2"/>
            <a:endCxn id="13" idx="0"/>
          </p:cNvCxnSpPr>
          <p:nvPr/>
        </p:nvCxnSpPr>
        <p:spPr>
          <a:xfrm rot="16200000" flipH="1">
            <a:off x="7148202" y="2265634"/>
            <a:ext cx="822484" cy="1729112"/>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15" name="Google Shape;586;p36">
            <a:extLst>
              <a:ext uri="{FF2B5EF4-FFF2-40B4-BE49-F238E27FC236}">
                <a16:creationId xmlns:a16="http://schemas.microsoft.com/office/drawing/2014/main" id="{5D224C5D-800A-FE87-970F-60784F8996C1}"/>
              </a:ext>
            </a:extLst>
          </p:cNvPr>
          <p:cNvSpPr txBox="1">
            <a:spLocks noGrp="1"/>
          </p:cNvSpPr>
          <p:nvPr>
            <p:ph type="title"/>
          </p:nvPr>
        </p:nvSpPr>
        <p:spPr>
          <a:xfrm>
            <a:off x="719999" y="539500"/>
            <a:ext cx="817846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t>We’ll conduct 6 experiments to see how key </a:t>
            </a:r>
            <a:r>
              <a:rPr lang="en-GB" sz="2800">
                <a:solidFill>
                  <a:schemeClr val="accent2"/>
                </a:solidFill>
              </a:rPr>
              <a:t>factors affect the PV cell performance</a:t>
            </a:r>
            <a:endParaRPr lang="en-GB" sz="2800"/>
          </a:p>
        </p:txBody>
      </p:sp>
      <p:sp>
        <p:nvSpPr>
          <p:cNvPr id="16" name="Google Shape;697;p41">
            <a:extLst>
              <a:ext uri="{FF2B5EF4-FFF2-40B4-BE49-F238E27FC236}">
                <a16:creationId xmlns:a16="http://schemas.microsoft.com/office/drawing/2014/main" id="{B0E1936D-ADAF-414C-406B-46B9C0126F15}"/>
              </a:ext>
            </a:extLst>
          </p:cNvPr>
          <p:cNvSpPr txBox="1"/>
          <p:nvPr/>
        </p:nvSpPr>
        <p:spPr>
          <a:xfrm>
            <a:off x="1382616" y="2114728"/>
            <a:ext cx="1805350" cy="64006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fia Sans"/>
                <a:ea typeface="Sofia Sans"/>
                <a:cs typeface="Sofia Sans"/>
                <a:sym typeface="Sofia Sans"/>
              </a:rPr>
              <a:t>Yellow vs. white light</a:t>
            </a:r>
            <a:endParaRPr>
              <a:solidFill>
                <a:schemeClr val="dk1"/>
              </a:solidFill>
              <a:latin typeface="Sofia Sans"/>
              <a:ea typeface="Sofia Sans"/>
              <a:cs typeface="Sofia Sans"/>
              <a:sym typeface="Sofia Sans"/>
            </a:endParaRPr>
          </a:p>
        </p:txBody>
      </p:sp>
      <p:sp>
        <p:nvSpPr>
          <p:cNvPr id="17" name="Google Shape;593;p36">
            <a:extLst>
              <a:ext uri="{FF2B5EF4-FFF2-40B4-BE49-F238E27FC236}">
                <a16:creationId xmlns:a16="http://schemas.microsoft.com/office/drawing/2014/main" id="{A713EEB4-ECFB-6326-D2FF-B9B91FC29AF6}"/>
              </a:ext>
            </a:extLst>
          </p:cNvPr>
          <p:cNvSpPr txBox="1"/>
          <p:nvPr/>
        </p:nvSpPr>
        <p:spPr>
          <a:xfrm>
            <a:off x="4194853" y="1856959"/>
            <a:ext cx="2859300" cy="46536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IT" sz="1600" b="1">
                <a:solidFill>
                  <a:schemeClr val="dk1"/>
                </a:solidFill>
                <a:latin typeface="Epilogue"/>
                <a:ea typeface="Epilogue"/>
                <a:cs typeface="Epilogue"/>
                <a:sym typeface="Epilogue"/>
              </a:rPr>
              <a:t>Light </a:t>
            </a:r>
            <a:r>
              <a:rPr lang="it-IT" sz="1600" b="1" err="1">
                <a:solidFill>
                  <a:schemeClr val="dk1"/>
                </a:solidFill>
                <a:latin typeface="Epilogue"/>
                <a:ea typeface="Epilogue"/>
                <a:cs typeface="Epilogue"/>
                <a:sym typeface="Epilogue"/>
              </a:rPr>
              <a:t>intensity</a:t>
            </a:r>
            <a:endParaRPr sz="1600" b="1">
              <a:solidFill>
                <a:schemeClr val="dk1"/>
              </a:solidFill>
              <a:latin typeface="Epilogue"/>
              <a:ea typeface="Epilogue"/>
              <a:cs typeface="Epilogue"/>
              <a:sym typeface="Epilogue"/>
            </a:endParaRPr>
          </a:p>
        </p:txBody>
      </p:sp>
      <p:sp>
        <p:nvSpPr>
          <p:cNvPr id="18" name="Google Shape;697;p41">
            <a:extLst>
              <a:ext uri="{FF2B5EF4-FFF2-40B4-BE49-F238E27FC236}">
                <a16:creationId xmlns:a16="http://schemas.microsoft.com/office/drawing/2014/main" id="{6DE0B128-F8C0-AAE2-FC05-4DB049F482FA}"/>
              </a:ext>
            </a:extLst>
          </p:cNvPr>
          <p:cNvSpPr txBox="1"/>
          <p:nvPr/>
        </p:nvSpPr>
        <p:spPr>
          <a:xfrm>
            <a:off x="4197938" y="2114728"/>
            <a:ext cx="1805350" cy="64006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fia Sans"/>
                <a:ea typeface="Sofia Sans"/>
                <a:cs typeface="Sofia Sans"/>
                <a:sym typeface="Sofia Sans"/>
              </a:rPr>
              <a:t>Distance to the light source </a:t>
            </a:r>
            <a:endParaRPr>
              <a:solidFill>
                <a:schemeClr val="dk1"/>
              </a:solidFill>
              <a:latin typeface="Sofia Sans"/>
              <a:ea typeface="Sofia Sans"/>
              <a:cs typeface="Sofia Sans"/>
              <a:sym typeface="Sofia Sans"/>
            </a:endParaRPr>
          </a:p>
        </p:txBody>
      </p:sp>
      <p:sp>
        <p:nvSpPr>
          <p:cNvPr id="19" name="Google Shape;593;p36">
            <a:extLst>
              <a:ext uri="{FF2B5EF4-FFF2-40B4-BE49-F238E27FC236}">
                <a16:creationId xmlns:a16="http://schemas.microsoft.com/office/drawing/2014/main" id="{C1A6BA7B-685E-1CC5-52FA-FFFFF2F4DFEA}"/>
              </a:ext>
            </a:extLst>
          </p:cNvPr>
          <p:cNvSpPr txBox="1"/>
          <p:nvPr/>
        </p:nvSpPr>
        <p:spPr>
          <a:xfrm>
            <a:off x="7021053" y="1856959"/>
            <a:ext cx="2859300" cy="465368"/>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IT" sz="1600" b="1" err="1">
                <a:solidFill>
                  <a:schemeClr val="dk1"/>
                </a:solidFill>
                <a:latin typeface="Epilogue"/>
                <a:ea typeface="Epilogue"/>
                <a:cs typeface="Epilogue"/>
                <a:sym typeface="Epilogue"/>
              </a:rPr>
              <a:t>Pollution</a:t>
            </a:r>
            <a:endParaRPr sz="1600" b="1">
              <a:solidFill>
                <a:schemeClr val="dk1"/>
              </a:solidFill>
              <a:latin typeface="Epilogue"/>
              <a:ea typeface="Epilogue"/>
              <a:cs typeface="Epilogue"/>
              <a:sym typeface="Epilogue"/>
            </a:endParaRPr>
          </a:p>
        </p:txBody>
      </p:sp>
      <p:sp>
        <p:nvSpPr>
          <p:cNvPr id="20" name="Google Shape;697;p41">
            <a:extLst>
              <a:ext uri="{FF2B5EF4-FFF2-40B4-BE49-F238E27FC236}">
                <a16:creationId xmlns:a16="http://schemas.microsoft.com/office/drawing/2014/main" id="{5599C01A-56F7-7E1C-80D0-202F7D009406}"/>
              </a:ext>
            </a:extLst>
          </p:cNvPr>
          <p:cNvSpPr txBox="1"/>
          <p:nvPr/>
        </p:nvSpPr>
        <p:spPr>
          <a:xfrm>
            <a:off x="7024138" y="2114728"/>
            <a:ext cx="1805350" cy="64006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fia Sans"/>
                <a:ea typeface="Sofia Sans"/>
                <a:cs typeface="Sofia Sans"/>
                <a:sym typeface="Sofia Sans"/>
              </a:rPr>
              <a:t>Pollution on the PV panel (e.g., dirt, dust)</a:t>
            </a:r>
            <a:endParaRPr>
              <a:solidFill>
                <a:schemeClr val="dk1"/>
              </a:solidFill>
              <a:latin typeface="Sofia Sans"/>
              <a:ea typeface="Sofia Sans"/>
              <a:cs typeface="Sofia Sans"/>
              <a:sym typeface="Sofia Sans"/>
            </a:endParaRPr>
          </a:p>
        </p:txBody>
      </p:sp>
      <p:sp>
        <p:nvSpPr>
          <p:cNvPr id="21" name="Google Shape;593;p36">
            <a:extLst>
              <a:ext uri="{FF2B5EF4-FFF2-40B4-BE49-F238E27FC236}">
                <a16:creationId xmlns:a16="http://schemas.microsoft.com/office/drawing/2014/main" id="{88FC3FE4-18FA-3AC5-D929-A57223A9E10F}"/>
              </a:ext>
            </a:extLst>
          </p:cNvPr>
          <p:cNvSpPr txBox="1"/>
          <p:nvPr/>
        </p:nvSpPr>
        <p:spPr>
          <a:xfrm>
            <a:off x="647459" y="3476693"/>
            <a:ext cx="1805350" cy="465368"/>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it-IT" sz="1600" b="1">
                <a:solidFill>
                  <a:schemeClr val="dk1"/>
                </a:solidFill>
                <a:latin typeface="Epilogue"/>
                <a:ea typeface="Epilogue"/>
                <a:cs typeface="Epilogue"/>
                <a:sym typeface="Epilogue"/>
              </a:rPr>
              <a:t>Angle of </a:t>
            </a:r>
            <a:r>
              <a:rPr lang="it-IT" sz="1600" b="1" err="1">
                <a:solidFill>
                  <a:schemeClr val="dk1"/>
                </a:solidFill>
                <a:latin typeface="Epilogue"/>
                <a:ea typeface="Epilogue"/>
                <a:cs typeface="Epilogue"/>
                <a:sym typeface="Epilogue"/>
              </a:rPr>
              <a:t>incidence</a:t>
            </a:r>
            <a:endParaRPr sz="1600" b="1">
              <a:solidFill>
                <a:schemeClr val="dk1"/>
              </a:solidFill>
              <a:latin typeface="Epilogue"/>
              <a:ea typeface="Epilogue"/>
              <a:cs typeface="Epilogue"/>
              <a:sym typeface="Epilogue"/>
            </a:endParaRPr>
          </a:p>
        </p:txBody>
      </p:sp>
      <p:sp>
        <p:nvSpPr>
          <p:cNvPr id="22" name="Google Shape;697;p41">
            <a:extLst>
              <a:ext uri="{FF2B5EF4-FFF2-40B4-BE49-F238E27FC236}">
                <a16:creationId xmlns:a16="http://schemas.microsoft.com/office/drawing/2014/main" id="{E228EF3F-04F6-2CC6-BB05-73199B43CDE0}"/>
              </a:ext>
            </a:extLst>
          </p:cNvPr>
          <p:cNvSpPr txBox="1"/>
          <p:nvPr/>
        </p:nvSpPr>
        <p:spPr>
          <a:xfrm>
            <a:off x="650544" y="4079352"/>
            <a:ext cx="1805350" cy="29517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a:solidFill>
                  <a:schemeClr val="dk1"/>
                </a:solidFill>
                <a:latin typeface="Sofia Sans"/>
                <a:ea typeface="Sofia Sans"/>
                <a:cs typeface="Sofia Sans"/>
                <a:sym typeface="Sofia Sans"/>
              </a:rPr>
              <a:t>PV panel inclination</a:t>
            </a:r>
            <a:endParaRPr>
              <a:solidFill>
                <a:schemeClr val="dk1"/>
              </a:solidFill>
              <a:latin typeface="Sofia Sans"/>
              <a:ea typeface="Sofia Sans"/>
              <a:cs typeface="Sofia Sans"/>
              <a:sym typeface="Sofia Sans"/>
            </a:endParaRPr>
          </a:p>
        </p:txBody>
      </p:sp>
      <p:sp>
        <p:nvSpPr>
          <p:cNvPr id="23" name="Google Shape;593;p36">
            <a:extLst>
              <a:ext uri="{FF2B5EF4-FFF2-40B4-BE49-F238E27FC236}">
                <a16:creationId xmlns:a16="http://schemas.microsoft.com/office/drawing/2014/main" id="{FF0E7BC0-EC7E-219A-1A87-8C3FB000FCB2}"/>
              </a:ext>
            </a:extLst>
          </p:cNvPr>
          <p:cNvSpPr txBox="1"/>
          <p:nvPr/>
        </p:nvSpPr>
        <p:spPr>
          <a:xfrm>
            <a:off x="3474410" y="3476693"/>
            <a:ext cx="1805350" cy="465368"/>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it-IT" sz="1600" b="1" err="1">
                <a:solidFill>
                  <a:schemeClr val="dk1"/>
                </a:solidFill>
                <a:latin typeface="Epilogue"/>
                <a:ea typeface="Epilogue"/>
                <a:cs typeface="Epilogue"/>
                <a:sym typeface="Epilogue"/>
              </a:rPr>
              <a:t>Heat</a:t>
            </a:r>
            <a:endParaRPr sz="1600" b="1">
              <a:solidFill>
                <a:schemeClr val="dk1"/>
              </a:solidFill>
              <a:latin typeface="Epilogue"/>
              <a:ea typeface="Epilogue"/>
              <a:cs typeface="Epilogue"/>
              <a:sym typeface="Epilogue"/>
            </a:endParaRPr>
          </a:p>
        </p:txBody>
      </p:sp>
      <p:sp>
        <p:nvSpPr>
          <p:cNvPr id="24" name="Google Shape;697;p41">
            <a:extLst>
              <a:ext uri="{FF2B5EF4-FFF2-40B4-BE49-F238E27FC236}">
                <a16:creationId xmlns:a16="http://schemas.microsoft.com/office/drawing/2014/main" id="{2BE6F6EA-FD06-411B-F8DC-78BA7C6DA72A}"/>
              </a:ext>
            </a:extLst>
          </p:cNvPr>
          <p:cNvSpPr txBox="1"/>
          <p:nvPr/>
        </p:nvSpPr>
        <p:spPr>
          <a:xfrm>
            <a:off x="3477495" y="3711887"/>
            <a:ext cx="1805350" cy="66264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a:solidFill>
                  <a:schemeClr val="dk1"/>
                </a:solidFill>
                <a:latin typeface="Sofia Sans"/>
                <a:ea typeface="Sofia Sans"/>
                <a:cs typeface="Sofia Sans"/>
                <a:sym typeface="Sofia Sans"/>
              </a:rPr>
              <a:t>PV Panel temperature</a:t>
            </a:r>
            <a:endParaRPr>
              <a:solidFill>
                <a:schemeClr val="dk1"/>
              </a:solidFill>
              <a:latin typeface="Sofia Sans"/>
              <a:ea typeface="Sofia Sans"/>
              <a:cs typeface="Sofia Sans"/>
              <a:sym typeface="Sofia Sans"/>
            </a:endParaRPr>
          </a:p>
        </p:txBody>
      </p:sp>
      <p:sp>
        <p:nvSpPr>
          <p:cNvPr id="25" name="Google Shape;593;p36">
            <a:extLst>
              <a:ext uri="{FF2B5EF4-FFF2-40B4-BE49-F238E27FC236}">
                <a16:creationId xmlns:a16="http://schemas.microsoft.com/office/drawing/2014/main" id="{423F8C7E-3F16-6253-F4AD-684F18035C76}"/>
              </a:ext>
            </a:extLst>
          </p:cNvPr>
          <p:cNvSpPr txBox="1"/>
          <p:nvPr/>
        </p:nvSpPr>
        <p:spPr>
          <a:xfrm>
            <a:off x="6298710" y="3476693"/>
            <a:ext cx="1805350" cy="465368"/>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it-IT" sz="1600" b="1">
                <a:solidFill>
                  <a:schemeClr val="dk1"/>
                </a:solidFill>
                <a:latin typeface="Epilogue"/>
                <a:ea typeface="Epilogue"/>
                <a:cs typeface="Epilogue"/>
                <a:sym typeface="Epilogue"/>
              </a:rPr>
              <a:t>Shade</a:t>
            </a:r>
            <a:endParaRPr sz="1600" b="1">
              <a:solidFill>
                <a:schemeClr val="dk1"/>
              </a:solidFill>
              <a:latin typeface="Epilogue"/>
              <a:ea typeface="Epilogue"/>
              <a:cs typeface="Epilogue"/>
              <a:sym typeface="Epilogue"/>
            </a:endParaRPr>
          </a:p>
        </p:txBody>
      </p:sp>
      <p:sp>
        <p:nvSpPr>
          <p:cNvPr id="26" name="Google Shape;697;p41">
            <a:extLst>
              <a:ext uri="{FF2B5EF4-FFF2-40B4-BE49-F238E27FC236}">
                <a16:creationId xmlns:a16="http://schemas.microsoft.com/office/drawing/2014/main" id="{D599049C-1747-92FB-2367-8ED025797649}"/>
              </a:ext>
            </a:extLst>
          </p:cNvPr>
          <p:cNvSpPr txBox="1"/>
          <p:nvPr/>
        </p:nvSpPr>
        <p:spPr>
          <a:xfrm>
            <a:off x="6301795" y="3711887"/>
            <a:ext cx="1805350" cy="66264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a:solidFill>
                  <a:schemeClr val="dk1"/>
                </a:solidFill>
                <a:latin typeface="Sofia Sans"/>
                <a:ea typeface="Sofia Sans"/>
                <a:cs typeface="Sofia Sans"/>
                <a:sym typeface="Sofia Sans"/>
              </a:rPr>
              <a:t>Shade on the </a:t>
            </a:r>
          </a:p>
          <a:p>
            <a:pPr marL="0" lvl="0" indent="0" algn="r" rtl="0">
              <a:lnSpc>
                <a:spcPct val="115000"/>
              </a:lnSpc>
              <a:spcBef>
                <a:spcPts val="0"/>
              </a:spcBef>
              <a:spcAft>
                <a:spcPts val="0"/>
              </a:spcAft>
              <a:buNone/>
            </a:pPr>
            <a:r>
              <a:rPr lang="en">
                <a:solidFill>
                  <a:schemeClr val="dk1"/>
                </a:solidFill>
                <a:latin typeface="Sofia Sans"/>
                <a:ea typeface="Sofia Sans"/>
                <a:cs typeface="Sofia Sans"/>
                <a:sym typeface="Sofia Sans"/>
              </a:rPr>
              <a:t>PV panel</a:t>
            </a:r>
            <a:endParaRPr>
              <a:solidFill>
                <a:schemeClr val="dk1"/>
              </a:solidFill>
              <a:latin typeface="Sofia Sans"/>
              <a:ea typeface="Sofia Sans"/>
              <a:cs typeface="Sofia Sans"/>
              <a:sym typeface="Sofia Sans"/>
            </a:endParaRPr>
          </a:p>
        </p:txBody>
      </p:sp>
    </p:spTree>
    <p:extLst>
      <p:ext uri="{BB962C8B-B14F-4D97-AF65-F5344CB8AC3E}">
        <p14:creationId xmlns:p14="http://schemas.microsoft.com/office/powerpoint/2010/main" val="2992739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 together with your team and fill out the worksheet for each experiment</a:t>
            </a:r>
            <a:endParaRPr/>
          </a:p>
        </p:txBody>
      </p:sp>
      <p:pic>
        <p:nvPicPr>
          <p:cNvPr id="6" name="Picture 5">
            <a:extLst>
              <a:ext uri="{FF2B5EF4-FFF2-40B4-BE49-F238E27FC236}">
                <a16:creationId xmlns:a16="http://schemas.microsoft.com/office/drawing/2014/main" id="{BF008AF7-05E1-F8D4-69AA-61317404DE04}"/>
              </a:ext>
            </a:extLst>
          </p:cNvPr>
          <p:cNvPicPr>
            <a:picLocks noChangeAspect="1"/>
          </p:cNvPicPr>
          <p:nvPr/>
        </p:nvPicPr>
        <p:blipFill>
          <a:blip r:embed="rId3"/>
          <a:stretch>
            <a:fillRect/>
          </a:stretch>
        </p:blipFill>
        <p:spPr>
          <a:xfrm>
            <a:off x="720377" y="1593319"/>
            <a:ext cx="2113582" cy="3005626"/>
          </a:xfrm>
          <a:prstGeom prst="rect">
            <a:avLst/>
          </a:prstGeom>
          <a:ln>
            <a:solidFill>
              <a:schemeClr val="tx1"/>
            </a:solidFill>
          </a:ln>
        </p:spPr>
      </p:pic>
      <p:pic>
        <p:nvPicPr>
          <p:cNvPr id="14" name="Picture 13">
            <a:extLst>
              <a:ext uri="{FF2B5EF4-FFF2-40B4-BE49-F238E27FC236}">
                <a16:creationId xmlns:a16="http://schemas.microsoft.com/office/drawing/2014/main" id="{93989C13-73A0-1E72-E103-C67CB3CCB058}"/>
              </a:ext>
            </a:extLst>
          </p:cNvPr>
          <p:cNvPicPr>
            <a:picLocks noChangeAspect="1"/>
          </p:cNvPicPr>
          <p:nvPr/>
        </p:nvPicPr>
        <p:blipFill>
          <a:blip r:embed="rId4"/>
          <a:stretch>
            <a:fillRect/>
          </a:stretch>
        </p:blipFill>
        <p:spPr>
          <a:xfrm>
            <a:off x="3377214" y="1603351"/>
            <a:ext cx="2113582" cy="3015919"/>
          </a:xfrm>
          <a:prstGeom prst="rect">
            <a:avLst/>
          </a:prstGeom>
          <a:ln>
            <a:solidFill>
              <a:schemeClr val="tx1"/>
            </a:solidFill>
          </a:ln>
        </p:spPr>
      </p:pic>
      <p:pic>
        <p:nvPicPr>
          <p:cNvPr id="16" name="Picture 15">
            <a:extLst>
              <a:ext uri="{FF2B5EF4-FFF2-40B4-BE49-F238E27FC236}">
                <a16:creationId xmlns:a16="http://schemas.microsoft.com/office/drawing/2014/main" id="{074A7586-C523-32F5-74BC-B992135355C5}"/>
              </a:ext>
            </a:extLst>
          </p:cNvPr>
          <p:cNvPicPr>
            <a:picLocks noChangeAspect="1"/>
          </p:cNvPicPr>
          <p:nvPr/>
        </p:nvPicPr>
        <p:blipFill>
          <a:blip r:embed="rId5"/>
          <a:stretch>
            <a:fillRect/>
          </a:stretch>
        </p:blipFill>
        <p:spPr>
          <a:xfrm>
            <a:off x="6034051" y="1601234"/>
            <a:ext cx="2133904" cy="3015919"/>
          </a:xfrm>
          <a:prstGeom prst="rect">
            <a:avLst/>
          </a:prstGeom>
          <a:ln>
            <a:solidFill>
              <a:schemeClr val="tx1"/>
            </a:solidFill>
          </a:ln>
        </p:spPr>
      </p:pic>
    </p:spTree>
    <p:extLst>
      <p:ext uri="{BB962C8B-B14F-4D97-AF65-F5344CB8AC3E}">
        <p14:creationId xmlns:p14="http://schemas.microsoft.com/office/powerpoint/2010/main" val="3431297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441" name="Google Shape;441;p32"/>
          <p:cNvGrpSpPr/>
          <p:nvPr/>
        </p:nvGrpSpPr>
        <p:grpSpPr>
          <a:xfrm>
            <a:off x="294629" y="284100"/>
            <a:ext cx="7189150" cy="4404172"/>
            <a:chOff x="294629" y="284100"/>
            <a:chExt cx="7189150" cy="4404172"/>
          </a:xfrm>
        </p:grpSpPr>
        <p:grpSp>
          <p:nvGrpSpPr>
            <p:cNvPr id="442" name="Google Shape;442;p32"/>
            <p:cNvGrpSpPr/>
            <p:nvPr/>
          </p:nvGrpSpPr>
          <p:grpSpPr>
            <a:xfrm>
              <a:off x="294629" y="284100"/>
              <a:ext cx="7188871" cy="4404172"/>
              <a:chOff x="294629" y="284100"/>
              <a:chExt cx="7188871" cy="4404172"/>
            </a:xfrm>
          </p:grpSpPr>
          <p:sp>
            <p:nvSpPr>
              <p:cNvPr id="443" name="Google Shape;443;p32"/>
              <p:cNvSpPr/>
              <p:nvPr/>
            </p:nvSpPr>
            <p:spPr>
              <a:xfrm flipH="1">
                <a:off x="294629" y="284100"/>
                <a:ext cx="7188871" cy="4319899"/>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44" name="Google Shape;444;p32"/>
              <p:cNvGrpSpPr/>
              <p:nvPr/>
            </p:nvGrpSpPr>
            <p:grpSpPr>
              <a:xfrm flipH="1">
                <a:off x="1321906" y="4506087"/>
                <a:ext cx="303118" cy="182185"/>
                <a:chOff x="7798852" y="713039"/>
                <a:chExt cx="303118" cy="182185"/>
              </a:xfrm>
            </p:grpSpPr>
            <p:sp>
              <p:nvSpPr>
                <p:cNvPr id="445" name="Google Shape;445;p32"/>
                <p:cNvSpPr/>
                <p:nvPr/>
              </p:nvSpPr>
              <p:spPr>
                <a:xfrm flipH="1">
                  <a:off x="7911559" y="727040"/>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6" name="Google Shape;446;p32"/>
                <p:cNvSpPr/>
                <p:nvPr/>
              </p:nvSpPr>
              <p:spPr>
                <a:xfrm flipH="1">
                  <a:off x="7882332" y="713039"/>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7" name="Google Shape;447;p32"/>
                <p:cNvSpPr/>
                <p:nvPr/>
              </p:nvSpPr>
              <p:spPr>
                <a:xfrm flipH="1">
                  <a:off x="7798852" y="828546"/>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8" name="Google Shape;448;p32"/>
                <p:cNvSpPr/>
                <p:nvPr/>
              </p:nvSpPr>
              <p:spPr>
                <a:xfrm flipH="1">
                  <a:off x="7798852" y="754691"/>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cxnSp>
          <p:nvCxnSpPr>
            <p:cNvPr id="449" name="Google Shape;449;p32"/>
            <p:cNvCxnSpPr/>
            <p:nvPr/>
          </p:nvCxnSpPr>
          <p:spPr>
            <a:xfrm>
              <a:off x="7483780" y="1985750"/>
              <a:ext cx="0" cy="954300"/>
            </a:xfrm>
            <a:prstGeom prst="straightConnector1">
              <a:avLst/>
            </a:prstGeom>
            <a:noFill/>
            <a:ln w="9525" cap="flat" cmpd="sng">
              <a:solidFill>
                <a:schemeClr val="dk1"/>
              </a:solidFill>
              <a:prstDash val="dash"/>
              <a:round/>
              <a:headEnd type="none" w="med" len="med"/>
              <a:tailEnd type="none" w="med" len="med"/>
            </a:ln>
          </p:spPr>
        </p:cxnSp>
      </p:grpSp>
      <p:sp>
        <p:nvSpPr>
          <p:cNvPr id="464" name="Google Shape;464;p32"/>
          <p:cNvSpPr txBox="1">
            <a:spLocks noGrp="1"/>
          </p:cNvSpPr>
          <p:nvPr>
            <p:ph type="title" idx="4294967295"/>
          </p:nvPr>
        </p:nvSpPr>
        <p:spPr>
          <a:xfrm>
            <a:off x="3045657" y="1831785"/>
            <a:ext cx="5126038" cy="100423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Ask ANY questions! </a:t>
            </a:r>
            <a:endParaRPr/>
          </a:p>
        </p:txBody>
      </p:sp>
      <p:grpSp>
        <p:nvGrpSpPr>
          <p:cNvPr id="2" name="Google Shape;10945;p60">
            <a:extLst>
              <a:ext uri="{FF2B5EF4-FFF2-40B4-BE49-F238E27FC236}">
                <a16:creationId xmlns:a16="http://schemas.microsoft.com/office/drawing/2014/main" id="{75B5F6CF-9A53-39BB-451F-BFB06D2EE336}"/>
              </a:ext>
            </a:extLst>
          </p:cNvPr>
          <p:cNvGrpSpPr/>
          <p:nvPr/>
        </p:nvGrpSpPr>
        <p:grpSpPr>
          <a:xfrm>
            <a:off x="578172" y="1475896"/>
            <a:ext cx="2429871" cy="1473172"/>
            <a:chOff x="3961923" y="2486317"/>
            <a:chExt cx="364415" cy="220936"/>
          </a:xfrm>
        </p:grpSpPr>
        <p:sp>
          <p:nvSpPr>
            <p:cNvPr id="3" name="Google Shape;10946;p60">
              <a:extLst>
                <a:ext uri="{FF2B5EF4-FFF2-40B4-BE49-F238E27FC236}">
                  <a16:creationId xmlns:a16="http://schemas.microsoft.com/office/drawing/2014/main" id="{657EC8C5-BEE4-500D-AEDA-0198FFD99032}"/>
                </a:ext>
              </a:extLst>
            </p:cNvPr>
            <p:cNvSpPr/>
            <p:nvPr/>
          </p:nvSpPr>
          <p:spPr>
            <a:xfrm>
              <a:off x="4106764" y="2486507"/>
              <a:ext cx="219574" cy="220746"/>
            </a:xfrm>
            <a:custGeom>
              <a:avLst/>
              <a:gdLst/>
              <a:ahLst/>
              <a:cxnLst/>
              <a:rect l="l" t="t" r="r" b="b"/>
              <a:pathLst>
                <a:path w="6931" h="6968" extrusionOk="0">
                  <a:moveTo>
                    <a:pt x="4114" y="1"/>
                  </a:moveTo>
                  <a:cubicBezTo>
                    <a:pt x="4035" y="1"/>
                    <a:pt x="3953" y="69"/>
                    <a:pt x="3942" y="157"/>
                  </a:cubicBezTo>
                  <a:cubicBezTo>
                    <a:pt x="3930" y="240"/>
                    <a:pt x="4001" y="336"/>
                    <a:pt x="4085" y="348"/>
                  </a:cubicBezTo>
                  <a:cubicBezTo>
                    <a:pt x="4906" y="455"/>
                    <a:pt x="5633" y="895"/>
                    <a:pt x="6085" y="1574"/>
                  </a:cubicBezTo>
                  <a:cubicBezTo>
                    <a:pt x="6764" y="2610"/>
                    <a:pt x="6728" y="3943"/>
                    <a:pt x="5954" y="4908"/>
                  </a:cubicBezTo>
                  <a:cubicBezTo>
                    <a:pt x="5918" y="4943"/>
                    <a:pt x="5906" y="4991"/>
                    <a:pt x="5918" y="5027"/>
                  </a:cubicBezTo>
                  <a:lnTo>
                    <a:pt x="5990" y="6539"/>
                  </a:lnTo>
                  <a:lnTo>
                    <a:pt x="5990" y="6539"/>
                  </a:lnTo>
                  <a:lnTo>
                    <a:pt x="4644" y="5896"/>
                  </a:lnTo>
                  <a:cubicBezTo>
                    <a:pt x="4609" y="5884"/>
                    <a:pt x="4561" y="5884"/>
                    <a:pt x="4525" y="5884"/>
                  </a:cubicBezTo>
                  <a:cubicBezTo>
                    <a:pt x="4272" y="5957"/>
                    <a:pt x="4014" y="5992"/>
                    <a:pt x="3758" y="5992"/>
                  </a:cubicBezTo>
                  <a:cubicBezTo>
                    <a:pt x="2969" y="5992"/>
                    <a:pt x="2201" y="5659"/>
                    <a:pt x="1644" y="5074"/>
                  </a:cubicBezTo>
                  <a:cubicBezTo>
                    <a:pt x="1584" y="5015"/>
                    <a:pt x="1549" y="4955"/>
                    <a:pt x="1501" y="4896"/>
                  </a:cubicBezTo>
                  <a:cubicBezTo>
                    <a:pt x="1453" y="4836"/>
                    <a:pt x="1430" y="4789"/>
                    <a:pt x="1382" y="4729"/>
                  </a:cubicBezTo>
                  <a:lnTo>
                    <a:pt x="1382" y="4717"/>
                  </a:lnTo>
                  <a:cubicBezTo>
                    <a:pt x="1620" y="4300"/>
                    <a:pt x="1751" y="3836"/>
                    <a:pt x="1787" y="3384"/>
                  </a:cubicBezTo>
                  <a:cubicBezTo>
                    <a:pt x="1787" y="3288"/>
                    <a:pt x="1727" y="3205"/>
                    <a:pt x="1632" y="3205"/>
                  </a:cubicBezTo>
                  <a:cubicBezTo>
                    <a:pt x="1549" y="3205"/>
                    <a:pt x="1453" y="3265"/>
                    <a:pt x="1453" y="3348"/>
                  </a:cubicBezTo>
                  <a:cubicBezTo>
                    <a:pt x="1430" y="3836"/>
                    <a:pt x="1263" y="4312"/>
                    <a:pt x="977" y="4729"/>
                  </a:cubicBezTo>
                  <a:cubicBezTo>
                    <a:pt x="739" y="5074"/>
                    <a:pt x="441" y="5360"/>
                    <a:pt x="96" y="5586"/>
                  </a:cubicBezTo>
                  <a:cubicBezTo>
                    <a:pt x="25" y="5622"/>
                    <a:pt x="1" y="5729"/>
                    <a:pt x="37" y="5801"/>
                  </a:cubicBezTo>
                  <a:cubicBezTo>
                    <a:pt x="72" y="5848"/>
                    <a:pt x="132" y="5884"/>
                    <a:pt x="191" y="5884"/>
                  </a:cubicBezTo>
                  <a:cubicBezTo>
                    <a:pt x="215" y="5884"/>
                    <a:pt x="251" y="5860"/>
                    <a:pt x="275" y="5848"/>
                  </a:cubicBezTo>
                  <a:cubicBezTo>
                    <a:pt x="632" y="5622"/>
                    <a:pt x="953" y="5348"/>
                    <a:pt x="1192" y="5015"/>
                  </a:cubicBezTo>
                  <a:cubicBezTo>
                    <a:pt x="1203" y="5051"/>
                    <a:pt x="1215" y="5062"/>
                    <a:pt x="1251" y="5086"/>
                  </a:cubicBezTo>
                  <a:cubicBezTo>
                    <a:pt x="1311" y="5170"/>
                    <a:pt x="1370" y="5229"/>
                    <a:pt x="1406" y="5301"/>
                  </a:cubicBezTo>
                  <a:cubicBezTo>
                    <a:pt x="1811" y="5729"/>
                    <a:pt x="2323" y="6039"/>
                    <a:pt x="2894" y="6205"/>
                  </a:cubicBezTo>
                  <a:cubicBezTo>
                    <a:pt x="3179" y="6284"/>
                    <a:pt x="3465" y="6323"/>
                    <a:pt x="3749" y="6323"/>
                  </a:cubicBezTo>
                  <a:cubicBezTo>
                    <a:pt x="4021" y="6323"/>
                    <a:pt x="4293" y="6287"/>
                    <a:pt x="4561" y="6217"/>
                  </a:cubicBezTo>
                  <a:lnTo>
                    <a:pt x="6109" y="6956"/>
                  </a:lnTo>
                  <a:cubicBezTo>
                    <a:pt x="6145" y="6967"/>
                    <a:pt x="6156" y="6967"/>
                    <a:pt x="6192" y="6967"/>
                  </a:cubicBezTo>
                  <a:cubicBezTo>
                    <a:pt x="6216" y="6967"/>
                    <a:pt x="6252" y="6956"/>
                    <a:pt x="6275" y="6932"/>
                  </a:cubicBezTo>
                  <a:cubicBezTo>
                    <a:pt x="6323" y="6908"/>
                    <a:pt x="6347" y="6848"/>
                    <a:pt x="6347" y="6789"/>
                  </a:cubicBezTo>
                  <a:lnTo>
                    <a:pt x="6275" y="5074"/>
                  </a:lnTo>
                  <a:cubicBezTo>
                    <a:pt x="6668" y="4574"/>
                    <a:pt x="6883" y="3955"/>
                    <a:pt x="6918" y="3300"/>
                  </a:cubicBezTo>
                  <a:cubicBezTo>
                    <a:pt x="6930" y="2622"/>
                    <a:pt x="6752" y="1967"/>
                    <a:pt x="6371" y="1383"/>
                  </a:cubicBezTo>
                  <a:cubicBezTo>
                    <a:pt x="5859" y="633"/>
                    <a:pt x="5037" y="121"/>
                    <a:pt x="4132" y="2"/>
                  </a:cubicBezTo>
                  <a:cubicBezTo>
                    <a:pt x="4126" y="1"/>
                    <a:pt x="4120" y="1"/>
                    <a:pt x="411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0947;p60">
              <a:extLst>
                <a:ext uri="{FF2B5EF4-FFF2-40B4-BE49-F238E27FC236}">
                  <a16:creationId xmlns:a16="http://schemas.microsoft.com/office/drawing/2014/main" id="{32E0FF56-3D1B-36CC-CECD-473A3B074336}"/>
                </a:ext>
              </a:extLst>
            </p:cNvPr>
            <p:cNvSpPr/>
            <p:nvPr/>
          </p:nvSpPr>
          <p:spPr>
            <a:xfrm>
              <a:off x="3961923" y="2486317"/>
              <a:ext cx="259839" cy="220936"/>
            </a:xfrm>
            <a:custGeom>
              <a:avLst/>
              <a:gdLst/>
              <a:ahLst/>
              <a:cxnLst/>
              <a:rect l="l" t="t" r="r" b="b"/>
              <a:pathLst>
                <a:path w="8202" h="6974" extrusionOk="0">
                  <a:moveTo>
                    <a:pt x="3198" y="1"/>
                  </a:moveTo>
                  <a:cubicBezTo>
                    <a:pt x="2177" y="1"/>
                    <a:pt x="1174" y="493"/>
                    <a:pt x="560" y="1413"/>
                  </a:cubicBezTo>
                  <a:cubicBezTo>
                    <a:pt x="179" y="1973"/>
                    <a:pt x="1" y="2640"/>
                    <a:pt x="25" y="3318"/>
                  </a:cubicBezTo>
                  <a:cubicBezTo>
                    <a:pt x="60" y="3949"/>
                    <a:pt x="287" y="4556"/>
                    <a:pt x="668" y="5080"/>
                  </a:cubicBezTo>
                  <a:lnTo>
                    <a:pt x="596" y="6795"/>
                  </a:lnTo>
                  <a:cubicBezTo>
                    <a:pt x="596" y="6854"/>
                    <a:pt x="620" y="6914"/>
                    <a:pt x="668" y="6938"/>
                  </a:cubicBezTo>
                  <a:cubicBezTo>
                    <a:pt x="703" y="6962"/>
                    <a:pt x="727" y="6973"/>
                    <a:pt x="763" y="6973"/>
                  </a:cubicBezTo>
                  <a:cubicBezTo>
                    <a:pt x="787" y="6973"/>
                    <a:pt x="799" y="6973"/>
                    <a:pt x="834" y="6962"/>
                  </a:cubicBezTo>
                  <a:lnTo>
                    <a:pt x="2382" y="6235"/>
                  </a:lnTo>
                  <a:cubicBezTo>
                    <a:pt x="2647" y="6300"/>
                    <a:pt x="2916" y="6333"/>
                    <a:pt x="3186" y="6333"/>
                  </a:cubicBezTo>
                  <a:cubicBezTo>
                    <a:pt x="3512" y="6333"/>
                    <a:pt x="3837" y="6285"/>
                    <a:pt x="4156" y="6188"/>
                  </a:cubicBezTo>
                  <a:cubicBezTo>
                    <a:pt x="4240" y="6152"/>
                    <a:pt x="4287" y="6069"/>
                    <a:pt x="4251" y="5973"/>
                  </a:cubicBezTo>
                  <a:cubicBezTo>
                    <a:pt x="4233" y="5909"/>
                    <a:pt x="4172" y="5866"/>
                    <a:pt x="4107" y="5866"/>
                  </a:cubicBezTo>
                  <a:cubicBezTo>
                    <a:pt x="4088" y="5866"/>
                    <a:pt x="4068" y="5870"/>
                    <a:pt x="4049" y="5878"/>
                  </a:cubicBezTo>
                  <a:cubicBezTo>
                    <a:pt x="3772" y="5971"/>
                    <a:pt x="3484" y="6015"/>
                    <a:pt x="3198" y="6015"/>
                  </a:cubicBezTo>
                  <a:cubicBezTo>
                    <a:pt x="2931" y="6015"/>
                    <a:pt x="2664" y="5976"/>
                    <a:pt x="2406" y="5902"/>
                  </a:cubicBezTo>
                  <a:cubicBezTo>
                    <a:pt x="2391" y="5897"/>
                    <a:pt x="2376" y="5894"/>
                    <a:pt x="2361" y="5894"/>
                  </a:cubicBezTo>
                  <a:cubicBezTo>
                    <a:pt x="2339" y="5894"/>
                    <a:pt x="2315" y="5900"/>
                    <a:pt x="2287" y="5914"/>
                  </a:cubicBezTo>
                  <a:lnTo>
                    <a:pt x="941" y="6533"/>
                  </a:lnTo>
                  <a:lnTo>
                    <a:pt x="941" y="6533"/>
                  </a:lnTo>
                  <a:lnTo>
                    <a:pt x="1013" y="5021"/>
                  </a:lnTo>
                  <a:cubicBezTo>
                    <a:pt x="1013" y="4985"/>
                    <a:pt x="1001" y="4949"/>
                    <a:pt x="977" y="4902"/>
                  </a:cubicBezTo>
                  <a:cubicBezTo>
                    <a:pt x="203" y="3937"/>
                    <a:pt x="168" y="2604"/>
                    <a:pt x="846" y="1568"/>
                  </a:cubicBezTo>
                  <a:cubicBezTo>
                    <a:pt x="1393" y="759"/>
                    <a:pt x="2293" y="318"/>
                    <a:pt x="3208" y="318"/>
                  </a:cubicBezTo>
                  <a:cubicBezTo>
                    <a:pt x="3748" y="318"/>
                    <a:pt x="4294" y="472"/>
                    <a:pt x="4775" y="794"/>
                  </a:cubicBezTo>
                  <a:cubicBezTo>
                    <a:pt x="5430" y="1247"/>
                    <a:pt x="5883" y="1949"/>
                    <a:pt x="6002" y="2735"/>
                  </a:cubicBezTo>
                  <a:cubicBezTo>
                    <a:pt x="6013" y="2811"/>
                    <a:pt x="6083" y="2867"/>
                    <a:pt x="6168" y="2867"/>
                  </a:cubicBezTo>
                  <a:cubicBezTo>
                    <a:pt x="6176" y="2867"/>
                    <a:pt x="6184" y="2867"/>
                    <a:pt x="6192" y="2866"/>
                  </a:cubicBezTo>
                  <a:cubicBezTo>
                    <a:pt x="6275" y="2854"/>
                    <a:pt x="6335" y="2759"/>
                    <a:pt x="6323" y="2675"/>
                  </a:cubicBezTo>
                  <a:cubicBezTo>
                    <a:pt x="6264" y="2282"/>
                    <a:pt x="6133" y="1913"/>
                    <a:pt x="5954" y="1592"/>
                  </a:cubicBezTo>
                  <a:cubicBezTo>
                    <a:pt x="5990" y="1532"/>
                    <a:pt x="6025" y="1473"/>
                    <a:pt x="6073" y="1413"/>
                  </a:cubicBezTo>
                  <a:cubicBezTo>
                    <a:pt x="6133" y="1330"/>
                    <a:pt x="6192" y="1270"/>
                    <a:pt x="6252" y="1199"/>
                  </a:cubicBezTo>
                  <a:cubicBezTo>
                    <a:pt x="6395" y="1056"/>
                    <a:pt x="6561" y="901"/>
                    <a:pt x="6740" y="782"/>
                  </a:cubicBezTo>
                  <a:cubicBezTo>
                    <a:pt x="7121" y="520"/>
                    <a:pt x="7585" y="365"/>
                    <a:pt x="8050" y="318"/>
                  </a:cubicBezTo>
                  <a:cubicBezTo>
                    <a:pt x="8057" y="320"/>
                    <a:pt x="8065" y="322"/>
                    <a:pt x="8073" y="322"/>
                  </a:cubicBezTo>
                  <a:cubicBezTo>
                    <a:pt x="8137" y="322"/>
                    <a:pt x="8202" y="238"/>
                    <a:pt x="8180" y="163"/>
                  </a:cubicBezTo>
                  <a:cubicBezTo>
                    <a:pt x="8169" y="75"/>
                    <a:pt x="8107" y="7"/>
                    <a:pt x="8022" y="7"/>
                  </a:cubicBezTo>
                  <a:cubicBezTo>
                    <a:pt x="8016" y="7"/>
                    <a:pt x="8009" y="7"/>
                    <a:pt x="8002" y="8"/>
                  </a:cubicBezTo>
                  <a:cubicBezTo>
                    <a:pt x="7490" y="56"/>
                    <a:pt x="6978" y="234"/>
                    <a:pt x="6549" y="532"/>
                  </a:cubicBezTo>
                  <a:cubicBezTo>
                    <a:pt x="6359" y="663"/>
                    <a:pt x="6156" y="818"/>
                    <a:pt x="6002" y="996"/>
                  </a:cubicBezTo>
                  <a:cubicBezTo>
                    <a:pt x="5918" y="1068"/>
                    <a:pt x="5859" y="1139"/>
                    <a:pt x="5799" y="1211"/>
                  </a:cubicBezTo>
                  <a:cubicBezTo>
                    <a:pt x="5787" y="1247"/>
                    <a:pt x="5764" y="1258"/>
                    <a:pt x="5740" y="1294"/>
                  </a:cubicBezTo>
                  <a:cubicBezTo>
                    <a:pt x="5525" y="996"/>
                    <a:pt x="5252" y="735"/>
                    <a:pt x="4954" y="532"/>
                  </a:cubicBezTo>
                  <a:cubicBezTo>
                    <a:pt x="4414" y="174"/>
                    <a:pt x="3803" y="1"/>
                    <a:pt x="319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948;p60">
              <a:extLst>
                <a:ext uri="{FF2B5EF4-FFF2-40B4-BE49-F238E27FC236}">
                  <a16:creationId xmlns:a16="http://schemas.microsoft.com/office/drawing/2014/main" id="{76A352E8-C62D-D0E5-3946-139068CABA0B}"/>
                </a:ext>
              </a:extLst>
            </p:cNvPr>
            <p:cNvSpPr/>
            <p:nvPr/>
          </p:nvSpPr>
          <p:spPr>
            <a:xfrm>
              <a:off x="4015113" y="2540870"/>
              <a:ext cx="96212" cy="95832"/>
            </a:xfrm>
            <a:custGeom>
              <a:avLst/>
              <a:gdLst/>
              <a:ahLst/>
              <a:cxnLst/>
              <a:rect l="l" t="t" r="r" b="b"/>
              <a:pathLst>
                <a:path w="3037" h="3025" extrusionOk="0">
                  <a:moveTo>
                    <a:pt x="1418" y="346"/>
                  </a:moveTo>
                  <a:cubicBezTo>
                    <a:pt x="2013" y="346"/>
                    <a:pt x="2501" y="834"/>
                    <a:pt x="2501" y="1430"/>
                  </a:cubicBezTo>
                  <a:cubicBezTo>
                    <a:pt x="2501" y="1668"/>
                    <a:pt x="2430" y="1894"/>
                    <a:pt x="2299" y="2072"/>
                  </a:cubicBezTo>
                  <a:lnTo>
                    <a:pt x="1537" y="1310"/>
                  </a:lnTo>
                  <a:cubicBezTo>
                    <a:pt x="1507" y="1281"/>
                    <a:pt x="1462" y="1266"/>
                    <a:pt x="1418" y="1266"/>
                  </a:cubicBezTo>
                  <a:cubicBezTo>
                    <a:pt x="1373" y="1266"/>
                    <a:pt x="1328" y="1281"/>
                    <a:pt x="1298" y="1310"/>
                  </a:cubicBezTo>
                  <a:cubicBezTo>
                    <a:pt x="1239" y="1370"/>
                    <a:pt x="1239" y="1489"/>
                    <a:pt x="1298" y="1549"/>
                  </a:cubicBezTo>
                  <a:lnTo>
                    <a:pt x="2060" y="2311"/>
                  </a:lnTo>
                  <a:cubicBezTo>
                    <a:pt x="1870" y="2442"/>
                    <a:pt x="1656" y="2513"/>
                    <a:pt x="1418" y="2513"/>
                  </a:cubicBezTo>
                  <a:cubicBezTo>
                    <a:pt x="822" y="2513"/>
                    <a:pt x="334" y="2025"/>
                    <a:pt x="334" y="1430"/>
                  </a:cubicBezTo>
                  <a:cubicBezTo>
                    <a:pt x="334" y="834"/>
                    <a:pt x="822" y="346"/>
                    <a:pt x="1418" y="346"/>
                  </a:cubicBezTo>
                  <a:close/>
                  <a:moveTo>
                    <a:pt x="1429" y="1"/>
                  </a:moveTo>
                  <a:cubicBezTo>
                    <a:pt x="644" y="1"/>
                    <a:pt x="1" y="644"/>
                    <a:pt x="1" y="1430"/>
                  </a:cubicBezTo>
                  <a:cubicBezTo>
                    <a:pt x="1" y="2215"/>
                    <a:pt x="644" y="2858"/>
                    <a:pt x="1429" y="2858"/>
                  </a:cubicBezTo>
                  <a:cubicBezTo>
                    <a:pt x="1763" y="2858"/>
                    <a:pt x="2072" y="2739"/>
                    <a:pt x="2310" y="2549"/>
                  </a:cubicBezTo>
                  <a:lnTo>
                    <a:pt x="2739" y="2977"/>
                  </a:lnTo>
                  <a:cubicBezTo>
                    <a:pt x="2775" y="3001"/>
                    <a:pt x="2811" y="3025"/>
                    <a:pt x="2858" y="3025"/>
                  </a:cubicBezTo>
                  <a:cubicBezTo>
                    <a:pt x="2906" y="3025"/>
                    <a:pt x="2953" y="3001"/>
                    <a:pt x="2977" y="2977"/>
                  </a:cubicBezTo>
                  <a:cubicBezTo>
                    <a:pt x="3037" y="2918"/>
                    <a:pt x="3037" y="2811"/>
                    <a:pt x="2977" y="2739"/>
                  </a:cubicBezTo>
                  <a:lnTo>
                    <a:pt x="2549" y="2311"/>
                  </a:lnTo>
                  <a:cubicBezTo>
                    <a:pt x="2739" y="2072"/>
                    <a:pt x="2858" y="1751"/>
                    <a:pt x="2858" y="1430"/>
                  </a:cubicBezTo>
                  <a:cubicBezTo>
                    <a:pt x="2858" y="644"/>
                    <a:pt x="2215" y="1"/>
                    <a:pt x="1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949;p60">
              <a:extLst>
                <a:ext uri="{FF2B5EF4-FFF2-40B4-BE49-F238E27FC236}">
                  <a16:creationId xmlns:a16="http://schemas.microsoft.com/office/drawing/2014/main" id="{7D472B32-EB40-8B5E-5832-3F05CF8BDE1C}"/>
                </a:ext>
              </a:extLst>
            </p:cNvPr>
            <p:cNvSpPr/>
            <p:nvPr/>
          </p:nvSpPr>
          <p:spPr>
            <a:xfrm>
              <a:off x="4186375" y="2539381"/>
              <a:ext cx="77331" cy="90541"/>
            </a:xfrm>
            <a:custGeom>
              <a:avLst/>
              <a:gdLst/>
              <a:ahLst/>
              <a:cxnLst/>
              <a:rect l="l" t="t" r="r" b="b"/>
              <a:pathLst>
                <a:path w="2441" h="2858" extrusionOk="0">
                  <a:moveTo>
                    <a:pt x="1203" y="607"/>
                  </a:moveTo>
                  <a:lnTo>
                    <a:pt x="1572" y="1524"/>
                  </a:lnTo>
                  <a:lnTo>
                    <a:pt x="834" y="1524"/>
                  </a:lnTo>
                  <a:lnTo>
                    <a:pt x="1203" y="607"/>
                  </a:lnTo>
                  <a:close/>
                  <a:moveTo>
                    <a:pt x="1215" y="0"/>
                  </a:moveTo>
                  <a:cubicBezTo>
                    <a:pt x="1155" y="0"/>
                    <a:pt x="1084" y="48"/>
                    <a:pt x="1072" y="107"/>
                  </a:cubicBezTo>
                  <a:lnTo>
                    <a:pt x="441" y="1619"/>
                  </a:lnTo>
                  <a:lnTo>
                    <a:pt x="24" y="2620"/>
                  </a:lnTo>
                  <a:cubicBezTo>
                    <a:pt x="0" y="2715"/>
                    <a:pt x="24" y="2798"/>
                    <a:pt x="119" y="2846"/>
                  </a:cubicBezTo>
                  <a:cubicBezTo>
                    <a:pt x="139" y="2851"/>
                    <a:pt x="159" y="2854"/>
                    <a:pt x="179" y="2854"/>
                  </a:cubicBezTo>
                  <a:cubicBezTo>
                    <a:pt x="245" y="2854"/>
                    <a:pt x="309" y="2823"/>
                    <a:pt x="345" y="2750"/>
                  </a:cubicBezTo>
                  <a:lnTo>
                    <a:pt x="714" y="1858"/>
                  </a:lnTo>
                  <a:lnTo>
                    <a:pt x="1750" y="1858"/>
                  </a:lnTo>
                  <a:lnTo>
                    <a:pt x="2131" y="2750"/>
                  </a:lnTo>
                  <a:cubicBezTo>
                    <a:pt x="2155" y="2810"/>
                    <a:pt x="2215" y="2858"/>
                    <a:pt x="2274" y="2858"/>
                  </a:cubicBezTo>
                  <a:cubicBezTo>
                    <a:pt x="2286" y="2858"/>
                    <a:pt x="2322" y="2858"/>
                    <a:pt x="2334" y="2846"/>
                  </a:cubicBezTo>
                  <a:cubicBezTo>
                    <a:pt x="2405" y="2798"/>
                    <a:pt x="2441" y="2715"/>
                    <a:pt x="2405" y="2620"/>
                  </a:cubicBezTo>
                  <a:lnTo>
                    <a:pt x="1988" y="1619"/>
                  </a:lnTo>
                  <a:lnTo>
                    <a:pt x="1369" y="107"/>
                  </a:lnTo>
                  <a:cubicBezTo>
                    <a:pt x="1334" y="48"/>
                    <a:pt x="1274" y="0"/>
                    <a:pt x="121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0951;p60">
            <a:extLst>
              <a:ext uri="{FF2B5EF4-FFF2-40B4-BE49-F238E27FC236}">
                <a16:creationId xmlns:a16="http://schemas.microsoft.com/office/drawing/2014/main" id="{BA53C8A9-AA9D-B90C-501F-4DE0E223105B}"/>
              </a:ext>
            </a:extLst>
          </p:cNvPr>
          <p:cNvGrpSpPr/>
          <p:nvPr/>
        </p:nvGrpSpPr>
        <p:grpSpPr>
          <a:xfrm>
            <a:off x="6278918" y="2477387"/>
            <a:ext cx="2422270" cy="2364600"/>
            <a:chOff x="1303876" y="2419377"/>
            <a:chExt cx="363275" cy="354626"/>
          </a:xfrm>
        </p:grpSpPr>
        <p:sp>
          <p:nvSpPr>
            <p:cNvPr id="8" name="Google Shape;10952;p60">
              <a:extLst>
                <a:ext uri="{FF2B5EF4-FFF2-40B4-BE49-F238E27FC236}">
                  <a16:creationId xmlns:a16="http://schemas.microsoft.com/office/drawing/2014/main" id="{0B7F41E7-C130-AF8B-BA27-87443A42233C}"/>
                </a:ext>
              </a:extLst>
            </p:cNvPr>
            <p:cNvSpPr/>
            <p:nvPr/>
          </p:nvSpPr>
          <p:spPr>
            <a:xfrm>
              <a:off x="1303876" y="2507701"/>
              <a:ext cx="363275" cy="266302"/>
            </a:xfrm>
            <a:custGeom>
              <a:avLst/>
              <a:gdLst/>
              <a:ahLst/>
              <a:cxnLst/>
              <a:rect l="l" t="t" r="r" b="b"/>
              <a:pathLst>
                <a:path w="11467" h="8406" extrusionOk="0">
                  <a:moveTo>
                    <a:pt x="3251" y="1631"/>
                  </a:moveTo>
                  <a:lnTo>
                    <a:pt x="3680" y="2060"/>
                  </a:lnTo>
                  <a:lnTo>
                    <a:pt x="2060" y="3691"/>
                  </a:lnTo>
                  <a:lnTo>
                    <a:pt x="1620" y="3262"/>
                  </a:lnTo>
                  <a:lnTo>
                    <a:pt x="3251" y="1631"/>
                  </a:lnTo>
                  <a:close/>
                  <a:moveTo>
                    <a:pt x="8156" y="1929"/>
                  </a:moveTo>
                  <a:lnTo>
                    <a:pt x="9799" y="3560"/>
                  </a:lnTo>
                  <a:lnTo>
                    <a:pt x="9371" y="3989"/>
                  </a:lnTo>
                  <a:lnTo>
                    <a:pt x="7728" y="2357"/>
                  </a:lnTo>
                  <a:lnTo>
                    <a:pt x="8156" y="1929"/>
                  </a:lnTo>
                  <a:close/>
                  <a:moveTo>
                    <a:pt x="7609" y="2715"/>
                  </a:moveTo>
                  <a:lnTo>
                    <a:pt x="9014" y="4108"/>
                  </a:lnTo>
                  <a:lnTo>
                    <a:pt x="8692" y="4405"/>
                  </a:lnTo>
                  <a:cubicBezTo>
                    <a:pt x="8656" y="4453"/>
                    <a:pt x="8621" y="4501"/>
                    <a:pt x="8597" y="4560"/>
                  </a:cubicBezTo>
                  <a:cubicBezTo>
                    <a:pt x="8561" y="4620"/>
                    <a:pt x="8549" y="4679"/>
                    <a:pt x="8549" y="4739"/>
                  </a:cubicBezTo>
                  <a:cubicBezTo>
                    <a:pt x="8537" y="4870"/>
                    <a:pt x="8490" y="4989"/>
                    <a:pt x="8383" y="5072"/>
                  </a:cubicBezTo>
                  <a:lnTo>
                    <a:pt x="7847" y="5620"/>
                  </a:lnTo>
                  <a:lnTo>
                    <a:pt x="5930" y="3691"/>
                  </a:lnTo>
                  <a:lnTo>
                    <a:pt x="6609" y="3429"/>
                  </a:lnTo>
                  <a:cubicBezTo>
                    <a:pt x="6609" y="3429"/>
                    <a:pt x="6632" y="3429"/>
                    <a:pt x="6632" y="3417"/>
                  </a:cubicBezTo>
                  <a:cubicBezTo>
                    <a:pt x="6739" y="3358"/>
                    <a:pt x="6823" y="3262"/>
                    <a:pt x="6882" y="3155"/>
                  </a:cubicBezTo>
                  <a:cubicBezTo>
                    <a:pt x="7109" y="3119"/>
                    <a:pt x="7299" y="3012"/>
                    <a:pt x="7466" y="2858"/>
                  </a:cubicBezTo>
                  <a:lnTo>
                    <a:pt x="7609" y="2715"/>
                  </a:lnTo>
                  <a:close/>
                  <a:moveTo>
                    <a:pt x="3846" y="6084"/>
                  </a:moveTo>
                  <a:lnTo>
                    <a:pt x="4120" y="6358"/>
                  </a:lnTo>
                  <a:lnTo>
                    <a:pt x="3739" y="6727"/>
                  </a:lnTo>
                  <a:lnTo>
                    <a:pt x="3656" y="6822"/>
                  </a:lnTo>
                  <a:cubicBezTo>
                    <a:pt x="3620" y="6846"/>
                    <a:pt x="3584" y="6858"/>
                    <a:pt x="3537" y="6858"/>
                  </a:cubicBezTo>
                  <a:cubicBezTo>
                    <a:pt x="3489" y="6858"/>
                    <a:pt x="3441" y="6846"/>
                    <a:pt x="3418" y="6822"/>
                  </a:cubicBezTo>
                  <a:lnTo>
                    <a:pt x="3382" y="6787"/>
                  </a:lnTo>
                  <a:cubicBezTo>
                    <a:pt x="3322" y="6727"/>
                    <a:pt x="3322" y="6608"/>
                    <a:pt x="3382" y="6548"/>
                  </a:cubicBezTo>
                  <a:lnTo>
                    <a:pt x="3846" y="6084"/>
                  </a:lnTo>
                  <a:close/>
                  <a:moveTo>
                    <a:pt x="4334" y="6608"/>
                  </a:moveTo>
                  <a:lnTo>
                    <a:pt x="4608" y="6882"/>
                  </a:lnTo>
                  <a:lnTo>
                    <a:pt x="4311" y="7156"/>
                  </a:lnTo>
                  <a:lnTo>
                    <a:pt x="4227" y="7239"/>
                  </a:lnTo>
                  <a:cubicBezTo>
                    <a:pt x="4203" y="7263"/>
                    <a:pt x="4156" y="7275"/>
                    <a:pt x="4108" y="7275"/>
                  </a:cubicBezTo>
                  <a:cubicBezTo>
                    <a:pt x="4072" y="7275"/>
                    <a:pt x="4025" y="7263"/>
                    <a:pt x="3989" y="7239"/>
                  </a:cubicBezTo>
                  <a:lnTo>
                    <a:pt x="3965" y="7203"/>
                  </a:lnTo>
                  <a:cubicBezTo>
                    <a:pt x="3906" y="7144"/>
                    <a:pt x="3906" y="7037"/>
                    <a:pt x="3965" y="6977"/>
                  </a:cubicBezTo>
                  <a:lnTo>
                    <a:pt x="4334" y="6608"/>
                  </a:lnTo>
                  <a:close/>
                  <a:moveTo>
                    <a:pt x="4858" y="7096"/>
                  </a:moveTo>
                  <a:lnTo>
                    <a:pt x="5132" y="7370"/>
                  </a:lnTo>
                  <a:lnTo>
                    <a:pt x="4954" y="7537"/>
                  </a:lnTo>
                  <a:lnTo>
                    <a:pt x="4811" y="7668"/>
                  </a:lnTo>
                  <a:cubicBezTo>
                    <a:pt x="4781" y="7697"/>
                    <a:pt x="4742" y="7712"/>
                    <a:pt x="4704" y="7712"/>
                  </a:cubicBezTo>
                  <a:cubicBezTo>
                    <a:pt x="4665" y="7712"/>
                    <a:pt x="4626" y="7697"/>
                    <a:pt x="4596" y="7668"/>
                  </a:cubicBezTo>
                  <a:lnTo>
                    <a:pt x="4549" y="7620"/>
                  </a:lnTo>
                  <a:cubicBezTo>
                    <a:pt x="4513" y="7596"/>
                    <a:pt x="4501" y="7549"/>
                    <a:pt x="4501" y="7513"/>
                  </a:cubicBezTo>
                  <a:cubicBezTo>
                    <a:pt x="4501" y="7477"/>
                    <a:pt x="4513" y="7441"/>
                    <a:pt x="4549" y="7418"/>
                  </a:cubicBezTo>
                  <a:lnTo>
                    <a:pt x="4858" y="7096"/>
                  </a:lnTo>
                  <a:close/>
                  <a:moveTo>
                    <a:pt x="3811" y="2417"/>
                  </a:moveTo>
                  <a:lnTo>
                    <a:pt x="3965" y="2560"/>
                  </a:lnTo>
                  <a:cubicBezTo>
                    <a:pt x="4181" y="2776"/>
                    <a:pt x="4462" y="2894"/>
                    <a:pt x="4756" y="2894"/>
                  </a:cubicBezTo>
                  <a:cubicBezTo>
                    <a:pt x="4771" y="2894"/>
                    <a:pt x="4785" y="2894"/>
                    <a:pt x="4799" y="2893"/>
                  </a:cubicBezTo>
                  <a:cubicBezTo>
                    <a:pt x="5394" y="2858"/>
                    <a:pt x="6168" y="2798"/>
                    <a:pt x="6549" y="2703"/>
                  </a:cubicBezTo>
                  <a:cubicBezTo>
                    <a:pt x="6573" y="2715"/>
                    <a:pt x="6597" y="2738"/>
                    <a:pt x="6609" y="2774"/>
                  </a:cubicBezTo>
                  <a:cubicBezTo>
                    <a:pt x="6632" y="2834"/>
                    <a:pt x="6632" y="2893"/>
                    <a:pt x="6597" y="2953"/>
                  </a:cubicBezTo>
                  <a:cubicBezTo>
                    <a:pt x="6573" y="3024"/>
                    <a:pt x="6525" y="3084"/>
                    <a:pt x="6466" y="3119"/>
                  </a:cubicBezTo>
                  <a:lnTo>
                    <a:pt x="5561" y="3489"/>
                  </a:lnTo>
                  <a:cubicBezTo>
                    <a:pt x="5501" y="3500"/>
                    <a:pt x="5466" y="3560"/>
                    <a:pt x="5454" y="3608"/>
                  </a:cubicBezTo>
                  <a:cubicBezTo>
                    <a:pt x="5442" y="3667"/>
                    <a:pt x="5454" y="3727"/>
                    <a:pt x="5501" y="3750"/>
                  </a:cubicBezTo>
                  <a:lnTo>
                    <a:pt x="7716" y="5977"/>
                  </a:lnTo>
                  <a:lnTo>
                    <a:pt x="8013" y="6275"/>
                  </a:lnTo>
                  <a:cubicBezTo>
                    <a:pt x="8097" y="6346"/>
                    <a:pt x="8097" y="6453"/>
                    <a:pt x="8025" y="6513"/>
                  </a:cubicBezTo>
                  <a:lnTo>
                    <a:pt x="8002" y="6537"/>
                  </a:lnTo>
                  <a:cubicBezTo>
                    <a:pt x="7972" y="6566"/>
                    <a:pt x="7927" y="6581"/>
                    <a:pt x="7882" y="6581"/>
                  </a:cubicBezTo>
                  <a:cubicBezTo>
                    <a:pt x="7838" y="6581"/>
                    <a:pt x="7793" y="6566"/>
                    <a:pt x="7763" y="6537"/>
                  </a:cubicBezTo>
                  <a:lnTo>
                    <a:pt x="7668" y="6453"/>
                  </a:lnTo>
                  <a:lnTo>
                    <a:pt x="5775" y="4560"/>
                  </a:lnTo>
                  <a:cubicBezTo>
                    <a:pt x="5745" y="4530"/>
                    <a:pt x="5701" y="4515"/>
                    <a:pt x="5656" y="4515"/>
                  </a:cubicBezTo>
                  <a:cubicBezTo>
                    <a:pt x="5611" y="4515"/>
                    <a:pt x="5567" y="4530"/>
                    <a:pt x="5537" y="4560"/>
                  </a:cubicBezTo>
                  <a:cubicBezTo>
                    <a:pt x="5477" y="4620"/>
                    <a:pt x="5477" y="4739"/>
                    <a:pt x="5537" y="4798"/>
                  </a:cubicBezTo>
                  <a:lnTo>
                    <a:pt x="7430" y="6691"/>
                  </a:lnTo>
                  <a:cubicBezTo>
                    <a:pt x="7490" y="6751"/>
                    <a:pt x="7490" y="6846"/>
                    <a:pt x="7430" y="6906"/>
                  </a:cubicBezTo>
                  <a:lnTo>
                    <a:pt x="7406" y="6941"/>
                  </a:lnTo>
                  <a:cubicBezTo>
                    <a:pt x="7376" y="6971"/>
                    <a:pt x="7335" y="6986"/>
                    <a:pt x="7293" y="6986"/>
                  </a:cubicBezTo>
                  <a:cubicBezTo>
                    <a:pt x="7251" y="6986"/>
                    <a:pt x="7210" y="6971"/>
                    <a:pt x="7180" y="6941"/>
                  </a:cubicBezTo>
                  <a:lnTo>
                    <a:pt x="7120" y="6882"/>
                  </a:lnTo>
                  <a:lnTo>
                    <a:pt x="5120" y="4882"/>
                  </a:lnTo>
                  <a:cubicBezTo>
                    <a:pt x="5096" y="4852"/>
                    <a:pt x="5055" y="4837"/>
                    <a:pt x="5010" y="4837"/>
                  </a:cubicBezTo>
                  <a:cubicBezTo>
                    <a:pt x="4965" y="4837"/>
                    <a:pt x="4918" y="4852"/>
                    <a:pt x="4882" y="4882"/>
                  </a:cubicBezTo>
                  <a:cubicBezTo>
                    <a:pt x="4823" y="4941"/>
                    <a:pt x="4823" y="5060"/>
                    <a:pt x="4882" y="5120"/>
                  </a:cubicBezTo>
                  <a:lnTo>
                    <a:pt x="6882" y="7120"/>
                  </a:lnTo>
                  <a:cubicBezTo>
                    <a:pt x="6906" y="7144"/>
                    <a:pt x="6930" y="7191"/>
                    <a:pt x="6930" y="7227"/>
                  </a:cubicBezTo>
                  <a:cubicBezTo>
                    <a:pt x="6930" y="7251"/>
                    <a:pt x="6906" y="7299"/>
                    <a:pt x="6882" y="7322"/>
                  </a:cubicBezTo>
                  <a:lnTo>
                    <a:pt x="6835" y="7370"/>
                  </a:lnTo>
                  <a:cubicBezTo>
                    <a:pt x="6805" y="7400"/>
                    <a:pt x="6763" y="7415"/>
                    <a:pt x="6722" y="7415"/>
                  </a:cubicBezTo>
                  <a:cubicBezTo>
                    <a:pt x="6680" y="7415"/>
                    <a:pt x="6638" y="7400"/>
                    <a:pt x="6609" y="7370"/>
                  </a:cubicBezTo>
                  <a:lnTo>
                    <a:pt x="6478" y="7239"/>
                  </a:lnTo>
                  <a:lnTo>
                    <a:pt x="4799" y="5560"/>
                  </a:lnTo>
                  <a:cubicBezTo>
                    <a:pt x="4769" y="5530"/>
                    <a:pt x="4724" y="5516"/>
                    <a:pt x="4680" y="5516"/>
                  </a:cubicBezTo>
                  <a:cubicBezTo>
                    <a:pt x="4635" y="5516"/>
                    <a:pt x="4590" y="5530"/>
                    <a:pt x="4561" y="5560"/>
                  </a:cubicBezTo>
                  <a:cubicBezTo>
                    <a:pt x="4501" y="5620"/>
                    <a:pt x="4501" y="5739"/>
                    <a:pt x="4561" y="5798"/>
                  </a:cubicBezTo>
                  <a:lnTo>
                    <a:pt x="6239" y="7477"/>
                  </a:lnTo>
                  <a:cubicBezTo>
                    <a:pt x="6275" y="7501"/>
                    <a:pt x="6287" y="7537"/>
                    <a:pt x="6287" y="7584"/>
                  </a:cubicBezTo>
                  <a:cubicBezTo>
                    <a:pt x="6287" y="7620"/>
                    <a:pt x="6275" y="7656"/>
                    <a:pt x="6239" y="7680"/>
                  </a:cubicBezTo>
                  <a:lnTo>
                    <a:pt x="6180" y="7739"/>
                  </a:lnTo>
                  <a:cubicBezTo>
                    <a:pt x="6150" y="7769"/>
                    <a:pt x="6114" y="7784"/>
                    <a:pt x="6080" y="7784"/>
                  </a:cubicBezTo>
                  <a:cubicBezTo>
                    <a:pt x="6046" y="7784"/>
                    <a:pt x="6013" y="7769"/>
                    <a:pt x="5989" y="7739"/>
                  </a:cubicBezTo>
                  <a:lnTo>
                    <a:pt x="3037" y="4798"/>
                  </a:lnTo>
                  <a:cubicBezTo>
                    <a:pt x="2953" y="4703"/>
                    <a:pt x="2894" y="4584"/>
                    <a:pt x="2882" y="4453"/>
                  </a:cubicBezTo>
                  <a:cubicBezTo>
                    <a:pt x="2882" y="4393"/>
                    <a:pt x="2858" y="4334"/>
                    <a:pt x="2834" y="4274"/>
                  </a:cubicBezTo>
                  <a:cubicBezTo>
                    <a:pt x="2799" y="4215"/>
                    <a:pt x="2775" y="4167"/>
                    <a:pt x="2727" y="4131"/>
                  </a:cubicBezTo>
                  <a:lnTo>
                    <a:pt x="2418" y="3810"/>
                  </a:lnTo>
                  <a:lnTo>
                    <a:pt x="3811" y="2417"/>
                  </a:lnTo>
                  <a:close/>
                  <a:moveTo>
                    <a:pt x="5370" y="7572"/>
                  </a:moveTo>
                  <a:lnTo>
                    <a:pt x="5632" y="7846"/>
                  </a:lnTo>
                  <a:lnTo>
                    <a:pt x="5454" y="8025"/>
                  </a:lnTo>
                  <a:cubicBezTo>
                    <a:pt x="5430" y="8061"/>
                    <a:pt x="5394" y="8072"/>
                    <a:pt x="5346" y="8072"/>
                  </a:cubicBezTo>
                  <a:cubicBezTo>
                    <a:pt x="5311" y="8072"/>
                    <a:pt x="5275" y="8049"/>
                    <a:pt x="5251" y="8025"/>
                  </a:cubicBezTo>
                  <a:lnTo>
                    <a:pt x="5192" y="7965"/>
                  </a:lnTo>
                  <a:cubicBezTo>
                    <a:pt x="5156" y="7941"/>
                    <a:pt x="5144" y="7906"/>
                    <a:pt x="5144" y="7858"/>
                  </a:cubicBezTo>
                  <a:cubicBezTo>
                    <a:pt x="5144" y="7822"/>
                    <a:pt x="5156" y="7787"/>
                    <a:pt x="5192" y="7751"/>
                  </a:cubicBezTo>
                  <a:lnTo>
                    <a:pt x="5370" y="7572"/>
                  </a:lnTo>
                  <a:close/>
                  <a:moveTo>
                    <a:pt x="2251" y="0"/>
                  </a:moveTo>
                  <a:cubicBezTo>
                    <a:pt x="2203" y="0"/>
                    <a:pt x="2167" y="12"/>
                    <a:pt x="2132" y="48"/>
                  </a:cubicBezTo>
                  <a:lnTo>
                    <a:pt x="1394" y="786"/>
                  </a:lnTo>
                  <a:cubicBezTo>
                    <a:pt x="1334" y="845"/>
                    <a:pt x="1334" y="964"/>
                    <a:pt x="1394" y="1024"/>
                  </a:cubicBezTo>
                  <a:cubicBezTo>
                    <a:pt x="1423" y="1054"/>
                    <a:pt x="1468" y="1069"/>
                    <a:pt x="1513" y="1069"/>
                  </a:cubicBezTo>
                  <a:cubicBezTo>
                    <a:pt x="1557" y="1069"/>
                    <a:pt x="1602" y="1054"/>
                    <a:pt x="1632" y="1024"/>
                  </a:cubicBezTo>
                  <a:lnTo>
                    <a:pt x="2251" y="405"/>
                  </a:lnTo>
                  <a:lnTo>
                    <a:pt x="3156" y="1310"/>
                  </a:lnTo>
                  <a:lnTo>
                    <a:pt x="1334" y="3143"/>
                  </a:lnTo>
                  <a:lnTo>
                    <a:pt x="417" y="2238"/>
                  </a:lnTo>
                  <a:lnTo>
                    <a:pt x="1155" y="1500"/>
                  </a:lnTo>
                  <a:cubicBezTo>
                    <a:pt x="1215" y="1441"/>
                    <a:pt x="1215" y="1322"/>
                    <a:pt x="1155" y="1262"/>
                  </a:cubicBezTo>
                  <a:cubicBezTo>
                    <a:pt x="1126" y="1232"/>
                    <a:pt x="1081" y="1217"/>
                    <a:pt x="1036" y="1217"/>
                  </a:cubicBezTo>
                  <a:cubicBezTo>
                    <a:pt x="992" y="1217"/>
                    <a:pt x="947" y="1232"/>
                    <a:pt x="917" y="1262"/>
                  </a:cubicBezTo>
                  <a:lnTo>
                    <a:pt x="60" y="2119"/>
                  </a:lnTo>
                  <a:cubicBezTo>
                    <a:pt x="1" y="2179"/>
                    <a:pt x="1" y="2298"/>
                    <a:pt x="60" y="2357"/>
                  </a:cubicBezTo>
                  <a:lnTo>
                    <a:pt x="1191" y="3489"/>
                  </a:lnTo>
                  <a:cubicBezTo>
                    <a:pt x="1227" y="3512"/>
                    <a:pt x="1275" y="3524"/>
                    <a:pt x="1310" y="3524"/>
                  </a:cubicBezTo>
                  <a:cubicBezTo>
                    <a:pt x="1346" y="3524"/>
                    <a:pt x="1370" y="3512"/>
                    <a:pt x="1405" y="3500"/>
                  </a:cubicBezTo>
                  <a:lnTo>
                    <a:pt x="1953" y="4048"/>
                  </a:lnTo>
                  <a:cubicBezTo>
                    <a:pt x="1989" y="4084"/>
                    <a:pt x="2025" y="4096"/>
                    <a:pt x="2072" y="4096"/>
                  </a:cubicBezTo>
                  <a:cubicBezTo>
                    <a:pt x="2120" y="4096"/>
                    <a:pt x="2167" y="4084"/>
                    <a:pt x="2191" y="4048"/>
                  </a:cubicBezTo>
                  <a:lnTo>
                    <a:pt x="2501" y="4358"/>
                  </a:lnTo>
                  <a:cubicBezTo>
                    <a:pt x="2525" y="4382"/>
                    <a:pt x="2537" y="4393"/>
                    <a:pt x="2537" y="4405"/>
                  </a:cubicBezTo>
                  <a:cubicBezTo>
                    <a:pt x="2548" y="4417"/>
                    <a:pt x="2548" y="4453"/>
                    <a:pt x="2548" y="4465"/>
                  </a:cubicBezTo>
                  <a:cubicBezTo>
                    <a:pt x="2560" y="4679"/>
                    <a:pt x="2656" y="4882"/>
                    <a:pt x="2799" y="5036"/>
                  </a:cubicBezTo>
                  <a:lnTo>
                    <a:pt x="3632" y="5870"/>
                  </a:lnTo>
                  <a:lnTo>
                    <a:pt x="3180" y="6322"/>
                  </a:lnTo>
                  <a:cubicBezTo>
                    <a:pt x="2977" y="6525"/>
                    <a:pt x="2977" y="6846"/>
                    <a:pt x="3180" y="7037"/>
                  </a:cubicBezTo>
                  <a:lnTo>
                    <a:pt x="3203" y="7072"/>
                  </a:lnTo>
                  <a:cubicBezTo>
                    <a:pt x="3299" y="7156"/>
                    <a:pt x="3430" y="7215"/>
                    <a:pt x="3561" y="7215"/>
                  </a:cubicBezTo>
                  <a:lnTo>
                    <a:pt x="3632" y="7215"/>
                  </a:lnTo>
                  <a:cubicBezTo>
                    <a:pt x="3656" y="7310"/>
                    <a:pt x="3691" y="7382"/>
                    <a:pt x="3775" y="7453"/>
                  </a:cubicBezTo>
                  <a:lnTo>
                    <a:pt x="3799" y="7489"/>
                  </a:lnTo>
                  <a:cubicBezTo>
                    <a:pt x="3894" y="7572"/>
                    <a:pt x="4025" y="7632"/>
                    <a:pt x="4156" y="7632"/>
                  </a:cubicBezTo>
                  <a:lnTo>
                    <a:pt x="4203" y="7632"/>
                  </a:lnTo>
                  <a:cubicBezTo>
                    <a:pt x="4215" y="7727"/>
                    <a:pt x="4263" y="7811"/>
                    <a:pt x="4334" y="7870"/>
                  </a:cubicBezTo>
                  <a:lnTo>
                    <a:pt x="4382" y="7918"/>
                  </a:lnTo>
                  <a:cubicBezTo>
                    <a:pt x="4475" y="8011"/>
                    <a:pt x="4593" y="8062"/>
                    <a:pt x="4713" y="8062"/>
                  </a:cubicBezTo>
                  <a:cubicBezTo>
                    <a:pt x="4762" y="8062"/>
                    <a:pt x="4810" y="8054"/>
                    <a:pt x="4858" y="8037"/>
                  </a:cubicBezTo>
                  <a:cubicBezTo>
                    <a:pt x="4882" y="8096"/>
                    <a:pt x="4918" y="8156"/>
                    <a:pt x="4977" y="8215"/>
                  </a:cubicBezTo>
                  <a:lnTo>
                    <a:pt x="5037" y="8275"/>
                  </a:lnTo>
                  <a:cubicBezTo>
                    <a:pt x="5120" y="8370"/>
                    <a:pt x="5239" y="8406"/>
                    <a:pt x="5382" y="8406"/>
                  </a:cubicBezTo>
                  <a:cubicBezTo>
                    <a:pt x="5513" y="8406"/>
                    <a:pt x="5632" y="8370"/>
                    <a:pt x="5716" y="8275"/>
                  </a:cubicBezTo>
                  <a:lnTo>
                    <a:pt x="5918" y="8084"/>
                  </a:lnTo>
                  <a:cubicBezTo>
                    <a:pt x="5977" y="8108"/>
                    <a:pt x="6049" y="8132"/>
                    <a:pt x="6120" y="8132"/>
                  </a:cubicBezTo>
                  <a:cubicBezTo>
                    <a:pt x="6239" y="8132"/>
                    <a:pt x="6358" y="8084"/>
                    <a:pt x="6466" y="7989"/>
                  </a:cubicBezTo>
                  <a:lnTo>
                    <a:pt x="6525" y="7930"/>
                  </a:lnTo>
                  <a:cubicBezTo>
                    <a:pt x="6573" y="7894"/>
                    <a:pt x="6609" y="7834"/>
                    <a:pt x="6644" y="7751"/>
                  </a:cubicBezTo>
                  <a:cubicBezTo>
                    <a:pt x="6687" y="7763"/>
                    <a:pt x="6732" y="7769"/>
                    <a:pt x="6777" y="7769"/>
                  </a:cubicBezTo>
                  <a:cubicBezTo>
                    <a:pt x="6905" y="7769"/>
                    <a:pt x="7032" y="7720"/>
                    <a:pt x="7120" y="7632"/>
                  </a:cubicBezTo>
                  <a:lnTo>
                    <a:pt x="7168" y="7596"/>
                  </a:lnTo>
                  <a:cubicBezTo>
                    <a:pt x="7240" y="7513"/>
                    <a:pt x="7287" y="7441"/>
                    <a:pt x="7299" y="7358"/>
                  </a:cubicBezTo>
                  <a:cubicBezTo>
                    <a:pt x="7313" y="7359"/>
                    <a:pt x="7327" y="7360"/>
                    <a:pt x="7341" y="7360"/>
                  </a:cubicBezTo>
                  <a:cubicBezTo>
                    <a:pt x="7470" y="7360"/>
                    <a:pt x="7597" y="7311"/>
                    <a:pt x="7704" y="7203"/>
                  </a:cubicBezTo>
                  <a:lnTo>
                    <a:pt x="7728" y="7179"/>
                  </a:lnTo>
                  <a:cubicBezTo>
                    <a:pt x="7799" y="7096"/>
                    <a:pt x="7835" y="7025"/>
                    <a:pt x="7859" y="6941"/>
                  </a:cubicBezTo>
                  <a:cubicBezTo>
                    <a:pt x="7874" y="6943"/>
                    <a:pt x="7889" y="6943"/>
                    <a:pt x="7905" y="6943"/>
                  </a:cubicBezTo>
                  <a:cubicBezTo>
                    <a:pt x="8046" y="6943"/>
                    <a:pt x="8192" y="6894"/>
                    <a:pt x="8299" y="6787"/>
                  </a:cubicBezTo>
                  <a:lnTo>
                    <a:pt x="8323" y="6763"/>
                  </a:lnTo>
                  <a:cubicBezTo>
                    <a:pt x="8514" y="6560"/>
                    <a:pt x="8514" y="6239"/>
                    <a:pt x="8323" y="6048"/>
                  </a:cubicBezTo>
                  <a:lnTo>
                    <a:pt x="8144" y="5870"/>
                  </a:lnTo>
                  <a:lnTo>
                    <a:pt x="8680" y="5334"/>
                  </a:lnTo>
                  <a:cubicBezTo>
                    <a:pt x="8835" y="5179"/>
                    <a:pt x="8918" y="4989"/>
                    <a:pt x="8930" y="4763"/>
                  </a:cubicBezTo>
                  <a:cubicBezTo>
                    <a:pt x="8930" y="4751"/>
                    <a:pt x="8930" y="4715"/>
                    <a:pt x="8954" y="4703"/>
                  </a:cubicBezTo>
                  <a:cubicBezTo>
                    <a:pt x="8966" y="4691"/>
                    <a:pt x="8966" y="4679"/>
                    <a:pt x="8978" y="4655"/>
                  </a:cubicBezTo>
                  <a:lnTo>
                    <a:pt x="9287" y="4346"/>
                  </a:lnTo>
                  <a:cubicBezTo>
                    <a:pt x="9323" y="4382"/>
                    <a:pt x="9371" y="4393"/>
                    <a:pt x="9406" y="4393"/>
                  </a:cubicBezTo>
                  <a:cubicBezTo>
                    <a:pt x="9454" y="4393"/>
                    <a:pt x="9502" y="4382"/>
                    <a:pt x="9526" y="4346"/>
                  </a:cubicBezTo>
                  <a:lnTo>
                    <a:pt x="10085" y="3798"/>
                  </a:lnTo>
                  <a:cubicBezTo>
                    <a:pt x="10109" y="3810"/>
                    <a:pt x="10145" y="3822"/>
                    <a:pt x="10168" y="3822"/>
                  </a:cubicBezTo>
                  <a:cubicBezTo>
                    <a:pt x="10216" y="3822"/>
                    <a:pt x="10264" y="3810"/>
                    <a:pt x="10288" y="3786"/>
                  </a:cubicBezTo>
                  <a:lnTo>
                    <a:pt x="11419" y="2655"/>
                  </a:lnTo>
                  <a:cubicBezTo>
                    <a:pt x="11466" y="2560"/>
                    <a:pt x="11466" y="2465"/>
                    <a:pt x="11395" y="2393"/>
                  </a:cubicBezTo>
                  <a:lnTo>
                    <a:pt x="10490" y="1488"/>
                  </a:lnTo>
                  <a:cubicBezTo>
                    <a:pt x="10460" y="1459"/>
                    <a:pt x="10416" y="1444"/>
                    <a:pt x="10369" y="1444"/>
                  </a:cubicBezTo>
                  <a:cubicBezTo>
                    <a:pt x="10323" y="1444"/>
                    <a:pt x="10276" y="1459"/>
                    <a:pt x="10240" y="1488"/>
                  </a:cubicBezTo>
                  <a:cubicBezTo>
                    <a:pt x="10180" y="1548"/>
                    <a:pt x="10180" y="1667"/>
                    <a:pt x="10240" y="1726"/>
                  </a:cubicBezTo>
                  <a:lnTo>
                    <a:pt x="11038" y="2512"/>
                  </a:lnTo>
                  <a:lnTo>
                    <a:pt x="10121" y="3429"/>
                  </a:lnTo>
                  <a:lnTo>
                    <a:pt x="8299" y="1595"/>
                  </a:lnTo>
                  <a:lnTo>
                    <a:pt x="9204" y="691"/>
                  </a:lnTo>
                  <a:lnTo>
                    <a:pt x="9787" y="1262"/>
                  </a:lnTo>
                  <a:cubicBezTo>
                    <a:pt x="9817" y="1292"/>
                    <a:pt x="9862" y="1307"/>
                    <a:pt x="9907" y="1307"/>
                  </a:cubicBezTo>
                  <a:cubicBezTo>
                    <a:pt x="9951" y="1307"/>
                    <a:pt x="9996" y="1292"/>
                    <a:pt x="10026" y="1262"/>
                  </a:cubicBezTo>
                  <a:cubicBezTo>
                    <a:pt x="10085" y="1203"/>
                    <a:pt x="10085" y="1083"/>
                    <a:pt x="10026" y="1024"/>
                  </a:cubicBezTo>
                  <a:lnTo>
                    <a:pt x="9323" y="333"/>
                  </a:lnTo>
                  <a:cubicBezTo>
                    <a:pt x="9287" y="298"/>
                    <a:pt x="9252" y="286"/>
                    <a:pt x="9204" y="286"/>
                  </a:cubicBezTo>
                  <a:cubicBezTo>
                    <a:pt x="9156" y="286"/>
                    <a:pt x="9109" y="298"/>
                    <a:pt x="9085" y="333"/>
                  </a:cubicBezTo>
                  <a:lnTo>
                    <a:pt x="7954" y="1464"/>
                  </a:lnTo>
                  <a:cubicBezTo>
                    <a:pt x="7894" y="1524"/>
                    <a:pt x="7894" y="1607"/>
                    <a:pt x="7942" y="1667"/>
                  </a:cubicBezTo>
                  <a:lnTo>
                    <a:pt x="7382" y="2215"/>
                  </a:lnTo>
                  <a:cubicBezTo>
                    <a:pt x="7359" y="2250"/>
                    <a:pt x="7347" y="2298"/>
                    <a:pt x="7347" y="2334"/>
                  </a:cubicBezTo>
                  <a:cubicBezTo>
                    <a:pt x="7347" y="2381"/>
                    <a:pt x="7359" y="2429"/>
                    <a:pt x="7382" y="2453"/>
                  </a:cubicBezTo>
                  <a:lnTo>
                    <a:pt x="7240" y="2607"/>
                  </a:lnTo>
                  <a:cubicBezTo>
                    <a:pt x="7168" y="2679"/>
                    <a:pt x="7073" y="2738"/>
                    <a:pt x="6966" y="2786"/>
                  </a:cubicBezTo>
                  <a:cubicBezTo>
                    <a:pt x="6966" y="2738"/>
                    <a:pt x="6954" y="2691"/>
                    <a:pt x="6942" y="2655"/>
                  </a:cubicBezTo>
                  <a:cubicBezTo>
                    <a:pt x="6942" y="2631"/>
                    <a:pt x="6930" y="2619"/>
                    <a:pt x="6930" y="2607"/>
                  </a:cubicBezTo>
                  <a:cubicBezTo>
                    <a:pt x="6849" y="2476"/>
                    <a:pt x="6734" y="2344"/>
                    <a:pt x="6599" y="2344"/>
                  </a:cubicBezTo>
                  <a:cubicBezTo>
                    <a:pt x="6575" y="2344"/>
                    <a:pt x="6550" y="2349"/>
                    <a:pt x="6525" y="2357"/>
                  </a:cubicBezTo>
                  <a:cubicBezTo>
                    <a:pt x="6275" y="2441"/>
                    <a:pt x="5644" y="2500"/>
                    <a:pt x="4799" y="2548"/>
                  </a:cubicBezTo>
                  <a:cubicBezTo>
                    <a:pt x="4785" y="2549"/>
                    <a:pt x="4770" y="2549"/>
                    <a:pt x="4756" y="2549"/>
                  </a:cubicBezTo>
                  <a:cubicBezTo>
                    <a:pt x="4547" y="2549"/>
                    <a:pt x="4360" y="2467"/>
                    <a:pt x="4215" y="2322"/>
                  </a:cubicBezTo>
                  <a:lnTo>
                    <a:pt x="4072" y="2179"/>
                  </a:lnTo>
                  <a:cubicBezTo>
                    <a:pt x="4132" y="2119"/>
                    <a:pt x="4132" y="2000"/>
                    <a:pt x="4072" y="1941"/>
                  </a:cubicBezTo>
                  <a:lnTo>
                    <a:pt x="3513" y="1381"/>
                  </a:lnTo>
                  <a:cubicBezTo>
                    <a:pt x="3561" y="1322"/>
                    <a:pt x="3561" y="1238"/>
                    <a:pt x="3501" y="1179"/>
                  </a:cubicBezTo>
                  <a:lnTo>
                    <a:pt x="2370" y="48"/>
                  </a:lnTo>
                  <a:cubicBezTo>
                    <a:pt x="2346" y="12"/>
                    <a:pt x="2298" y="0"/>
                    <a:pt x="22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953;p60">
              <a:extLst>
                <a:ext uri="{FF2B5EF4-FFF2-40B4-BE49-F238E27FC236}">
                  <a16:creationId xmlns:a16="http://schemas.microsoft.com/office/drawing/2014/main" id="{CE9B386A-203D-4C62-FD98-A55A45535BF7}"/>
                </a:ext>
              </a:extLst>
            </p:cNvPr>
            <p:cNvSpPr/>
            <p:nvPr/>
          </p:nvSpPr>
          <p:spPr>
            <a:xfrm>
              <a:off x="1399296" y="2419377"/>
              <a:ext cx="172054" cy="104924"/>
            </a:xfrm>
            <a:custGeom>
              <a:avLst/>
              <a:gdLst/>
              <a:ahLst/>
              <a:cxnLst/>
              <a:rect l="l" t="t" r="r" b="b"/>
              <a:pathLst>
                <a:path w="5431" h="3312" extrusionOk="0">
                  <a:moveTo>
                    <a:pt x="1561" y="323"/>
                  </a:moveTo>
                  <a:cubicBezTo>
                    <a:pt x="1787" y="323"/>
                    <a:pt x="2013" y="395"/>
                    <a:pt x="2215" y="514"/>
                  </a:cubicBezTo>
                  <a:cubicBezTo>
                    <a:pt x="2751" y="883"/>
                    <a:pt x="2894" y="1609"/>
                    <a:pt x="2537" y="2157"/>
                  </a:cubicBezTo>
                  <a:cubicBezTo>
                    <a:pt x="2313" y="2493"/>
                    <a:pt x="1942" y="2675"/>
                    <a:pt x="1558" y="2675"/>
                  </a:cubicBezTo>
                  <a:cubicBezTo>
                    <a:pt x="1452" y="2675"/>
                    <a:pt x="1345" y="2662"/>
                    <a:pt x="1239" y="2633"/>
                  </a:cubicBezTo>
                  <a:cubicBezTo>
                    <a:pt x="1218" y="2623"/>
                    <a:pt x="1201" y="2617"/>
                    <a:pt x="1185" y="2617"/>
                  </a:cubicBezTo>
                  <a:cubicBezTo>
                    <a:pt x="1165" y="2617"/>
                    <a:pt x="1146" y="2625"/>
                    <a:pt x="1120" y="2645"/>
                  </a:cubicBezTo>
                  <a:lnTo>
                    <a:pt x="656" y="2871"/>
                  </a:lnTo>
                  <a:lnTo>
                    <a:pt x="656" y="2871"/>
                  </a:lnTo>
                  <a:lnTo>
                    <a:pt x="679" y="2347"/>
                  </a:lnTo>
                  <a:cubicBezTo>
                    <a:pt x="679" y="2300"/>
                    <a:pt x="668" y="2276"/>
                    <a:pt x="656" y="2228"/>
                  </a:cubicBezTo>
                  <a:cubicBezTo>
                    <a:pt x="346" y="1824"/>
                    <a:pt x="310" y="1276"/>
                    <a:pt x="596" y="847"/>
                  </a:cubicBezTo>
                  <a:cubicBezTo>
                    <a:pt x="775" y="585"/>
                    <a:pt x="1025" y="407"/>
                    <a:pt x="1346" y="347"/>
                  </a:cubicBezTo>
                  <a:cubicBezTo>
                    <a:pt x="1418" y="335"/>
                    <a:pt x="1489" y="323"/>
                    <a:pt x="1561" y="323"/>
                  </a:cubicBezTo>
                  <a:close/>
                  <a:moveTo>
                    <a:pt x="3883" y="0"/>
                  </a:moveTo>
                  <a:cubicBezTo>
                    <a:pt x="3588" y="0"/>
                    <a:pt x="3291" y="87"/>
                    <a:pt x="3037" y="264"/>
                  </a:cubicBezTo>
                  <a:cubicBezTo>
                    <a:pt x="2942" y="323"/>
                    <a:pt x="2858" y="395"/>
                    <a:pt x="2787" y="478"/>
                  </a:cubicBezTo>
                  <a:lnTo>
                    <a:pt x="2739" y="526"/>
                  </a:lnTo>
                  <a:cubicBezTo>
                    <a:pt x="2644" y="419"/>
                    <a:pt x="2549" y="335"/>
                    <a:pt x="2442" y="264"/>
                  </a:cubicBezTo>
                  <a:cubicBezTo>
                    <a:pt x="2191" y="94"/>
                    <a:pt x="1906" y="11"/>
                    <a:pt x="1608" y="11"/>
                  </a:cubicBezTo>
                  <a:cubicBezTo>
                    <a:pt x="1510" y="11"/>
                    <a:pt x="1411" y="20"/>
                    <a:pt x="1311" y="38"/>
                  </a:cubicBezTo>
                  <a:cubicBezTo>
                    <a:pt x="906" y="109"/>
                    <a:pt x="584" y="347"/>
                    <a:pt x="358" y="681"/>
                  </a:cubicBezTo>
                  <a:cubicBezTo>
                    <a:pt x="1" y="1193"/>
                    <a:pt x="13" y="1883"/>
                    <a:pt x="382" y="2407"/>
                  </a:cubicBezTo>
                  <a:lnTo>
                    <a:pt x="358" y="3133"/>
                  </a:lnTo>
                  <a:cubicBezTo>
                    <a:pt x="358" y="3193"/>
                    <a:pt x="382" y="3252"/>
                    <a:pt x="429" y="3276"/>
                  </a:cubicBezTo>
                  <a:cubicBezTo>
                    <a:pt x="465" y="3300"/>
                    <a:pt x="489" y="3312"/>
                    <a:pt x="525" y="3312"/>
                  </a:cubicBezTo>
                  <a:cubicBezTo>
                    <a:pt x="549" y="3312"/>
                    <a:pt x="560" y="3312"/>
                    <a:pt x="596" y="3300"/>
                  </a:cubicBezTo>
                  <a:lnTo>
                    <a:pt x="1251" y="2979"/>
                  </a:lnTo>
                  <a:cubicBezTo>
                    <a:pt x="1369" y="3009"/>
                    <a:pt x="1489" y="3024"/>
                    <a:pt x="1608" y="3024"/>
                  </a:cubicBezTo>
                  <a:cubicBezTo>
                    <a:pt x="2040" y="3024"/>
                    <a:pt x="2459" y="2829"/>
                    <a:pt x="2739" y="2502"/>
                  </a:cubicBezTo>
                  <a:cubicBezTo>
                    <a:pt x="2751" y="2526"/>
                    <a:pt x="2751" y="2538"/>
                    <a:pt x="2763" y="2538"/>
                  </a:cubicBezTo>
                  <a:cubicBezTo>
                    <a:pt x="3049" y="2848"/>
                    <a:pt x="3466" y="3026"/>
                    <a:pt x="3882" y="3026"/>
                  </a:cubicBezTo>
                  <a:cubicBezTo>
                    <a:pt x="4001" y="3026"/>
                    <a:pt x="4120" y="3014"/>
                    <a:pt x="4228" y="2979"/>
                  </a:cubicBezTo>
                  <a:lnTo>
                    <a:pt x="4882" y="3300"/>
                  </a:lnTo>
                  <a:cubicBezTo>
                    <a:pt x="4906" y="3312"/>
                    <a:pt x="4930" y="3312"/>
                    <a:pt x="4954" y="3312"/>
                  </a:cubicBezTo>
                  <a:cubicBezTo>
                    <a:pt x="4990" y="3312"/>
                    <a:pt x="5013" y="3300"/>
                    <a:pt x="5049" y="3276"/>
                  </a:cubicBezTo>
                  <a:cubicBezTo>
                    <a:pt x="5085" y="3252"/>
                    <a:pt x="5121" y="3193"/>
                    <a:pt x="5121" y="3133"/>
                  </a:cubicBezTo>
                  <a:lnTo>
                    <a:pt x="5085" y="2407"/>
                  </a:lnTo>
                  <a:cubicBezTo>
                    <a:pt x="5359" y="1978"/>
                    <a:pt x="5430" y="1419"/>
                    <a:pt x="5251" y="943"/>
                  </a:cubicBezTo>
                  <a:cubicBezTo>
                    <a:pt x="5234" y="882"/>
                    <a:pt x="5173" y="840"/>
                    <a:pt x="5109" y="840"/>
                  </a:cubicBezTo>
                  <a:cubicBezTo>
                    <a:pt x="5085" y="840"/>
                    <a:pt x="5060" y="846"/>
                    <a:pt x="5037" y="859"/>
                  </a:cubicBezTo>
                  <a:cubicBezTo>
                    <a:pt x="4942" y="883"/>
                    <a:pt x="4894" y="990"/>
                    <a:pt x="4942" y="1074"/>
                  </a:cubicBezTo>
                  <a:cubicBezTo>
                    <a:pt x="5085" y="1466"/>
                    <a:pt x="5013" y="1895"/>
                    <a:pt x="4763" y="2228"/>
                  </a:cubicBezTo>
                  <a:cubicBezTo>
                    <a:pt x="4740" y="2252"/>
                    <a:pt x="4716" y="2300"/>
                    <a:pt x="4740" y="2347"/>
                  </a:cubicBezTo>
                  <a:lnTo>
                    <a:pt x="4763" y="2859"/>
                  </a:lnTo>
                  <a:lnTo>
                    <a:pt x="4299" y="2645"/>
                  </a:lnTo>
                  <a:cubicBezTo>
                    <a:pt x="4275" y="2621"/>
                    <a:pt x="4228" y="2621"/>
                    <a:pt x="4180" y="2621"/>
                  </a:cubicBezTo>
                  <a:cubicBezTo>
                    <a:pt x="4077" y="2651"/>
                    <a:pt x="3971" y="2665"/>
                    <a:pt x="3864" y="2665"/>
                  </a:cubicBezTo>
                  <a:cubicBezTo>
                    <a:pt x="3539" y="2665"/>
                    <a:pt x="3213" y="2533"/>
                    <a:pt x="2989" y="2300"/>
                  </a:cubicBezTo>
                  <a:cubicBezTo>
                    <a:pt x="2977" y="2288"/>
                    <a:pt x="2942" y="2252"/>
                    <a:pt x="2930" y="2228"/>
                  </a:cubicBezTo>
                  <a:cubicBezTo>
                    <a:pt x="2930" y="2205"/>
                    <a:pt x="2918" y="2205"/>
                    <a:pt x="2918" y="2193"/>
                  </a:cubicBezTo>
                  <a:cubicBezTo>
                    <a:pt x="3144" y="1752"/>
                    <a:pt x="3144" y="1240"/>
                    <a:pt x="2918" y="812"/>
                  </a:cubicBezTo>
                  <a:cubicBezTo>
                    <a:pt x="2918" y="800"/>
                    <a:pt x="2930" y="800"/>
                    <a:pt x="2930" y="776"/>
                  </a:cubicBezTo>
                  <a:cubicBezTo>
                    <a:pt x="2965" y="752"/>
                    <a:pt x="2977" y="716"/>
                    <a:pt x="3001" y="693"/>
                  </a:cubicBezTo>
                  <a:cubicBezTo>
                    <a:pt x="3061" y="633"/>
                    <a:pt x="3144" y="573"/>
                    <a:pt x="3216" y="526"/>
                  </a:cubicBezTo>
                  <a:cubicBezTo>
                    <a:pt x="3411" y="396"/>
                    <a:pt x="3639" y="332"/>
                    <a:pt x="3865" y="332"/>
                  </a:cubicBezTo>
                  <a:cubicBezTo>
                    <a:pt x="4134" y="332"/>
                    <a:pt x="4401" y="422"/>
                    <a:pt x="4609" y="597"/>
                  </a:cubicBezTo>
                  <a:cubicBezTo>
                    <a:pt x="4646" y="624"/>
                    <a:pt x="4686" y="636"/>
                    <a:pt x="4724" y="636"/>
                  </a:cubicBezTo>
                  <a:cubicBezTo>
                    <a:pt x="4770" y="636"/>
                    <a:pt x="4814" y="618"/>
                    <a:pt x="4847" y="585"/>
                  </a:cubicBezTo>
                  <a:cubicBezTo>
                    <a:pt x="4906" y="514"/>
                    <a:pt x="4894" y="407"/>
                    <a:pt x="4835" y="347"/>
                  </a:cubicBezTo>
                  <a:cubicBezTo>
                    <a:pt x="4566" y="117"/>
                    <a:pt x="4226" y="0"/>
                    <a:pt x="38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954;p60">
              <a:extLst>
                <a:ext uri="{FF2B5EF4-FFF2-40B4-BE49-F238E27FC236}">
                  <a16:creationId xmlns:a16="http://schemas.microsoft.com/office/drawing/2014/main" id="{35AFBF69-3A82-EF55-FFF9-2D16EA4C8A42}"/>
                </a:ext>
              </a:extLst>
            </p:cNvPr>
            <p:cNvSpPr/>
            <p:nvPr/>
          </p:nvSpPr>
          <p:spPr>
            <a:xfrm>
              <a:off x="1428346" y="2463191"/>
              <a:ext cx="10581" cy="11341"/>
            </a:xfrm>
            <a:custGeom>
              <a:avLst/>
              <a:gdLst/>
              <a:ahLst/>
              <a:cxnLst/>
              <a:rect l="l" t="t" r="r" b="b"/>
              <a:pathLst>
                <a:path w="334" h="358" extrusionOk="0">
                  <a:moveTo>
                    <a:pt x="167" y="0"/>
                  </a:moveTo>
                  <a:cubicBezTo>
                    <a:pt x="84" y="0"/>
                    <a:pt x="1" y="72"/>
                    <a:pt x="1" y="155"/>
                  </a:cubicBezTo>
                  <a:lnTo>
                    <a:pt x="1" y="191"/>
                  </a:lnTo>
                  <a:cubicBezTo>
                    <a:pt x="1" y="274"/>
                    <a:pt x="84" y="357"/>
                    <a:pt x="167" y="357"/>
                  </a:cubicBezTo>
                  <a:cubicBezTo>
                    <a:pt x="263" y="357"/>
                    <a:pt x="334" y="274"/>
                    <a:pt x="334" y="191"/>
                  </a:cubicBezTo>
                  <a:lnTo>
                    <a:pt x="334" y="155"/>
                  </a:lnTo>
                  <a:cubicBezTo>
                    <a:pt x="334" y="72"/>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55;p60">
              <a:extLst>
                <a:ext uri="{FF2B5EF4-FFF2-40B4-BE49-F238E27FC236}">
                  <a16:creationId xmlns:a16="http://schemas.microsoft.com/office/drawing/2014/main" id="{1B068647-20BF-9BE8-681D-FAB723136195}"/>
                </a:ext>
              </a:extLst>
            </p:cNvPr>
            <p:cNvSpPr/>
            <p:nvPr/>
          </p:nvSpPr>
          <p:spPr>
            <a:xfrm>
              <a:off x="1443426"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56;p60">
              <a:extLst>
                <a:ext uri="{FF2B5EF4-FFF2-40B4-BE49-F238E27FC236}">
                  <a16:creationId xmlns:a16="http://schemas.microsoft.com/office/drawing/2014/main" id="{C529F784-4569-51AF-9B92-632AAEE0BD05}"/>
                </a:ext>
              </a:extLst>
            </p:cNvPr>
            <p:cNvSpPr/>
            <p:nvPr/>
          </p:nvSpPr>
          <p:spPr>
            <a:xfrm>
              <a:off x="1458537" y="2463191"/>
              <a:ext cx="10581" cy="11341"/>
            </a:xfrm>
            <a:custGeom>
              <a:avLst/>
              <a:gdLst/>
              <a:ahLst/>
              <a:cxnLst/>
              <a:rect l="l" t="t" r="r" b="b"/>
              <a:pathLst>
                <a:path w="334" h="358" extrusionOk="0">
                  <a:moveTo>
                    <a:pt x="167" y="0"/>
                  </a:moveTo>
                  <a:cubicBezTo>
                    <a:pt x="83" y="0"/>
                    <a:pt x="0" y="72"/>
                    <a:pt x="0" y="155"/>
                  </a:cubicBezTo>
                  <a:lnTo>
                    <a:pt x="0" y="191"/>
                  </a:lnTo>
                  <a:cubicBezTo>
                    <a:pt x="0" y="274"/>
                    <a:pt x="83" y="357"/>
                    <a:pt x="167" y="357"/>
                  </a:cubicBezTo>
                  <a:cubicBezTo>
                    <a:pt x="262" y="357"/>
                    <a:pt x="333" y="274"/>
                    <a:pt x="333" y="191"/>
                  </a:cubicBezTo>
                  <a:lnTo>
                    <a:pt x="333" y="155"/>
                  </a:lnTo>
                  <a:cubicBezTo>
                    <a:pt x="333" y="72"/>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957;p60">
              <a:extLst>
                <a:ext uri="{FF2B5EF4-FFF2-40B4-BE49-F238E27FC236}">
                  <a16:creationId xmlns:a16="http://schemas.microsoft.com/office/drawing/2014/main" id="{D1158B3A-F9E3-C40F-5C91-9D7EB96D4E00}"/>
                </a:ext>
              </a:extLst>
            </p:cNvPr>
            <p:cNvSpPr/>
            <p:nvPr/>
          </p:nvSpPr>
          <p:spPr>
            <a:xfrm>
              <a:off x="150228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0" y="357"/>
                    <a:pt x="322" y="274"/>
                    <a:pt x="322" y="191"/>
                  </a:cubicBezTo>
                  <a:lnTo>
                    <a:pt x="322" y="155"/>
                  </a:lnTo>
                  <a:cubicBezTo>
                    <a:pt x="322" y="72"/>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958;p60">
              <a:extLst>
                <a:ext uri="{FF2B5EF4-FFF2-40B4-BE49-F238E27FC236}">
                  <a16:creationId xmlns:a16="http://schemas.microsoft.com/office/drawing/2014/main" id="{FE10F604-0613-5821-E53A-C00D1B833ABF}"/>
                </a:ext>
              </a:extLst>
            </p:cNvPr>
            <p:cNvSpPr/>
            <p:nvPr/>
          </p:nvSpPr>
          <p:spPr>
            <a:xfrm>
              <a:off x="151736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1" y="357"/>
                    <a:pt x="322" y="274"/>
                    <a:pt x="322" y="191"/>
                  </a:cubicBezTo>
                  <a:lnTo>
                    <a:pt x="322" y="155"/>
                  </a:lnTo>
                  <a:cubicBezTo>
                    <a:pt x="322" y="72"/>
                    <a:pt x="25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959;p60">
              <a:extLst>
                <a:ext uri="{FF2B5EF4-FFF2-40B4-BE49-F238E27FC236}">
                  <a16:creationId xmlns:a16="http://schemas.microsoft.com/office/drawing/2014/main" id="{32002B82-0833-2F93-1A1E-EB9A8744FC88}"/>
                </a:ext>
              </a:extLst>
            </p:cNvPr>
            <p:cNvSpPr/>
            <p:nvPr/>
          </p:nvSpPr>
          <p:spPr>
            <a:xfrm>
              <a:off x="1532067"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464;p32">
            <a:extLst>
              <a:ext uri="{FF2B5EF4-FFF2-40B4-BE49-F238E27FC236}">
                <a16:creationId xmlns:a16="http://schemas.microsoft.com/office/drawing/2014/main" id="{947DF71F-695D-D14E-7F1B-FCE07AE60B81}"/>
              </a:ext>
            </a:extLst>
          </p:cNvPr>
          <p:cNvSpPr txBox="1">
            <a:spLocks/>
          </p:cNvSpPr>
          <p:nvPr/>
        </p:nvSpPr>
        <p:spPr>
          <a:xfrm>
            <a:off x="2795404" y="3331288"/>
            <a:ext cx="5126038"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a:t>Help each other </a:t>
            </a:r>
            <a:r>
              <a:rPr lang="en-GB">
                <a:sym typeface="Wingdings" panose="05000000000000000000" pitchFamily="2" charset="2"/>
              </a:rPr>
              <a:t></a:t>
            </a: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A735-EEF3-68C6-A791-283E6C0ED182}"/>
              </a:ext>
            </a:extLst>
          </p:cNvPr>
          <p:cNvSpPr>
            <a:spLocks noGrp="1"/>
          </p:cNvSpPr>
          <p:nvPr>
            <p:ph type="title"/>
          </p:nvPr>
        </p:nvSpPr>
        <p:spPr/>
        <p:txBody>
          <a:bodyPr/>
          <a:lstStyle/>
          <a:p>
            <a:r>
              <a:rPr lang="en-US" dirty="0"/>
              <a:t>Before starting…lets try to understand a PV cell with a metaphor</a:t>
            </a:r>
          </a:p>
        </p:txBody>
      </p:sp>
      <p:sp>
        <p:nvSpPr>
          <p:cNvPr id="30" name="TextBox 29">
            <a:extLst>
              <a:ext uri="{FF2B5EF4-FFF2-40B4-BE49-F238E27FC236}">
                <a16:creationId xmlns:a16="http://schemas.microsoft.com/office/drawing/2014/main" id="{88F149BF-F6D7-AED1-F290-E0FAABCC4B04}"/>
              </a:ext>
            </a:extLst>
          </p:cNvPr>
          <p:cNvSpPr txBox="1"/>
          <p:nvPr/>
        </p:nvSpPr>
        <p:spPr>
          <a:xfrm>
            <a:off x="993184" y="3431552"/>
            <a:ext cx="7933561" cy="1702197"/>
          </a:xfrm>
          <a:prstGeom prst="rect">
            <a:avLst/>
          </a:prstGeom>
          <a:noFill/>
        </p:spPr>
        <p:txBody>
          <a:bodyPr wrap="square">
            <a:spAutoFit/>
          </a:bodyPr>
          <a:lstStyle/>
          <a:p>
            <a:pPr lvl="0">
              <a:lnSpc>
                <a:spcPct val="107000"/>
              </a:lnSpc>
            </a:pPr>
            <a:r>
              <a:rPr lang="en-GB" b="1" dirty="0">
                <a:effectLst/>
                <a:latin typeface="Sofia Sans" panose="020B0604020202020204" charset="0"/>
                <a:ea typeface="Calibri" panose="020F0502020204030204" pitchFamily="34" charset="0"/>
                <a:cs typeface="Times New Roman" panose="02020603050405020304" pitchFamily="18" charset="0"/>
              </a:rPr>
              <a:t>Imagine….</a:t>
            </a:r>
          </a:p>
          <a:p>
            <a:pPr marL="285750" lvl="0" indent="-285750">
              <a:lnSpc>
                <a:spcPct val="107000"/>
              </a:lnSpc>
              <a:buFont typeface="Arial" panose="020B0604020202020204" pitchFamily="34" charset="0"/>
              <a:buChar char="•"/>
            </a:pPr>
            <a:r>
              <a:rPr lang="en-GB" dirty="0">
                <a:effectLst/>
                <a:latin typeface="Sofia Sans" panose="020B0604020202020204" charset="0"/>
                <a:ea typeface="Calibri" panose="020F0502020204030204" pitchFamily="34" charset="0"/>
                <a:cs typeface="Times New Roman" panose="02020603050405020304" pitchFamily="18" charset="0"/>
              </a:rPr>
              <a:t>Kangaroos= Electrons</a:t>
            </a:r>
            <a:r>
              <a:rPr lang="en-GB" dirty="0">
                <a:latin typeface="Sofia Sans" panose="020B0604020202020204" charset="0"/>
                <a:ea typeface="Calibri" panose="020F0502020204030204" pitchFamily="34" charset="0"/>
                <a:cs typeface="Times New Roman" panose="02020603050405020304" pitchFamily="18" charset="0"/>
              </a:rPr>
              <a:t>, bottom=holes</a:t>
            </a:r>
            <a:endParaRPr lang="en-GB" dirty="0">
              <a:effectLst/>
              <a:latin typeface="Sofia Sans" panose="020B060402020202020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en-GB" dirty="0">
                <a:effectLst/>
                <a:latin typeface="Sofia Sans" panose="020B0604020202020204" charset="0"/>
                <a:ea typeface="Calibri" panose="020F0502020204030204" pitchFamily="34" charset="0"/>
                <a:cs typeface="Times New Roman" panose="02020603050405020304" pitchFamily="18" charset="0"/>
              </a:rPr>
              <a:t>2 steps= PN Junction (lowest step where the kangaroo jump at first= N-type, highest step where they jump </a:t>
            </a:r>
            <a:r>
              <a:rPr lang="en-GB" dirty="0">
                <a:latin typeface="Sofia Sans" panose="020B0604020202020204" charset="0"/>
                <a:ea typeface="Calibri" panose="020F0502020204030204" pitchFamily="34" charset="0"/>
                <a:cs typeface="Times New Roman" panose="02020603050405020304" pitchFamily="18" charset="0"/>
              </a:rPr>
              <a:t>doing some work= </a:t>
            </a:r>
            <a:r>
              <a:rPr lang="en-GB" dirty="0">
                <a:effectLst/>
                <a:latin typeface="Sofia Sans" panose="020B0604020202020204" charset="0"/>
                <a:ea typeface="Calibri" panose="020F0502020204030204" pitchFamily="34" charset="0"/>
                <a:cs typeface="Times New Roman" panose="02020603050405020304" pitchFamily="18" charset="0"/>
              </a:rPr>
              <a:t>P-type)</a:t>
            </a:r>
          </a:p>
          <a:p>
            <a:pPr marL="285750" lvl="0" indent="-285750">
              <a:lnSpc>
                <a:spcPct val="107000"/>
              </a:lnSpc>
              <a:buFont typeface="Arial" panose="020B0604020202020204" pitchFamily="34" charset="0"/>
              <a:buChar char="•"/>
            </a:pPr>
            <a:r>
              <a:rPr lang="en-GB" dirty="0">
                <a:effectLst/>
                <a:latin typeface="Sofia Sans" panose="020B0604020202020204" charset="0"/>
                <a:ea typeface="Calibri" panose="020F0502020204030204" pitchFamily="34" charset="0"/>
                <a:cs typeface="Times New Roman" panose="02020603050405020304" pitchFamily="18" charset="0"/>
              </a:rPr>
              <a:t>Falling sugar cubes of different sizes and colours= Photons of different wavelength/energy/colour</a:t>
            </a:r>
          </a:p>
          <a:p>
            <a:pPr marL="285750" lvl="0" indent="-285750">
              <a:lnSpc>
                <a:spcPct val="107000"/>
              </a:lnSpc>
              <a:buFont typeface="Arial" panose="020B0604020202020204" pitchFamily="34" charset="0"/>
              <a:buChar char="•"/>
            </a:pPr>
            <a:r>
              <a:rPr lang="en-GB" dirty="0">
                <a:latin typeface="Sofia Sans" panose="020B0604020202020204" charset="0"/>
                <a:ea typeface="Calibri" panose="020F0502020204030204" pitchFamily="34" charset="0"/>
                <a:cs typeface="Times New Roman" panose="02020603050405020304" pitchFamily="18" charset="0"/>
              </a:rPr>
              <a:t>Medium between the 2 steps (e.g., air, void, rocks)= Resistance</a:t>
            </a:r>
            <a:endParaRPr lang="en-GB" dirty="0">
              <a:effectLst/>
              <a:latin typeface="Sofia Sans" panose="020B0604020202020204" charset="0"/>
              <a:ea typeface="Calibri" panose="020F0502020204030204" pitchFamily="34" charset="0"/>
              <a:cs typeface="Times New Roman" panose="02020603050405020304" pitchFamily="18" charset="0"/>
            </a:endParaRPr>
          </a:p>
        </p:txBody>
      </p:sp>
      <p:grpSp>
        <p:nvGrpSpPr>
          <p:cNvPr id="81" name="Group 80">
            <a:extLst>
              <a:ext uri="{FF2B5EF4-FFF2-40B4-BE49-F238E27FC236}">
                <a16:creationId xmlns:a16="http://schemas.microsoft.com/office/drawing/2014/main" id="{20FACA21-454B-376F-B5EC-B861E673C838}"/>
              </a:ext>
            </a:extLst>
          </p:cNvPr>
          <p:cNvGrpSpPr/>
          <p:nvPr/>
        </p:nvGrpSpPr>
        <p:grpSpPr>
          <a:xfrm>
            <a:off x="434442" y="1716482"/>
            <a:ext cx="3348747" cy="1644596"/>
            <a:chOff x="434442" y="1716482"/>
            <a:chExt cx="3348747" cy="1644596"/>
          </a:xfrm>
        </p:grpSpPr>
        <p:sp>
          <p:nvSpPr>
            <p:cNvPr id="64" name="Rectangle 63">
              <a:extLst>
                <a:ext uri="{FF2B5EF4-FFF2-40B4-BE49-F238E27FC236}">
                  <a16:creationId xmlns:a16="http://schemas.microsoft.com/office/drawing/2014/main" id="{E7AB2AE7-F959-0A85-05F7-B2D6252BF775}"/>
                </a:ext>
              </a:extLst>
            </p:cNvPr>
            <p:cNvSpPr/>
            <p:nvPr/>
          </p:nvSpPr>
          <p:spPr>
            <a:xfrm>
              <a:off x="2128000" y="1716482"/>
              <a:ext cx="1322624" cy="1388295"/>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BF04D4-9289-1963-458C-FEED17B267A3}"/>
                </a:ext>
              </a:extLst>
            </p:cNvPr>
            <p:cNvSpPr/>
            <p:nvPr/>
          </p:nvSpPr>
          <p:spPr>
            <a:xfrm>
              <a:off x="2128473" y="2866215"/>
              <a:ext cx="647863" cy="452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16CDDA-A1A8-0DEF-21FC-20C6271B2C7C}"/>
                </a:ext>
              </a:extLst>
            </p:cNvPr>
            <p:cNvSpPr/>
            <p:nvPr/>
          </p:nvSpPr>
          <p:spPr>
            <a:xfrm>
              <a:off x="2782037" y="2267269"/>
              <a:ext cx="647864" cy="10472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35A9E8-6887-5150-AFD9-ADADF84245B5}"/>
                </a:ext>
              </a:extLst>
            </p:cNvPr>
            <p:cNvSpPr/>
            <p:nvPr/>
          </p:nvSpPr>
          <p:spPr>
            <a:xfrm>
              <a:off x="1464801" y="2596763"/>
              <a:ext cx="200364" cy="168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Kangaroo with solid fill">
              <a:extLst>
                <a:ext uri="{FF2B5EF4-FFF2-40B4-BE49-F238E27FC236}">
                  <a16:creationId xmlns:a16="http://schemas.microsoft.com/office/drawing/2014/main" id="{E39047D8-A66F-BBD6-6F49-F20484DE12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8074" y="2446674"/>
              <a:ext cx="526774" cy="465457"/>
            </a:xfrm>
            <a:prstGeom prst="rect">
              <a:avLst/>
            </a:prstGeom>
          </p:spPr>
        </p:pic>
        <p:pic>
          <p:nvPicPr>
            <p:cNvPr id="25" name="Graphic 24" descr="Kangaroo with solid fill">
              <a:extLst>
                <a:ext uri="{FF2B5EF4-FFF2-40B4-BE49-F238E27FC236}">
                  <a16:creationId xmlns:a16="http://schemas.microsoft.com/office/drawing/2014/main" id="{6CF14B88-4133-5256-1100-529EBE39E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6069" y="1842094"/>
              <a:ext cx="526774" cy="465457"/>
            </a:xfrm>
            <a:prstGeom prst="rect">
              <a:avLst/>
            </a:prstGeom>
          </p:spPr>
        </p:pic>
        <p:pic>
          <p:nvPicPr>
            <p:cNvPr id="18" name="Graphic 17" descr="Kangaroo with solid fill">
              <a:extLst>
                <a:ext uri="{FF2B5EF4-FFF2-40B4-BE49-F238E27FC236}">
                  <a16:creationId xmlns:a16="http://schemas.microsoft.com/office/drawing/2014/main" id="{B8BE8E8D-BE5C-12FC-552B-CC9535555E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726" y="2895621"/>
              <a:ext cx="526774" cy="465457"/>
            </a:xfrm>
            <a:prstGeom prst="rect">
              <a:avLst/>
            </a:prstGeom>
          </p:spPr>
        </p:pic>
        <p:pic>
          <p:nvPicPr>
            <p:cNvPr id="28" name="Graphic 27" descr="Kangaroo with solid fill">
              <a:extLst>
                <a:ext uri="{FF2B5EF4-FFF2-40B4-BE49-F238E27FC236}">
                  <a16:creationId xmlns:a16="http://schemas.microsoft.com/office/drawing/2014/main" id="{CD9B4DE3-A7C0-4997-10F6-31A295D73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1226" y="2895621"/>
              <a:ext cx="526774" cy="465457"/>
            </a:xfrm>
            <a:prstGeom prst="rect">
              <a:avLst/>
            </a:prstGeom>
          </p:spPr>
        </p:pic>
        <p:pic>
          <p:nvPicPr>
            <p:cNvPr id="33" name="Graphic 32" descr="Kangaroo with solid fill">
              <a:extLst>
                <a:ext uri="{FF2B5EF4-FFF2-40B4-BE49-F238E27FC236}">
                  <a16:creationId xmlns:a16="http://schemas.microsoft.com/office/drawing/2014/main" id="{336F6773-6B27-9832-F19E-2BADA42A7E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413" y="2895621"/>
              <a:ext cx="526774" cy="465457"/>
            </a:xfrm>
            <a:prstGeom prst="rect">
              <a:avLst/>
            </a:prstGeom>
          </p:spPr>
        </p:pic>
        <p:pic>
          <p:nvPicPr>
            <p:cNvPr id="36" name="Graphic 35" descr="Kangaroo with solid fill">
              <a:extLst>
                <a:ext uri="{FF2B5EF4-FFF2-40B4-BE49-F238E27FC236}">
                  <a16:creationId xmlns:a16="http://schemas.microsoft.com/office/drawing/2014/main" id="{B3CDE399-78C5-4C54-AC17-63A12F18A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982" y="2895621"/>
              <a:ext cx="526774" cy="465457"/>
            </a:xfrm>
            <a:prstGeom prst="rect">
              <a:avLst/>
            </a:prstGeom>
          </p:spPr>
        </p:pic>
        <p:sp>
          <p:nvSpPr>
            <p:cNvPr id="37" name="Rectangle 36">
              <a:extLst>
                <a:ext uri="{FF2B5EF4-FFF2-40B4-BE49-F238E27FC236}">
                  <a16:creationId xmlns:a16="http://schemas.microsoft.com/office/drawing/2014/main" id="{441E351B-DB96-BCE3-AA4D-3A7B473EB596}"/>
                </a:ext>
              </a:extLst>
            </p:cNvPr>
            <p:cNvSpPr/>
            <p:nvPr/>
          </p:nvSpPr>
          <p:spPr>
            <a:xfrm>
              <a:off x="1734005" y="2219219"/>
              <a:ext cx="200364" cy="168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67BABFA3-8C95-7E04-D59A-94052B47FBD4}"/>
                </a:ext>
              </a:extLst>
            </p:cNvPr>
            <p:cNvCxnSpPr>
              <a:cxnSpLocks/>
            </p:cNvCxnSpPr>
            <p:nvPr/>
          </p:nvCxnSpPr>
          <p:spPr>
            <a:xfrm>
              <a:off x="434442" y="3314548"/>
              <a:ext cx="2581649" cy="0"/>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Graphic 41" descr="Kangaroo with solid fill">
              <a:extLst>
                <a:ext uri="{FF2B5EF4-FFF2-40B4-BE49-F238E27FC236}">
                  <a16:creationId xmlns:a16="http://schemas.microsoft.com/office/drawing/2014/main" id="{4861F777-B15A-62B9-2B5D-A3C10CE8B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2355" y="1838228"/>
              <a:ext cx="526774" cy="465457"/>
            </a:xfrm>
            <a:prstGeom prst="rect">
              <a:avLst/>
            </a:prstGeom>
          </p:spPr>
        </p:pic>
        <mc:AlternateContent xmlns:mc="http://schemas.openxmlformats.org/markup-compatibility/2006">
          <mc:Choice xmlns:p14="http://schemas.microsoft.com/office/powerpoint/2010/main" Requires="p14">
            <p:contentPart p14:bwMode="auto" r:id="rId5">
              <p14:nvContentPartPr>
                <p14:cNvPr id="44" name="Ink 43">
                  <a:extLst>
                    <a:ext uri="{FF2B5EF4-FFF2-40B4-BE49-F238E27FC236}">
                      <a16:creationId xmlns:a16="http://schemas.microsoft.com/office/drawing/2014/main" id="{61668953-D2C7-FBB1-4AE5-62E6C02CA355}"/>
                    </a:ext>
                  </a:extLst>
                </p14:cNvPr>
                <p14:cNvContentPartPr/>
                <p14:nvPr/>
              </p14:nvContentPartPr>
              <p14:xfrm>
                <a:off x="2309236" y="2080927"/>
                <a:ext cx="706856" cy="572700"/>
              </p14:xfrm>
            </p:contentPart>
          </mc:Choice>
          <mc:Fallback>
            <p:pic>
              <p:nvPicPr>
                <p:cNvPr id="44" name="Ink 43">
                  <a:extLst>
                    <a:ext uri="{FF2B5EF4-FFF2-40B4-BE49-F238E27FC236}">
                      <a16:creationId xmlns:a16="http://schemas.microsoft.com/office/drawing/2014/main" id="{61668953-D2C7-FBB1-4AE5-62E6C02CA355}"/>
                    </a:ext>
                  </a:extLst>
                </p:cNvPr>
                <p:cNvPicPr/>
                <p:nvPr/>
              </p:nvPicPr>
              <p:blipFill>
                <a:blip r:embed="rId6"/>
                <a:stretch>
                  <a:fillRect/>
                </a:stretch>
              </p:blipFill>
              <p:spPr>
                <a:xfrm>
                  <a:off x="2304915" y="2076607"/>
                  <a:ext cx="715498" cy="581339"/>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7" name="Ink 46">
                  <a:extLst>
                    <a:ext uri="{FF2B5EF4-FFF2-40B4-BE49-F238E27FC236}">
                      <a16:creationId xmlns:a16="http://schemas.microsoft.com/office/drawing/2014/main" id="{07183D72-A3A8-402D-0766-5FE9878A5856}"/>
                    </a:ext>
                  </a:extLst>
                </p14:cNvPr>
                <p14:cNvContentPartPr/>
                <p14:nvPr/>
              </p14:nvContentPartPr>
              <p14:xfrm>
                <a:off x="1938655" y="2721807"/>
                <a:ext cx="280440" cy="246960"/>
              </p14:xfrm>
            </p:contentPart>
          </mc:Choice>
          <mc:Fallback>
            <p:pic>
              <p:nvPicPr>
                <p:cNvPr id="47" name="Ink 46">
                  <a:extLst>
                    <a:ext uri="{FF2B5EF4-FFF2-40B4-BE49-F238E27FC236}">
                      <a16:creationId xmlns:a16="http://schemas.microsoft.com/office/drawing/2014/main" id="{07183D72-A3A8-402D-0766-5FE9878A5856}"/>
                    </a:ext>
                  </a:extLst>
                </p:cNvPr>
                <p:cNvPicPr/>
                <p:nvPr/>
              </p:nvPicPr>
              <p:blipFill>
                <a:blip r:embed="rId8"/>
                <a:stretch>
                  <a:fillRect/>
                </a:stretch>
              </p:blipFill>
              <p:spPr>
                <a:xfrm>
                  <a:off x="1934335" y="2717487"/>
                  <a:ext cx="289080" cy="255600"/>
                </a:xfrm>
                <a:prstGeom prst="rect">
                  <a:avLst/>
                </a:prstGeom>
              </p:spPr>
            </p:pic>
          </mc:Fallback>
        </mc:AlternateContent>
        <p:pic>
          <p:nvPicPr>
            <p:cNvPr id="50" name="Graphic 49" descr="Kangaroo with solid fill">
              <a:extLst>
                <a:ext uri="{FF2B5EF4-FFF2-40B4-BE49-F238E27FC236}">
                  <a16:creationId xmlns:a16="http://schemas.microsoft.com/office/drawing/2014/main" id="{F3984E54-AC82-DF86-D49F-401019E48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6415" y="2895620"/>
              <a:ext cx="526774" cy="465457"/>
            </a:xfrm>
            <a:prstGeom prst="rect">
              <a:avLst/>
            </a:prstGeom>
          </p:spPr>
        </p:pic>
        <mc:AlternateContent xmlns:mc="http://schemas.openxmlformats.org/markup-compatibility/2006">
          <mc:Choice xmlns:p14="http://schemas.microsoft.com/office/powerpoint/2010/main" Requires="p14">
            <p:contentPart p14:bwMode="auto" r:id="rId9">
              <p14:nvContentPartPr>
                <p14:cNvPr id="51" name="Ink 50">
                  <a:extLst>
                    <a:ext uri="{FF2B5EF4-FFF2-40B4-BE49-F238E27FC236}">
                      <a16:creationId xmlns:a16="http://schemas.microsoft.com/office/drawing/2014/main" id="{AA564008-465F-CB22-1050-425BE2A23A10}"/>
                    </a:ext>
                  </a:extLst>
                </p14:cNvPr>
                <p14:cNvContentPartPr/>
                <p14:nvPr/>
              </p14:nvContentPartPr>
              <p14:xfrm>
                <a:off x="3185716" y="2124442"/>
                <a:ext cx="415080" cy="1004400"/>
              </p14:xfrm>
            </p:contentPart>
          </mc:Choice>
          <mc:Fallback>
            <p:pic>
              <p:nvPicPr>
                <p:cNvPr id="51" name="Ink 50">
                  <a:extLst>
                    <a:ext uri="{FF2B5EF4-FFF2-40B4-BE49-F238E27FC236}">
                      <a16:creationId xmlns:a16="http://schemas.microsoft.com/office/drawing/2014/main" id="{AA564008-465F-CB22-1050-425BE2A23A10}"/>
                    </a:ext>
                  </a:extLst>
                </p:cNvPr>
                <p:cNvPicPr/>
                <p:nvPr/>
              </p:nvPicPr>
              <p:blipFill>
                <a:blip r:embed="rId10"/>
                <a:stretch>
                  <a:fillRect/>
                </a:stretch>
              </p:blipFill>
              <p:spPr>
                <a:xfrm>
                  <a:off x="3181396" y="2120122"/>
                  <a:ext cx="423720" cy="1013040"/>
                </a:xfrm>
                <a:prstGeom prst="rect">
                  <a:avLst/>
                </a:prstGeom>
              </p:spPr>
            </p:pic>
          </mc:Fallback>
        </mc:AlternateContent>
      </p:grpSp>
      <p:grpSp>
        <p:nvGrpSpPr>
          <p:cNvPr id="82" name="Group 81">
            <a:extLst>
              <a:ext uri="{FF2B5EF4-FFF2-40B4-BE49-F238E27FC236}">
                <a16:creationId xmlns:a16="http://schemas.microsoft.com/office/drawing/2014/main" id="{B8AC93EA-804F-B9DC-7A31-3D12007D94EC}"/>
              </a:ext>
            </a:extLst>
          </p:cNvPr>
          <p:cNvGrpSpPr/>
          <p:nvPr/>
        </p:nvGrpSpPr>
        <p:grpSpPr>
          <a:xfrm>
            <a:off x="5220352" y="1064277"/>
            <a:ext cx="3574038" cy="2827102"/>
            <a:chOff x="5220352" y="1064277"/>
            <a:chExt cx="3574038" cy="2827102"/>
          </a:xfrm>
        </p:grpSpPr>
        <p:pic>
          <p:nvPicPr>
            <p:cNvPr id="4" name="Picture 3">
              <a:extLst>
                <a:ext uri="{FF2B5EF4-FFF2-40B4-BE49-F238E27FC236}">
                  <a16:creationId xmlns:a16="http://schemas.microsoft.com/office/drawing/2014/main" id="{9AD6EED3-3494-74C6-AC12-D382921B5CA1}"/>
                </a:ext>
              </a:extLst>
            </p:cNvPr>
            <p:cNvPicPr>
              <a:picLocks noChangeAspect="1"/>
            </p:cNvPicPr>
            <p:nvPr/>
          </p:nvPicPr>
          <p:blipFill rotWithShape="1">
            <a:blip r:embed="rId11"/>
            <a:srcRect l="10438" t="24063" r="3154" b="3353"/>
            <a:stretch/>
          </p:blipFill>
          <p:spPr>
            <a:xfrm>
              <a:off x="5249234" y="1911317"/>
              <a:ext cx="2363052" cy="1118182"/>
            </a:xfrm>
            <a:prstGeom prst="rect">
              <a:avLst/>
            </a:prstGeom>
          </p:spPr>
        </p:pic>
        <p:grpSp>
          <p:nvGrpSpPr>
            <p:cNvPr id="14" name="Group 13">
              <a:extLst>
                <a:ext uri="{FF2B5EF4-FFF2-40B4-BE49-F238E27FC236}">
                  <a16:creationId xmlns:a16="http://schemas.microsoft.com/office/drawing/2014/main" id="{433C69CE-C6B6-2E8F-9641-932776DCF626}"/>
                </a:ext>
              </a:extLst>
            </p:cNvPr>
            <p:cNvGrpSpPr/>
            <p:nvPr/>
          </p:nvGrpSpPr>
          <p:grpSpPr>
            <a:xfrm>
              <a:off x="5811159" y="1325823"/>
              <a:ext cx="670320" cy="669960"/>
              <a:chOff x="3775600" y="3595547"/>
              <a:chExt cx="670320" cy="669960"/>
            </a:xfrm>
          </p:grpSpPr>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5ACDF4D4-2C47-5EE8-D04C-02A550066FF8}"/>
                      </a:ext>
                    </a:extLst>
                  </p14:cNvPr>
                  <p14:cNvContentPartPr/>
                  <p14:nvPr/>
                </p14:nvContentPartPr>
                <p14:xfrm>
                  <a:off x="3775600" y="3595547"/>
                  <a:ext cx="638280" cy="669960"/>
                </p14:xfrm>
              </p:contentPart>
            </mc:Choice>
            <mc:Fallback>
              <p:pic>
                <p:nvPicPr>
                  <p:cNvPr id="11" name="Ink 10">
                    <a:extLst>
                      <a:ext uri="{FF2B5EF4-FFF2-40B4-BE49-F238E27FC236}">
                        <a16:creationId xmlns:a16="http://schemas.microsoft.com/office/drawing/2014/main" id="{5ACDF4D4-2C47-5EE8-D04C-02A550066FF8}"/>
                      </a:ext>
                    </a:extLst>
                  </p:cNvPr>
                  <p:cNvPicPr/>
                  <p:nvPr/>
                </p:nvPicPr>
                <p:blipFill>
                  <a:blip r:embed="rId13"/>
                  <a:stretch>
                    <a:fillRect/>
                  </a:stretch>
                </p:blipFill>
                <p:spPr>
                  <a:xfrm>
                    <a:off x="3766600" y="3586547"/>
                    <a:ext cx="655920" cy="6876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6B291AC7-867D-21B5-23BD-C6BD98B1F2F8}"/>
                      </a:ext>
                    </a:extLst>
                  </p14:cNvPr>
                  <p14:cNvContentPartPr/>
                  <p14:nvPr/>
                </p14:nvContentPartPr>
                <p14:xfrm>
                  <a:off x="4233160" y="4170107"/>
                  <a:ext cx="212760" cy="87120"/>
                </p14:xfrm>
              </p:contentPart>
            </mc:Choice>
            <mc:Fallback>
              <p:pic>
                <p:nvPicPr>
                  <p:cNvPr id="12" name="Ink 11">
                    <a:extLst>
                      <a:ext uri="{FF2B5EF4-FFF2-40B4-BE49-F238E27FC236}">
                        <a16:creationId xmlns:a16="http://schemas.microsoft.com/office/drawing/2014/main" id="{6B291AC7-867D-21B5-23BD-C6BD98B1F2F8}"/>
                      </a:ext>
                    </a:extLst>
                  </p:cNvPr>
                  <p:cNvPicPr/>
                  <p:nvPr/>
                </p:nvPicPr>
                <p:blipFill>
                  <a:blip r:embed="rId15"/>
                  <a:stretch>
                    <a:fillRect/>
                  </a:stretch>
                </p:blipFill>
                <p:spPr>
                  <a:xfrm>
                    <a:off x="4224160" y="4161107"/>
                    <a:ext cx="230400" cy="104760"/>
                  </a:xfrm>
                  <a:prstGeom prst="rect">
                    <a:avLst/>
                  </a:prstGeom>
                </p:spPr>
              </p:pic>
            </mc:Fallback>
          </mc:AlternateContent>
        </p:grpSp>
        <p:sp>
          <p:nvSpPr>
            <p:cNvPr id="15" name="TextBox 14">
              <a:extLst>
                <a:ext uri="{FF2B5EF4-FFF2-40B4-BE49-F238E27FC236}">
                  <a16:creationId xmlns:a16="http://schemas.microsoft.com/office/drawing/2014/main" id="{50031D62-2A38-011C-B5E5-E79EE18A8B39}"/>
                </a:ext>
              </a:extLst>
            </p:cNvPr>
            <p:cNvSpPr txBox="1"/>
            <p:nvPr/>
          </p:nvSpPr>
          <p:spPr>
            <a:xfrm>
              <a:off x="5220352" y="1619350"/>
              <a:ext cx="872321" cy="338554"/>
            </a:xfrm>
            <a:prstGeom prst="rect">
              <a:avLst/>
            </a:prstGeom>
            <a:noFill/>
          </p:spPr>
          <p:txBody>
            <a:bodyPr wrap="square" rtlCol="0">
              <a:spAutoFit/>
            </a:bodyPr>
            <a:lstStyle/>
            <a:p>
              <a:r>
                <a:rPr lang="en-US" sz="1600" b="1" dirty="0">
                  <a:latin typeface="Sofia Sans" panose="020B0604020202020204" charset="0"/>
                </a:rPr>
                <a:t>P-type</a:t>
              </a:r>
            </a:p>
          </p:txBody>
        </p:sp>
        <p:sp>
          <p:nvSpPr>
            <p:cNvPr id="16" name="TextBox 15">
              <a:extLst>
                <a:ext uri="{FF2B5EF4-FFF2-40B4-BE49-F238E27FC236}">
                  <a16:creationId xmlns:a16="http://schemas.microsoft.com/office/drawing/2014/main" id="{044F4BB5-481F-53B3-9339-93B405B41545}"/>
                </a:ext>
              </a:extLst>
            </p:cNvPr>
            <p:cNvSpPr txBox="1"/>
            <p:nvPr/>
          </p:nvSpPr>
          <p:spPr>
            <a:xfrm>
              <a:off x="6939039" y="1637281"/>
              <a:ext cx="887835" cy="338554"/>
            </a:xfrm>
            <a:prstGeom prst="rect">
              <a:avLst/>
            </a:prstGeom>
            <a:noFill/>
          </p:spPr>
          <p:txBody>
            <a:bodyPr wrap="square" rtlCol="0">
              <a:spAutoFit/>
            </a:bodyPr>
            <a:lstStyle/>
            <a:p>
              <a:r>
                <a:rPr lang="en-US" sz="1600" b="1" dirty="0">
                  <a:latin typeface="Sofia Sans" panose="020B0604020202020204" charset="0"/>
                </a:rPr>
                <a:t>N-type</a:t>
              </a:r>
            </a:p>
          </p:txBody>
        </p:sp>
        <p:sp>
          <p:nvSpPr>
            <p:cNvPr id="17" name="TextBox 16">
              <a:extLst>
                <a:ext uri="{FF2B5EF4-FFF2-40B4-BE49-F238E27FC236}">
                  <a16:creationId xmlns:a16="http://schemas.microsoft.com/office/drawing/2014/main" id="{0A2A8FFE-320A-18F5-DD8E-933B76C65F35}"/>
                </a:ext>
              </a:extLst>
            </p:cNvPr>
            <p:cNvSpPr txBox="1"/>
            <p:nvPr/>
          </p:nvSpPr>
          <p:spPr>
            <a:xfrm>
              <a:off x="5755502" y="3118879"/>
              <a:ext cx="1557422" cy="338554"/>
            </a:xfrm>
            <a:prstGeom prst="rect">
              <a:avLst/>
            </a:prstGeom>
            <a:noFill/>
          </p:spPr>
          <p:txBody>
            <a:bodyPr wrap="square" rtlCol="0">
              <a:spAutoFit/>
            </a:bodyPr>
            <a:lstStyle/>
            <a:p>
              <a:pPr algn="ctr"/>
              <a:r>
                <a:rPr lang="en-US" sz="1600" b="1" dirty="0">
                  <a:latin typeface="Sofia Sans" panose="020B0604020202020204" charset="0"/>
                </a:rPr>
                <a:t>PN junction</a:t>
              </a:r>
            </a:p>
          </p:txBody>
        </p:sp>
        <p:sp>
          <p:nvSpPr>
            <p:cNvPr id="21" name="Oval 20">
              <a:extLst>
                <a:ext uri="{FF2B5EF4-FFF2-40B4-BE49-F238E27FC236}">
                  <a16:creationId xmlns:a16="http://schemas.microsoft.com/office/drawing/2014/main" id="{8326FCA3-658C-6964-E15A-01B7133E3924}"/>
                </a:ext>
              </a:extLst>
            </p:cNvPr>
            <p:cNvSpPr/>
            <p:nvPr/>
          </p:nvSpPr>
          <p:spPr>
            <a:xfrm>
              <a:off x="6252087" y="2437447"/>
              <a:ext cx="100406" cy="94467"/>
            </a:xfrm>
            <a:prstGeom prst="ellipse">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5BA270FE-C26F-D20C-6A61-18A7A37A179E}"/>
                </a:ext>
              </a:extLst>
            </p:cNvPr>
            <p:cNvCxnSpPr/>
            <p:nvPr/>
          </p:nvCxnSpPr>
          <p:spPr>
            <a:xfrm>
              <a:off x="6332680" y="2249062"/>
              <a:ext cx="110634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16">
              <p14:nvContentPartPr>
                <p14:cNvPr id="27" name="Ink 26">
                  <a:extLst>
                    <a:ext uri="{FF2B5EF4-FFF2-40B4-BE49-F238E27FC236}">
                      <a16:creationId xmlns:a16="http://schemas.microsoft.com/office/drawing/2014/main" id="{9DE9FD22-F396-1135-7CB5-8EEEA6FB89D4}"/>
                    </a:ext>
                  </a:extLst>
                </p14:cNvPr>
                <p14:cNvContentPartPr/>
                <p14:nvPr/>
              </p14:nvContentPartPr>
              <p14:xfrm>
                <a:off x="6302290" y="2244763"/>
                <a:ext cx="360" cy="360"/>
              </p14:xfrm>
            </p:contentPart>
          </mc:Choice>
          <mc:Fallback>
            <p:pic>
              <p:nvPicPr>
                <p:cNvPr id="27" name="Ink 26">
                  <a:extLst>
                    <a:ext uri="{FF2B5EF4-FFF2-40B4-BE49-F238E27FC236}">
                      <a16:creationId xmlns:a16="http://schemas.microsoft.com/office/drawing/2014/main" id="{9DE9FD22-F396-1135-7CB5-8EEEA6FB89D4}"/>
                    </a:ext>
                  </a:extLst>
                </p:cNvPr>
                <p:cNvPicPr/>
                <p:nvPr/>
              </p:nvPicPr>
              <p:blipFill>
                <a:blip r:embed="rId17"/>
                <a:stretch>
                  <a:fillRect/>
                </a:stretch>
              </p:blipFill>
              <p:spPr>
                <a:xfrm>
                  <a:off x="6284290" y="2226763"/>
                  <a:ext cx="36000" cy="36000"/>
                </a:xfrm>
                <a:prstGeom prst="rect">
                  <a:avLst/>
                </a:prstGeom>
              </p:spPr>
            </p:pic>
          </mc:Fallback>
        </mc:AlternateContent>
        <p:cxnSp>
          <p:nvCxnSpPr>
            <p:cNvPr id="29" name="Straight Arrow Connector 28">
              <a:extLst>
                <a:ext uri="{FF2B5EF4-FFF2-40B4-BE49-F238E27FC236}">
                  <a16:creationId xmlns:a16="http://schemas.microsoft.com/office/drawing/2014/main" id="{2C8645BE-CD40-A18D-2C4C-D937D2BCA30F}"/>
                </a:ext>
              </a:extLst>
            </p:cNvPr>
            <p:cNvCxnSpPr>
              <a:cxnSpLocks/>
              <a:stCxn id="21" idx="2"/>
            </p:cNvCxnSpPr>
            <p:nvPr/>
          </p:nvCxnSpPr>
          <p:spPr>
            <a:xfrm flipH="1" flipV="1">
              <a:off x="5391150" y="2483006"/>
              <a:ext cx="860937" cy="167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E69E7207-4A30-7382-6AA8-6084A8B3FF3C}"/>
                </a:ext>
              </a:extLst>
            </p:cNvPr>
            <p:cNvCxnSpPr>
              <a:stCxn id="4" idx="3"/>
              <a:endCxn id="4" idx="1"/>
            </p:cNvCxnSpPr>
            <p:nvPr/>
          </p:nvCxnSpPr>
          <p:spPr>
            <a:xfrm flipH="1">
              <a:off x="5249234" y="2470408"/>
              <a:ext cx="2363052" cy="12700"/>
            </a:xfrm>
            <a:prstGeom prst="bentConnector5">
              <a:avLst>
                <a:gd name="adj1" fmla="val -9674"/>
                <a:gd name="adj2" fmla="val 8393598"/>
                <a:gd name="adj3" fmla="val 109674"/>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18">
              <p14:nvContentPartPr>
                <p14:cNvPr id="43" name="Ink 42">
                  <a:extLst>
                    <a:ext uri="{FF2B5EF4-FFF2-40B4-BE49-F238E27FC236}">
                      <a16:creationId xmlns:a16="http://schemas.microsoft.com/office/drawing/2014/main" id="{6CAB1A5D-BE89-8E26-1BDB-A72DDA4D6E63}"/>
                    </a:ext>
                  </a:extLst>
                </p14:cNvPr>
                <p14:cNvContentPartPr/>
                <p14:nvPr/>
              </p14:nvContentPartPr>
              <p14:xfrm>
                <a:off x="7511567" y="2244763"/>
                <a:ext cx="360" cy="360"/>
              </p14:xfrm>
            </p:contentPart>
          </mc:Choice>
          <mc:Fallback>
            <p:pic>
              <p:nvPicPr>
                <p:cNvPr id="43" name="Ink 42">
                  <a:extLst>
                    <a:ext uri="{FF2B5EF4-FFF2-40B4-BE49-F238E27FC236}">
                      <a16:creationId xmlns:a16="http://schemas.microsoft.com/office/drawing/2014/main" id="{6CAB1A5D-BE89-8E26-1BDB-A72DDA4D6E63}"/>
                    </a:ext>
                  </a:extLst>
                </p:cNvPr>
                <p:cNvPicPr/>
                <p:nvPr/>
              </p:nvPicPr>
              <p:blipFill>
                <a:blip r:embed="rId17"/>
                <a:stretch>
                  <a:fillRect/>
                </a:stretch>
              </p:blipFill>
              <p:spPr>
                <a:xfrm>
                  <a:off x="7493567" y="2226763"/>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45" name="Ink 44">
                  <a:extLst>
                    <a:ext uri="{FF2B5EF4-FFF2-40B4-BE49-F238E27FC236}">
                      <a16:creationId xmlns:a16="http://schemas.microsoft.com/office/drawing/2014/main" id="{CC476F92-5DA3-F6F6-7E95-17576792C52D}"/>
                    </a:ext>
                  </a:extLst>
                </p14:cNvPr>
                <p14:cNvContentPartPr/>
                <p14:nvPr/>
              </p14:nvContentPartPr>
              <p14:xfrm>
                <a:off x="7511567" y="2421242"/>
                <a:ext cx="360" cy="360"/>
              </p14:xfrm>
            </p:contentPart>
          </mc:Choice>
          <mc:Fallback>
            <p:pic>
              <p:nvPicPr>
                <p:cNvPr id="45" name="Ink 44">
                  <a:extLst>
                    <a:ext uri="{FF2B5EF4-FFF2-40B4-BE49-F238E27FC236}">
                      <a16:creationId xmlns:a16="http://schemas.microsoft.com/office/drawing/2014/main" id="{CC476F92-5DA3-F6F6-7E95-17576792C52D}"/>
                    </a:ext>
                  </a:extLst>
                </p:cNvPr>
                <p:cNvPicPr/>
                <p:nvPr/>
              </p:nvPicPr>
              <p:blipFill>
                <a:blip r:embed="rId17"/>
                <a:stretch>
                  <a:fillRect/>
                </a:stretch>
              </p:blipFill>
              <p:spPr>
                <a:xfrm>
                  <a:off x="7493567" y="2403242"/>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6" name="Ink 45">
                  <a:extLst>
                    <a:ext uri="{FF2B5EF4-FFF2-40B4-BE49-F238E27FC236}">
                      <a16:creationId xmlns:a16="http://schemas.microsoft.com/office/drawing/2014/main" id="{267956C0-2C3C-CCFD-0C75-B36CEE5D3F75}"/>
                    </a:ext>
                  </a:extLst>
                </p14:cNvPr>
                <p14:cNvContentPartPr/>
                <p14:nvPr/>
              </p14:nvContentPartPr>
              <p14:xfrm>
                <a:off x="7511567" y="2581172"/>
                <a:ext cx="360" cy="360"/>
              </p14:xfrm>
            </p:contentPart>
          </mc:Choice>
          <mc:Fallback>
            <p:pic>
              <p:nvPicPr>
                <p:cNvPr id="46" name="Ink 45">
                  <a:extLst>
                    <a:ext uri="{FF2B5EF4-FFF2-40B4-BE49-F238E27FC236}">
                      <a16:creationId xmlns:a16="http://schemas.microsoft.com/office/drawing/2014/main" id="{267956C0-2C3C-CCFD-0C75-B36CEE5D3F75}"/>
                    </a:ext>
                  </a:extLst>
                </p:cNvPr>
                <p:cNvPicPr/>
                <p:nvPr/>
              </p:nvPicPr>
              <p:blipFill>
                <a:blip r:embed="rId17"/>
                <a:stretch>
                  <a:fillRect/>
                </a:stretch>
              </p:blipFill>
              <p:spPr>
                <a:xfrm>
                  <a:off x="7493567" y="2563172"/>
                  <a:ext cx="36000" cy="36000"/>
                </a:xfrm>
                <a:prstGeom prst="rect">
                  <a:avLst/>
                </a:prstGeom>
              </p:spPr>
            </p:pic>
          </mc:Fallback>
        </mc:AlternateContent>
        <p:sp>
          <p:nvSpPr>
            <p:cNvPr id="57" name="Oval 56">
              <a:extLst>
                <a:ext uri="{FF2B5EF4-FFF2-40B4-BE49-F238E27FC236}">
                  <a16:creationId xmlns:a16="http://schemas.microsoft.com/office/drawing/2014/main" id="{94E8180D-EB59-06CD-1FDC-8782B495F8BA}"/>
                </a:ext>
              </a:extLst>
            </p:cNvPr>
            <p:cNvSpPr/>
            <p:nvPr/>
          </p:nvSpPr>
          <p:spPr>
            <a:xfrm>
              <a:off x="5458258" y="2219219"/>
              <a:ext cx="100406" cy="94467"/>
            </a:xfrm>
            <a:prstGeom prst="ellipse">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AEDF7A5-060E-CD0A-B3C1-32AFAB04DBE7}"/>
                </a:ext>
              </a:extLst>
            </p:cNvPr>
            <p:cNvSpPr/>
            <p:nvPr/>
          </p:nvSpPr>
          <p:spPr>
            <a:xfrm>
              <a:off x="5458258" y="2584935"/>
              <a:ext cx="100406" cy="94467"/>
            </a:xfrm>
            <a:prstGeom prst="ellipse">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014D3EF-599C-87EA-AE01-5E753624B786}"/>
                </a:ext>
              </a:extLst>
            </p:cNvPr>
            <p:cNvSpPr/>
            <p:nvPr/>
          </p:nvSpPr>
          <p:spPr>
            <a:xfrm>
              <a:off x="5458258" y="2718462"/>
              <a:ext cx="100406" cy="94467"/>
            </a:xfrm>
            <a:prstGeom prst="ellipse">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1">
              <p14:nvContentPartPr>
                <p14:cNvPr id="60" name="Ink 59">
                  <a:extLst>
                    <a:ext uri="{FF2B5EF4-FFF2-40B4-BE49-F238E27FC236}">
                      <a16:creationId xmlns:a16="http://schemas.microsoft.com/office/drawing/2014/main" id="{80A21C33-35FF-5682-92DD-F889549FC2BD}"/>
                    </a:ext>
                  </a:extLst>
                </p14:cNvPr>
                <p14:cNvContentPartPr/>
                <p14:nvPr/>
              </p14:nvContentPartPr>
              <p14:xfrm>
                <a:off x="7838437" y="2590735"/>
                <a:ext cx="360" cy="360"/>
              </p14:xfrm>
            </p:contentPart>
          </mc:Choice>
          <mc:Fallback>
            <p:pic>
              <p:nvPicPr>
                <p:cNvPr id="60" name="Ink 59">
                  <a:extLst>
                    <a:ext uri="{FF2B5EF4-FFF2-40B4-BE49-F238E27FC236}">
                      <a16:creationId xmlns:a16="http://schemas.microsoft.com/office/drawing/2014/main" id="{80A21C33-35FF-5682-92DD-F889549FC2BD}"/>
                    </a:ext>
                  </a:extLst>
                </p:cNvPr>
                <p:cNvPicPr/>
                <p:nvPr/>
              </p:nvPicPr>
              <p:blipFill>
                <a:blip r:embed="rId17"/>
                <a:stretch>
                  <a:fillRect/>
                </a:stretch>
              </p:blipFill>
              <p:spPr>
                <a:xfrm>
                  <a:off x="7820437" y="2572735"/>
                  <a:ext cx="36000" cy="36000"/>
                </a:xfrm>
                <a:prstGeom prst="rect">
                  <a:avLst/>
                </a:prstGeom>
              </p:spPr>
            </p:pic>
          </mc:Fallback>
        </mc:AlternateContent>
        <p:cxnSp>
          <p:nvCxnSpPr>
            <p:cNvPr id="61" name="Straight Arrow Connector 60">
              <a:extLst>
                <a:ext uri="{FF2B5EF4-FFF2-40B4-BE49-F238E27FC236}">
                  <a16:creationId xmlns:a16="http://schemas.microsoft.com/office/drawing/2014/main" id="{7719E8F0-DBA7-65EB-454B-735A1CA99353}"/>
                </a:ext>
              </a:extLst>
            </p:cNvPr>
            <p:cNvCxnSpPr>
              <a:cxnSpLocks/>
            </p:cNvCxnSpPr>
            <p:nvPr/>
          </p:nvCxnSpPr>
          <p:spPr>
            <a:xfrm>
              <a:off x="7838437" y="2590735"/>
              <a:ext cx="0" cy="4812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5B2B67C7-EADE-FD28-B3D9-F9B6EF6D34AB}"/>
                </a:ext>
              </a:extLst>
            </p:cNvPr>
            <p:cNvGrpSpPr/>
            <p:nvPr/>
          </p:nvGrpSpPr>
          <p:grpSpPr>
            <a:xfrm>
              <a:off x="6302290" y="3384094"/>
              <a:ext cx="555166" cy="271511"/>
              <a:chOff x="6999665" y="2336118"/>
              <a:chExt cx="555166" cy="271511"/>
            </a:xfrm>
          </p:grpSpPr>
          <p:cxnSp>
            <p:nvCxnSpPr>
              <p:cNvPr id="65" name="Straight Connector 64">
                <a:extLst>
                  <a:ext uri="{FF2B5EF4-FFF2-40B4-BE49-F238E27FC236}">
                    <a16:creationId xmlns:a16="http://schemas.microsoft.com/office/drawing/2014/main" id="{4A603D9C-7341-8144-812D-DD3FC011BAA5}"/>
                  </a:ext>
                </a:extLst>
              </p:cNvPr>
              <p:cNvCxnSpPr/>
              <p:nvPr/>
            </p:nvCxnSpPr>
            <p:spPr>
              <a:xfrm flipV="1">
                <a:off x="6999665" y="2367932"/>
                <a:ext cx="187340" cy="23969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059F0AF-CD11-80C6-BA61-059A38BE2258}"/>
                  </a:ext>
                </a:extLst>
              </p:cNvPr>
              <p:cNvCxnSpPr/>
              <p:nvPr/>
            </p:nvCxnSpPr>
            <p:spPr>
              <a:xfrm flipV="1">
                <a:off x="7183578" y="2346107"/>
                <a:ext cx="187340" cy="23969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76802EE-4C26-B504-5273-0C6702932399}"/>
                  </a:ext>
                </a:extLst>
              </p:cNvPr>
              <p:cNvCxnSpPr/>
              <p:nvPr/>
            </p:nvCxnSpPr>
            <p:spPr>
              <a:xfrm flipV="1">
                <a:off x="7367491" y="2336118"/>
                <a:ext cx="187340" cy="23969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3220249-1930-EC53-C7D3-E7226CE61581}"/>
                  </a:ext>
                </a:extLst>
              </p:cNvPr>
              <p:cNvCxnSpPr>
                <a:cxnSpLocks/>
              </p:cNvCxnSpPr>
              <p:nvPr/>
            </p:nvCxnSpPr>
            <p:spPr>
              <a:xfrm flipV="1">
                <a:off x="7183319" y="2367932"/>
                <a:ext cx="259" cy="2236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77710B-4094-FF70-570A-0D7A085E3073}"/>
                  </a:ext>
                </a:extLst>
              </p:cNvPr>
              <p:cNvCxnSpPr>
                <a:cxnSpLocks/>
              </p:cNvCxnSpPr>
              <p:nvPr/>
            </p:nvCxnSpPr>
            <p:spPr>
              <a:xfrm flipV="1">
                <a:off x="7370400" y="2346142"/>
                <a:ext cx="259" cy="2236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B6AF906-421F-7D81-0D33-315A4E36353F}"/>
                  </a:ext>
                </a:extLst>
              </p:cNvPr>
              <p:cNvCxnSpPr>
                <a:cxnSpLocks/>
              </p:cNvCxnSpPr>
              <p:nvPr/>
            </p:nvCxnSpPr>
            <p:spPr>
              <a:xfrm flipV="1">
                <a:off x="7549647" y="2346142"/>
                <a:ext cx="259" cy="2236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85C522F9-A3B6-6130-C4E8-AE673FA38FD4}"/>
                </a:ext>
              </a:extLst>
            </p:cNvPr>
            <p:cNvSpPr txBox="1"/>
            <p:nvPr/>
          </p:nvSpPr>
          <p:spPr>
            <a:xfrm>
              <a:off x="5825534" y="3552825"/>
              <a:ext cx="1557422" cy="338554"/>
            </a:xfrm>
            <a:prstGeom prst="rect">
              <a:avLst/>
            </a:prstGeom>
            <a:noFill/>
          </p:spPr>
          <p:txBody>
            <a:bodyPr wrap="square" rtlCol="0">
              <a:spAutoFit/>
            </a:bodyPr>
            <a:lstStyle/>
            <a:p>
              <a:pPr algn="ctr"/>
              <a:r>
                <a:rPr lang="en-US" sz="1600" b="1" dirty="0">
                  <a:solidFill>
                    <a:schemeClr val="accent2"/>
                  </a:solidFill>
                  <a:latin typeface="Sofia Sans" panose="020B0604020202020204" charset="0"/>
                </a:rPr>
                <a:t>Resistance</a:t>
              </a:r>
            </a:p>
          </p:txBody>
        </p:sp>
        <mc:AlternateContent xmlns:mc="http://schemas.openxmlformats.org/markup-compatibility/2006">
          <mc:Choice xmlns:p14="http://schemas.microsoft.com/office/powerpoint/2010/main" Requires="p14">
            <p:contentPart p14:bwMode="auto" r:id="rId22">
              <p14:nvContentPartPr>
                <p14:cNvPr id="73" name="Ink 72">
                  <a:extLst>
                    <a:ext uri="{FF2B5EF4-FFF2-40B4-BE49-F238E27FC236}">
                      <a16:creationId xmlns:a16="http://schemas.microsoft.com/office/drawing/2014/main" id="{9BCA29AD-303A-DAE4-8A50-AF8AA5E8D6EC}"/>
                    </a:ext>
                  </a:extLst>
                </p14:cNvPr>
                <p14:cNvContentPartPr/>
                <p14:nvPr/>
              </p14:nvContentPartPr>
              <p14:xfrm>
                <a:off x="7752867" y="1405450"/>
                <a:ext cx="360" cy="360"/>
              </p14:xfrm>
            </p:contentPart>
          </mc:Choice>
          <mc:Fallback>
            <p:pic>
              <p:nvPicPr>
                <p:cNvPr id="73" name="Ink 72">
                  <a:extLst>
                    <a:ext uri="{FF2B5EF4-FFF2-40B4-BE49-F238E27FC236}">
                      <a16:creationId xmlns:a16="http://schemas.microsoft.com/office/drawing/2014/main" id="{9BCA29AD-303A-DAE4-8A50-AF8AA5E8D6EC}"/>
                    </a:ext>
                  </a:extLst>
                </p:cNvPr>
                <p:cNvPicPr/>
                <p:nvPr/>
              </p:nvPicPr>
              <p:blipFill>
                <a:blip r:embed="rId17"/>
                <a:stretch>
                  <a:fillRect/>
                </a:stretch>
              </p:blipFill>
              <p:spPr>
                <a:xfrm>
                  <a:off x="7734867" y="1387450"/>
                  <a:ext cx="36000" cy="36000"/>
                </a:xfrm>
                <a:prstGeom prst="rect">
                  <a:avLst/>
                </a:prstGeom>
              </p:spPr>
            </p:pic>
          </mc:Fallback>
        </mc:AlternateContent>
        <p:sp>
          <p:nvSpPr>
            <p:cNvPr id="74" name="Oval 73">
              <a:extLst>
                <a:ext uri="{FF2B5EF4-FFF2-40B4-BE49-F238E27FC236}">
                  <a16:creationId xmlns:a16="http://schemas.microsoft.com/office/drawing/2014/main" id="{03916401-8E13-DF06-7400-9182B0161A53}"/>
                </a:ext>
              </a:extLst>
            </p:cNvPr>
            <p:cNvSpPr/>
            <p:nvPr/>
          </p:nvSpPr>
          <p:spPr>
            <a:xfrm>
              <a:off x="7716680" y="1540556"/>
              <a:ext cx="100406" cy="94467"/>
            </a:xfrm>
            <a:prstGeom prst="ellipse">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091708BB-40F5-7D1B-92B7-7F1507085732}"/>
                </a:ext>
              </a:extLst>
            </p:cNvPr>
            <p:cNvSpPr txBox="1"/>
            <p:nvPr/>
          </p:nvSpPr>
          <p:spPr>
            <a:xfrm>
              <a:off x="5667454" y="1064277"/>
              <a:ext cx="1005155" cy="338554"/>
            </a:xfrm>
            <a:prstGeom prst="rect">
              <a:avLst/>
            </a:prstGeom>
            <a:noFill/>
          </p:spPr>
          <p:txBody>
            <a:bodyPr wrap="square" rtlCol="0">
              <a:spAutoFit/>
            </a:bodyPr>
            <a:lstStyle/>
            <a:p>
              <a:r>
                <a:rPr lang="en-US" sz="1600" b="1" dirty="0">
                  <a:solidFill>
                    <a:srgbClr val="FFC000"/>
                  </a:solidFill>
                  <a:latin typeface="Sofia Sans" panose="020B0604020202020204" charset="0"/>
                </a:rPr>
                <a:t>photons</a:t>
              </a:r>
            </a:p>
          </p:txBody>
        </p:sp>
        <p:sp>
          <p:nvSpPr>
            <p:cNvPr id="76" name="TextBox 75">
              <a:extLst>
                <a:ext uri="{FF2B5EF4-FFF2-40B4-BE49-F238E27FC236}">
                  <a16:creationId xmlns:a16="http://schemas.microsoft.com/office/drawing/2014/main" id="{D11ED66E-249F-B3C3-DCF4-75EA46AAE862}"/>
                </a:ext>
              </a:extLst>
            </p:cNvPr>
            <p:cNvSpPr txBox="1"/>
            <p:nvPr/>
          </p:nvSpPr>
          <p:spPr>
            <a:xfrm>
              <a:off x="7766883" y="1217136"/>
              <a:ext cx="1027507" cy="338554"/>
            </a:xfrm>
            <a:prstGeom prst="rect">
              <a:avLst/>
            </a:prstGeom>
            <a:noFill/>
          </p:spPr>
          <p:txBody>
            <a:bodyPr wrap="square" rtlCol="0">
              <a:spAutoFit/>
            </a:bodyPr>
            <a:lstStyle/>
            <a:p>
              <a:r>
                <a:rPr lang="en-US" sz="1600" b="1" dirty="0">
                  <a:solidFill>
                    <a:srgbClr val="FFC000"/>
                  </a:solidFill>
                  <a:latin typeface="Sofia Sans" panose="020B0604020202020204" charset="0"/>
                </a:rPr>
                <a:t>Electron</a:t>
              </a:r>
            </a:p>
          </p:txBody>
        </p:sp>
        <p:sp>
          <p:nvSpPr>
            <p:cNvPr id="77" name="TextBox 76">
              <a:extLst>
                <a:ext uri="{FF2B5EF4-FFF2-40B4-BE49-F238E27FC236}">
                  <a16:creationId xmlns:a16="http://schemas.microsoft.com/office/drawing/2014/main" id="{A9FD8888-F9B9-A344-E68B-EFFE1B89A8FD}"/>
                </a:ext>
              </a:extLst>
            </p:cNvPr>
            <p:cNvSpPr txBox="1"/>
            <p:nvPr/>
          </p:nvSpPr>
          <p:spPr>
            <a:xfrm>
              <a:off x="7766883" y="1427208"/>
              <a:ext cx="1027507" cy="338554"/>
            </a:xfrm>
            <a:prstGeom prst="rect">
              <a:avLst/>
            </a:prstGeom>
            <a:noFill/>
          </p:spPr>
          <p:txBody>
            <a:bodyPr wrap="square" rtlCol="0">
              <a:spAutoFit/>
            </a:bodyPr>
            <a:lstStyle/>
            <a:p>
              <a:r>
                <a:rPr lang="en-US" sz="1600" b="1" dirty="0">
                  <a:solidFill>
                    <a:srgbClr val="FFC000"/>
                  </a:solidFill>
                  <a:latin typeface="Sofia Sans" panose="020B0604020202020204" charset="0"/>
                </a:rPr>
                <a:t>Hole</a:t>
              </a:r>
            </a:p>
          </p:txBody>
        </p:sp>
        <p:grpSp>
          <p:nvGrpSpPr>
            <p:cNvPr id="78" name="Group 77">
              <a:extLst>
                <a:ext uri="{FF2B5EF4-FFF2-40B4-BE49-F238E27FC236}">
                  <a16:creationId xmlns:a16="http://schemas.microsoft.com/office/drawing/2014/main" id="{312CD54C-9BF1-8C54-1EA7-2F6794AA8C83}"/>
                </a:ext>
              </a:extLst>
            </p:cNvPr>
            <p:cNvGrpSpPr/>
            <p:nvPr/>
          </p:nvGrpSpPr>
          <p:grpSpPr>
            <a:xfrm rot="2382689">
              <a:off x="6348320" y="1282014"/>
              <a:ext cx="670320" cy="669960"/>
              <a:chOff x="3775600" y="3595547"/>
              <a:chExt cx="670320" cy="669960"/>
            </a:xfrm>
          </p:grpSpPr>
          <mc:AlternateContent xmlns:mc="http://schemas.openxmlformats.org/markup-compatibility/2006">
            <mc:Choice xmlns:p14="http://schemas.microsoft.com/office/powerpoint/2010/main" Requires="p14">
              <p:contentPart p14:bwMode="auto" r:id="rId23">
                <p14:nvContentPartPr>
                  <p14:cNvPr id="79" name="Ink 78">
                    <a:extLst>
                      <a:ext uri="{FF2B5EF4-FFF2-40B4-BE49-F238E27FC236}">
                        <a16:creationId xmlns:a16="http://schemas.microsoft.com/office/drawing/2014/main" id="{80D59ABA-2CAB-EF5C-4714-80B5C79A49FA}"/>
                      </a:ext>
                    </a:extLst>
                  </p14:cNvPr>
                  <p14:cNvContentPartPr/>
                  <p14:nvPr/>
                </p14:nvContentPartPr>
                <p14:xfrm>
                  <a:off x="3775600" y="3595547"/>
                  <a:ext cx="638280" cy="669960"/>
                </p14:xfrm>
              </p:contentPart>
            </mc:Choice>
            <mc:Fallback>
              <p:pic>
                <p:nvPicPr>
                  <p:cNvPr id="79" name="Ink 78">
                    <a:extLst>
                      <a:ext uri="{FF2B5EF4-FFF2-40B4-BE49-F238E27FC236}">
                        <a16:creationId xmlns:a16="http://schemas.microsoft.com/office/drawing/2014/main" id="{80D59ABA-2CAB-EF5C-4714-80B5C79A49FA}"/>
                      </a:ext>
                    </a:extLst>
                  </p:cNvPr>
                  <p:cNvPicPr/>
                  <p:nvPr/>
                </p:nvPicPr>
                <p:blipFill>
                  <a:blip r:embed="rId13"/>
                  <a:stretch>
                    <a:fillRect/>
                  </a:stretch>
                </p:blipFill>
                <p:spPr>
                  <a:xfrm>
                    <a:off x="3766600" y="3586547"/>
                    <a:ext cx="655920" cy="6876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80" name="Ink 79">
                    <a:extLst>
                      <a:ext uri="{FF2B5EF4-FFF2-40B4-BE49-F238E27FC236}">
                        <a16:creationId xmlns:a16="http://schemas.microsoft.com/office/drawing/2014/main" id="{68C71909-7582-E241-5737-685A0B3AD836}"/>
                      </a:ext>
                    </a:extLst>
                  </p14:cNvPr>
                  <p14:cNvContentPartPr/>
                  <p14:nvPr/>
                </p14:nvContentPartPr>
                <p14:xfrm>
                  <a:off x="4233160" y="4170107"/>
                  <a:ext cx="212760" cy="87120"/>
                </p14:xfrm>
              </p:contentPart>
            </mc:Choice>
            <mc:Fallback>
              <p:pic>
                <p:nvPicPr>
                  <p:cNvPr id="80" name="Ink 79">
                    <a:extLst>
                      <a:ext uri="{FF2B5EF4-FFF2-40B4-BE49-F238E27FC236}">
                        <a16:creationId xmlns:a16="http://schemas.microsoft.com/office/drawing/2014/main" id="{68C71909-7582-E241-5737-685A0B3AD836}"/>
                      </a:ext>
                    </a:extLst>
                  </p:cNvPr>
                  <p:cNvPicPr/>
                  <p:nvPr/>
                </p:nvPicPr>
                <p:blipFill>
                  <a:blip r:embed="rId15"/>
                  <a:stretch>
                    <a:fillRect/>
                  </a:stretch>
                </p:blipFill>
                <p:spPr>
                  <a:xfrm>
                    <a:off x="4224160" y="4161107"/>
                    <a:ext cx="230400" cy="104760"/>
                  </a:xfrm>
                  <a:prstGeom prst="rect">
                    <a:avLst/>
                  </a:prstGeom>
                </p:spPr>
              </p:pic>
            </mc:Fallback>
          </mc:AlternateContent>
        </p:grpSp>
      </p:grpSp>
    </p:spTree>
    <p:extLst>
      <p:ext uri="{BB962C8B-B14F-4D97-AF65-F5344CB8AC3E}">
        <p14:creationId xmlns:p14="http://schemas.microsoft.com/office/powerpoint/2010/main" val="2917893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A735-EEF3-68C6-A791-283E6C0ED182}"/>
              </a:ext>
            </a:extLst>
          </p:cNvPr>
          <p:cNvSpPr>
            <a:spLocks noGrp="1"/>
          </p:cNvSpPr>
          <p:nvPr>
            <p:ph type="title"/>
          </p:nvPr>
        </p:nvSpPr>
        <p:spPr/>
        <p:txBody>
          <a:bodyPr/>
          <a:lstStyle/>
          <a:p>
            <a:r>
              <a:rPr lang="en-US" dirty="0"/>
              <a:t>What is voltage? What is current? What is power?</a:t>
            </a:r>
          </a:p>
        </p:txBody>
      </p:sp>
      <p:sp>
        <p:nvSpPr>
          <p:cNvPr id="22" name="TextBox 21">
            <a:extLst>
              <a:ext uri="{FF2B5EF4-FFF2-40B4-BE49-F238E27FC236}">
                <a16:creationId xmlns:a16="http://schemas.microsoft.com/office/drawing/2014/main" id="{466BDB89-A66B-660E-76AF-00EE399FB6B5}"/>
              </a:ext>
            </a:extLst>
          </p:cNvPr>
          <p:cNvSpPr txBox="1"/>
          <p:nvPr/>
        </p:nvSpPr>
        <p:spPr>
          <a:xfrm>
            <a:off x="4119444" y="1685828"/>
            <a:ext cx="4503547" cy="2031325"/>
          </a:xfrm>
          <a:prstGeom prst="rect">
            <a:avLst/>
          </a:prstGeom>
          <a:noFill/>
        </p:spPr>
        <p:txBody>
          <a:bodyPr wrap="square">
            <a:spAutoFit/>
          </a:bodyPr>
          <a:lstStyle/>
          <a:p>
            <a:r>
              <a:rPr lang="en-US" dirty="0">
                <a:latin typeface="Sofia Sans" panose="020B0604020202020204" charset="0"/>
              </a:rPr>
              <a:t>1. Kangaroos usually stay at the bottom</a:t>
            </a:r>
          </a:p>
          <a:p>
            <a:r>
              <a:rPr lang="en-US" dirty="0">
                <a:latin typeface="Sofia Sans" panose="020B0604020202020204" charset="0"/>
              </a:rPr>
              <a:t>2. Every kangaroo at the bottom that gets a sugar cube, eats it, get some energy and jump to the lowest step.</a:t>
            </a:r>
          </a:p>
          <a:p>
            <a:endParaRPr lang="en-US" dirty="0">
              <a:latin typeface="Sofia Sans" panose="020B0604020202020204" charset="0"/>
            </a:endParaRPr>
          </a:p>
          <a:p>
            <a:endParaRPr lang="en-US" dirty="0">
              <a:latin typeface="Sofia Sans" panose="020B0604020202020204" charset="0"/>
            </a:endParaRPr>
          </a:p>
          <a:p>
            <a:endParaRPr lang="en-US" dirty="0">
              <a:latin typeface="Sofia Sans" panose="020B0604020202020204" charset="0"/>
            </a:endParaRPr>
          </a:p>
          <a:p>
            <a:endParaRPr lang="en-US" dirty="0">
              <a:latin typeface="Sofia Sans" panose="020B0604020202020204" charset="0"/>
            </a:endParaRPr>
          </a:p>
          <a:p>
            <a:endParaRPr lang="en-US" dirty="0">
              <a:latin typeface="Sofia Sans" panose="020B0604020202020204" charset="0"/>
            </a:endParaRPr>
          </a:p>
          <a:p>
            <a:endParaRPr lang="en-US" sz="1400" dirty="0">
              <a:latin typeface="Sofia Sans" panose="020B0604020202020204" charset="0"/>
            </a:endParaRPr>
          </a:p>
        </p:txBody>
      </p:sp>
      <p:sp>
        <p:nvSpPr>
          <p:cNvPr id="9" name="TextBox 8">
            <a:extLst>
              <a:ext uri="{FF2B5EF4-FFF2-40B4-BE49-F238E27FC236}">
                <a16:creationId xmlns:a16="http://schemas.microsoft.com/office/drawing/2014/main" id="{EB1095C2-72D3-A65A-379B-8D8FD5766FFC}"/>
              </a:ext>
            </a:extLst>
          </p:cNvPr>
          <p:cNvSpPr txBox="1"/>
          <p:nvPr/>
        </p:nvSpPr>
        <p:spPr>
          <a:xfrm>
            <a:off x="4210539" y="2424807"/>
            <a:ext cx="4532380" cy="954107"/>
          </a:xfrm>
          <a:prstGeom prst="rect">
            <a:avLst/>
          </a:prstGeom>
          <a:solidFill>
            <a:schemeClr val="accent5">
              <a:lumMod val="20000"/>
              <a:lumOff val="80000"/>
            </a:schemeClr>
          </a:solidFill>
          <a:ln>
            <a:solidFill>
              <a:schemeClr val="tx1"/>
            </a:solidFill>
          </a:ln>
        </p:spPr>
        <p:txBody>
          <a:bodyPr wrap="square">
            <a:spAutoFit/>
          </a:bodyPr>
          <a:lstStyle/>
          <a:p>
            <a:pPr algn="ctr"/>
            <a:r>
              <a:rPr lang="en-US" sz="1400" b="1" dirty="0">
                <a:solidFill>
                  <a:schemeClr val="accent2"/>
                </a:solidFill>
                <a:latin typeface="Sofia Sans" panose="020B0604020202020204" charset="0"/>
              </a:rPr>
              <a:t>Voltage (V) is the potential energy/work that can be done by the kangaroo at the lowest </a:t>
            </a:r>
            <a:r>
              <a:rPr lang="en-US" b="1" dirty="0">
                <a:solidFill>
                  <a:schemeClr val="accent2"/>
                </a:solidFill>
                <a:latin typeface="Sofia Sans" panose="020B0604020202020204" charset="0"/>
              </a:rPr>
              <a:t>step </a:t>
            </a:r>
            <a:r>
              <a:rPr lang="en-US" sz="1400" b="1" dirty="0">
                <a:solidFill>
                  <a:schemeClr val="accent2"/>
                </a:solidFill>
                <a:latin typeface="Sofia Sans" panose="020B0604020202020204" charset="0"/>
              </a:rPr>
              <a:t>when jumping to the highest step </a:t>
            </a:r>
            <a:r>
              <a:rPr lang="en-US" sz="1400" dirty="0">
                <a:latin typeface="Sofia Sans" panose="020B0604020202020204" charset="0"/>
                <a:sym typeface="Wingdings" panose="05000000000000000000" pitchFamily="2" charset="2"/>
              </a:rPr>
              <a:t> </a:t>
            </a:r>
            <a:r>
              <a:rPr lang="en-US" sz="1400" dirty="0">
                <a:latin typeface="Sofia Sans" panose="020B0604020202020204" charset="0"/>
              </a:rPr>
              <a:t>the higher is the number of kangaroos on the lowest step, the higher is the voltage!</a:t>
            </a:r>
          </a:p>
        </p:txBody>
      </p:sp>
      <p:sp>
        <p:nvSpPr>
          <p:cNvPr id="41" name="TextBox 40">
            <a:extLst>
              <a:ext uri="{FF2B5EF4-FFF2-40B4-BE49-F238E27FC236}">
                <a16:creationId xmlns:a16="http://schemas.microsoft.com/office/drawing/2014/main" id="{1CA93302-AD9A-31EB-05D3-0FCB2D492E5F}"/>
              </a:ext>
            </a:extLst>
          </p:cNvPr>
          <p:cNvSpPr txBox="1"/>
          <p:nvPr/>
        </p:nvSpPr>
        <p:spPr>
          <a:xfrm>
            <a:off x="525771" y="3837322"/>
            <a:ext cx="8216794" cy="738664"/>
          </a:xfrm>
          <a:prstGeom prst="rect">
            <a:avLst/>
          </a:prstGeom>
          <a:solidFill>
            <a:schemeClr val="accent5">
              <a:lumMod val="20000"/>
              <a:lumOff val="80000"/>
            </a:schemeClr>
          </a:solidFill>
          <a:ln>
            <a:solidFill>
              <a:schemeClr val="tx1"/>
            </a:solidFill>
          </a:ln>
        </p:spPr>
        <p:txBody>
          <a:bodyPr wrap="square">
            <a:spAutoFit/>
          </a:bodyPr>
          <a:lstStyle/>
          <a:p>
            <a:r>
              <a:rPr lang="en-US" sz="1400" b="1" dirty="0">
                <a:solidFill>
                  <a:schemeClr val="accent2"/>
                </a:solidFill>
                <a:latin typeface="Sofia Sans" panose="020B0604020202020204" charset="0"/>
              </a:rPr>
              <a:t>Current (I) is the number of kangaroos </a:t>
            </a:r>
            <a:r>
              <a:rPr lang="en-US" sz="1400" dirty="0">
                <a:latin typeface="Sofia Sans" panose="020B0604020202020204" charset="0"/>
              </a:rPr>
              <a:t>that we see in the air </a:t>
            </a:r>
            <a:r>
              <a:rPr lang="en-US" sz="1400" b="1" dirty="0">
                <a:solidFill>
                  <a:schemeClr val="accent2"/>
                </a:solidFill>
                <a:latin typeface="Sofia Sans" panose="020B0604020202020204" charset="0"/>
              </a:rPr>
              <a:t>while jumping to the highest ste</a:t>
            </a:r>
            <a:r>
              <a:rPr lang="en-US" b="1" dirty="0">
                <a:solidFill>
                  <a:schemeClr val="accent2"/>
                </a:solidFill>
                <a:latin typeface="Sofia Sans" panose="020B0604020202020204" charset="0"/>
              </a:rPr>
              <a:t>p</a:t>
            </a:r>
            <a:r>
              <a:rPr lang="en-US" sz="1400" b="1" dirty="0">
                <a:solidFill>
                  <a:schemeClr val="accent2"/>
                </a:solidFill>
                <a:latin typeface="Sofia Sans" panose="020B0604020202020204" charset="0"/>
              </a:rPr>
              <a:t> in a given unit of time t. Power (P) is the energy/work that is done by the kangaroo when jumping to the highest step in a given unit of time t.</a:t>
            </a:r>
          </a:p>
        </p:txBody>
      </p:sp>
      <p:sp>
        <p:nvSpPr>
          <p:cNvPr id="5" name="Rectangle 4">
            <a:extLst>
              <a:ext uri="{FF2B5EF4-FFF2-40B4-BE49-F238E27FC236}">
                <a16:creationId xmlns:a16="http://schemas.microsoft.com/office/drawing/2014/main" id="{9EBF04D4-9289-1963-458C-FEED17B267A3}"/>
              </a:ext>
            </a:extLst>
          </p:cNvPr>
          <p:cNvSpPr/>
          <p:nvPr/>
        </p:nvSpPr>
        <p:spPr>
          <a:xfrm>
            <a:off x="2128473" y="2713815"/>
            <a:ext cx="647863" cy="452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16CDDA-A1A8-0DEF-21FC-20C6271B2C7C}"/>
              </a:ext>
            </a:extLst>
          </p:cNvPr>
          <p:cNvSpPr/>
          <p:nvPr/>
        </p:nvSpPr>
        <p:spPr>
          <a:xfrm>
            <a:off x="2782037" y="2114869"/>
            <a:ext cx="647864" cy="10472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35A9E8-6887-5150-AFD9-ADADF84245B5}"/>
              </a:ext>
            </a:extLst>
          </p:cNvPr>
          <p:cNvSpPr/>
          <p:nvPr/>
        </p:nvSpPr>
        <p:spPr>
          <a:xfrm>
            <a:off x="1464801" y="2444363"/>
            <a:ext cx="200364" cy="168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Kangaroo with solid fill">
            <a:extLst>
              <a:ext uri="{FF2B5EF4-FFF2-40B4-BE49-F238E27FC236}">
                <a16:creationId xmlns:a16="http://schemas.microsoft.com/office/drawing/2014/main" id="{E39047D8-A66F-BBD6-6F49-F20484DE12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8074" y="2294274"/>
            <a:ext cx="526774" cy="465457"/>
          </a:xfrm>
          <a:prstGeom prst="rect">
            <a:avLst/>
          </a:prstGeom>
        </p:spPr>
      </p:pic>
      <p:pic>
        <p:nvPicPr>
          <p:cNvPr id="25" name="Graphic 24" descr="Kangaroo with solid fill">
            <a:extLst>
              <a:ext uri="{FF2B5EF4-FFF2-40B4-BE49-F238E27FC236}">
                <a16:creationId xmlns:a16="http://schemas.microsoft.com/office/drawing/2014/main" id="{6CF14B88-4133-5256-1100-529EBE39E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6069" y="1689694"/>
            <a:ext cx="526774" cy="465457"/>
          </a:xfrm>
          <a:prstGeom prst="rect">
            <a:avLst/>
          </a:prstGeom>
        </p:spPr>
      </p:pic>
      <p:pic>
        <p:nvPicPr>
          <p:cNvPr id="18" name="Graphic 17" descr="Kangaroo with solid fill">
            <a:extLst>
              <a:ext uri="{FF2B5EF4-FFF2-40B4-BE49-F238E27FC236}">
                <a16:creationId xmlns:a16="http://schemas.microsoft.com/office/drawing/2014/main" id="{B8BE8E8D-BE5C-12FC-552B-CC9535555E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726" y="2743221"/>
            <a:ext cx="526774" cy="465457"/>
          </a:xfrm>
          <a:prstGeom prst="rect">
            <a:avLst/>
          </a:prstGeom>
        </p:spPr>
      </p:pic>
      <p:pic>
        <p:nvPicPr>
          <p:cNvPr id="28" name="Graphic 27" descr="Kangaroo with solid fill">
            <a:extLst>
              <a:ext uri="{FF2B5EF4-FFF2-40B4-BE49-F238E27FC236}">
                <a16:creationId xmlns:a16="http://schemas.microsoft.com/office/drawing/2014/main" id="{CD9B4DE3-A7C0-4997-10F6-31A295D73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1226" y="2743221"/>
            <a:ext cx="526774" cy="465457"/>
          </a:xfrm>
          <a:prstGeom prst="rect">
            <a:avLst/>
          </a:prstGeom>
        </p:spPr>
      </p:pic>
      <p:pic>
        <p:nvPicPr>
          <p:cNvPr id="33" name="Graphic 32" descr="Kangaroo with solid fill">
            <a:extLst>
              <a:ext uri="{FF2B5EF4-FFF2-40B4-BE49-F238E27FC236}">
                <a16:creationId xmlns:a16="http://schemas.microsoft.com/office/drawing/2014/main" id="{336F6773-6B27-9832-F19E-2BADA42A7E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413" y="2743221"/>
            <a:ext cx="526774" cy="465457"/>
          </a:xfrm>
          <a:prstGeom prst="rect">
            <a:avLst/>
          </a:prstGeom>
        </p:spPr>
      </p:pic>
      <p:pic>
        <p:nvPicPr>
          <p:cNvPr id="36" name="Graphic 35" descr="Kangaroo with solid fill">
            <a:extLst>
              <a:ext uri="{FF2B5EF4-FFF2-40B4-BE49-F238E27FC236}">
                <a16:creationId xmlns:a16="http://schemas.microsoft.com/office/drawing/2014/main" id="{B3CDE399-78C5-4C54-AC17-63A12F18A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982" y="2743221"/>
            <a:ext cx="526774" cy="465457"/>
          </a:xfrm>
          <a:prstGeom prst="rect">
            <a:avLst/>
          </a:prstGeom>
        </p:spPr>
      </p:pic>
      <p:sp>
        <p:nvSpPr>
          <p:cNvPr id="37" name="Rectangle 36">
            <a:extLst>
              <a:ext uri="{FF2B5EF4-FFF2-40B4-BE49-F238E27FC236}">
                <a16:creationId xmlns:a16="http://schemas.microsoft.com/office/drawing/2014/main" id="{441E351B-DB96-BCE3-AA4D-3A7B473EB596}"/>
              </a:ext>
            </a:extLst>
          </p:cNvPr>
          <p:cNvSpPr/>
          <p:nvPr/>
        </p:nvSpPr>
        <p:spPr>
          <a:xfrm>
            <a:off x="1734005" y="2066819"/>
            <a:ext cx="200364" cy="168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67BABFA3-8C95-7E04-D59A-94052B47FBD4}"/>
              </a:ext>
            </a:extLst>
          </p:cNvPr>
          <p:cNvCxnSpPr>
            <a:cxnSpLocks/>
          </p:cNvCxnSpPr>
          <p:nvPr/>
        </p:nvCxnSpPr>
        <p:spPr>
          <a:xfrm>
            <a:off x="434442" y="3162148"/>
            <a:ext cx="2581649" cy="0"/>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Graphic 41" descr="Kangaroo with solid fill">
            <a:extLst>
              <a:ext uri="{FF2B5EF4-FFF2-40B4-BE49-F238E27FC236}">
                <a16:creationId xmlns:a16="http://schemas.microsoft.com/office/drawing/2014/main" id="{4861F777-B15A-62B9-2B5D-A3C10CE8B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2355" y="1685828"/>
            <a:ext cx="526774" cy="465457"/>
          </a:xfrm>
          <a:prstGeom prst="rect">
            <a:avLst/>
          </a:prstGeom>
        </p:spPr>
      </p:pic>
      <mc:AlternateContent xmlns:mc="http://schemas.openxmlformats.org/markup-compatibility/2006" xmlns:p14="http://schemas.microsoft.com/office/powerpoint/2010/main">
        <mc:Choice Requires="p14">
          <p:contentPart p14:bwMode="auto" r:id="rId5">
            <p14:nvContentPartPr>
              <p14:cNvPr id="44" name="Ink 43">
                <a:extLst>
                  <a:ext uri="{FF2B5EF4-FFF2-40B4-BE49-F238E27FC236}">
                    <a16:creationId xmlns:a16="http://schemas.microsoft.com/office/drawing/2014/main" id="{61668953-D2C7-FBB1-4AE5-62E6C02CA355}"/>
                  </a:ext>
                </a:extLst>
              </p14:cNvPr>
              <p14:cNvContentPartPr/>
              <p14:nvPr/>
            </p14:nvContentPartPr>
            <p14:xfrm>
              <a:off x="2309236" y="1928527"/>
              <a:ext cx="706856" cy="572700"/>
            </p14:xfrm>
          </p:contentPart>
        </mc:Choice>
        <mc:Fallback xmlns="">
          <p:pic>
            <p:nvPicPr>
              <p:cNvPr id="44" name="Ink 43">
                <a:extLst>
                  <a:ext uri="{FF2B5EF4-FFF2-40B4-BE49-F238E27FC236}">
                    <a16:creationId xmlns:a16="http://schemas.microsoft.com/office/drawing/2014/main" id="{61668953-D2C7-FBB1-4AE5-62E6C02CA355}"/>
                  </a:ext>
                </a:extLst>
              </p:cNvPr>
              <p:cNvPicPr/>
              <p:nvPr/>
            </p:nvPicPr>
            <p:blipFill>
              <a:blip r:embed="rId6"/>
              <a:stretch>
                <a:fillRect/>
              </a:stretch>
            </p:blipFill>
            <p:spPr>
              <a:xfrm>
                <a:off x="2304915" y="1924207"/>
                <a:ext cx="715498" cy="58133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7" name="Ink 46">
                <a:extLst>
                  <a:ext uri="{FF2B5EF4-FFF2-40B4-BE49-F238E27FC236}">
                    <a16:creationId xmlns:a16="http://schemas.microsoft.com/office/drawing/2014/main" id="{07183D72-A3A8-402D-0766-5FE9878A5856}"/>
                  </a:ext>
                </a:extLst>
              </p14:cNvPr>
              <p14:cNvContentPartPr/>
              <p14:nvPr/>
            </p14:nvContentPartPr>
            <p14:xfrm>
              <a:off x="1938655" y="2569407"/>
              <a:ext cx="280440" cy="246960"/>
            </p14:xfrm>
          </p:contentPart>
        </mc:Choice>
        <mc:Fallback xmlns="">
          <p:pic>
            <p:nvPicPr>
              <p:cNvPr id="47" name="Ink 46">
                <a:extLst>
                  <a:ext uri="{FF2B5EF4-FFF2-40B4-BE49-F238E27FC236}">
                    <a16:creationId xmlns:a16="http://schemas.microsoft.com/office/drawing/2014/main" id="{07183D72-A3A8-402D-0766-5FE9878A5856}"/>
                  </a:ext>
                </a:extLst>
              </p:cNvPr>
              <p:cNvPicPr/>
              <p:nvPr/>
            </p:nvPicPr>
            <p:blipFill>
              <a:blip r:embed="rId8"/>
              <a:stretch>
                <a:fillRect/>
              </a:stretch>
            </p:blipFill>
            <p:spPr>
              <a:xfrm>
                <a:off x="1934335" y="2565087"/>
                <a:ext cx="289080" cy="255600"/>
              </a:xfrm>
              <a:prstGeom prst="rect">
                <a:avLst/>
              </a:prstGeom>
            </p:spPr>
          </p:pic>
        </mc:Fallback>
      </mc:AlternateContent>
      <p:pic>
        <p:nvPicPr>
          <p:cNvPr id="50" name="Graphic 49" descr="Kangaroo with solid fill">
            <a:extLst>
              <a:ext uri="{FF2B5EF4-FFF2-40B4-BE49-F238E27FC236}">
                <a16:creationId xmlns:a16="http://schemas.microsoft.com/office/drawing/2014/main" id="{F3984E54-AC82-DF86-D49F-401019E48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6415" y="2743220"/>
            <a:ext cx="526774" cy="465457"/>
          </a:xfrm>
          <a:prstGeom prst="rect">
            <a:avLst/>
          </a:prstGeom>
        </p:spPr>
      </p:pic>
      <mc:AlternateContent xmlns:mc="http://schemas.openxmlformats.org/markup-compatibility/2006" xmlns:p14="http://schemas.microsoft.com/office/powerpoint/2010/main">
        <mc:Choice Requires="p14">
          <p:contentPart p14:bwMode="auto" r:id="rId9">
            <p14:nvContentPartPr>
              <p14:cNvPr id="51" name="Ink 50">
                <a:extLst>
                  <a:ext uri="{FF2B5EF4-FFF2-40B4-BE49-F238E27FC236}">
                    <a16:creationId xmlns:a16="http://schemas.microsoft.com/office/drawing/2014/main" id="{AA564008-465F-CB22-1050-425BE2A23A10}"/>
                  </a:ext>
                </a:extLst>
              </p14:cNvPr>
              <p14:cNvContentPartPr/>
              <p14:nvPr/>
            </p14:nvContentPartPr>
            <p14:xfrm>
              <a:off x="3185716" y="1972042"/>
              <a:ext cx="415080" cy="1004400"/>
            </p14:xfrm>
          </p:contentPart>
        </mc:Choice>
        <mc:Fallback xmlns="">
          <p:pic>
            <p:nvPicPr>
              <p:cNvPr id="51" name="Ink 50">
                <a:extLst>
                  <a:ext uri="{FF2B5EF4-FFF2-40B4-BE49-F238E27FC236}">
                    <a16:creationId xmlns:a16="http://schemas.microsoft.com/office/drawing/2014/main" id="{AA564008-465F-CB22-1050-425BE2A23A10}"/>
                  </a:ext>
                </a:extLst>
              </p:cNvPr>
              <p:cNvPicPr/>
              <p:nvPr/>
            </p:nvPicPr>
            <p:blipFill>
              <a:blip r:embed="rId10"/>
              <a:stretch>
                <a:fillRect/>
              </a:stretch>
            </p:blipFill>
            <p:spPr>
              <a:xfrm>
                <a:off x="3181396" y="1967722"/>
                <a:ext cx="423720" cy="1013040"/>
              </a:xfrm>
              <a:prstGeom prst="rect">
                <a:avLst/>
              </a:prstGeom>
            </p:spPr>
          </p:pic>
        </mc:Fallback>
      </mc:AlternateContent>
      <p:sp>
        <p:nvSpPr>
          <p:cNvPr id="4" name="TextBox 3">
            <a:extLst>
              <a:ext uri="{FF2B5EF4-FFF2-40B4-BE49-F238E27FC236}">
                <a16:creationId xmlns:a16="http://schemas.microsoft.com/office/drawing/2014/main" id="{3E396059-E536-6131-DC8A-2E33F37CC41D}"/>
              </a:ext>
            </a:extLst>
          </p:cNvPr>
          <p:cNvSpPr txBox="1"/>
          <p:nvPr/>
        </p:nvSpPr>
        <p:spPr>
          <a:xfrm>
            <a:off x="525771" y="3483911"/>
            <a:ext cx="8216794" cy="307777"/>
          </a:xfrm>
          <a:prstGeom prst="rect">
            <a:avLst/>
          </a:prstGeom>
          <a:noFill/>
        </p:spPr>
        <p:txBody>
          <a:bodyPr wrap="square">
            <a:spAutoFit/>
          </a:bodyPr>
          <a:lstStyle/>
          <a:p>
            <a:r>
              <a:rPr lang="en-US" dirty="0">
                <a:latin typeface="Sofia Sans" panose="020B0604020202020204" charset="0"/>
              </a:rPr>
              <a:t>3. Every kangaroo at the lowest step try to jump to the highest step then the fall back at the bottom</a:t>
            </a:r>
            <a:endParaRPr lang="en-US" sz="1400" dirty="0">
              <a:latin typeface="Sofia Sans" panose="020B0604020202020204" charset="0"/>
            </a:endParaRPr>
          </a:p>
        </p:txBody>
      </p:sp>
      <p:sp>
        <p:nvSpPr>
          <p:cNvPr id="10" name="Google Shape;473;p33">
            <a:extLst>
              <a:ext uri="{FF2B5EF4-FFF2-40B4-BE49-F238E27FC236}">
                <a16:creationId xmlns:a16="http://schemas.microsoft.com/office/drawing/2014/main" id="{5DB90CD8-13F8-8ADE-3E03-8ABBC20647A5}"/>
              </a:ext>
            </a:extLst>
          </p:cNvPr>
          <p:cNvSpPr txBox="1">
            <a:spLocks/>
          </p:cNvSpPr>
          <p:nvPr/>
        </p:nvSpPr>
        <p:spPr>
          <a:xfrm>
            <a:off x="1014982" y="4637791"/>
            <a:ext cx="8340685" cy="4115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US" sz="1400" b="1" dirty="0">
                <a:solidFill>
                  <a:schemeClr val="tx1"/>
                </a:solidFill>
                <a:latin typeface="Sofia Sans" panose="020B0604020202020204" charset="0"/>
              </a:rPr>
              <a:t>Try to derive the formula for power (P) as a function of voltage (V) and current (I) with your teammates!</a:t>
            </a:r>
            <a:endParaRPr lang="en-US" sz="900" dirty="0">
              <a:solidFill>
                <a:schemeClr val="tx1"/>
              </a:solidFill>
            </a:endParaRPr>
          </a:p>
        </p:txBody>
      </p:sp>
      <p:sp>
        <p:nvSpPr>
          <p:cNvPr id="11" name="Google Shape;9592;p58">
            <a:extLst>
              <a:ext uri="{FF2B5EF4-FFF2-40B4-BE49-F238E27FC236}">
                <a16:creationId xmlns:a16="http://schemas.microsoft.com/office/drawing/2014/main" id="{AB4A8018-6C1A-AEEC-B675-013827FE42BD}"/>
              </a:ext>
            </a:extLst>
          </p:cNvPr>
          <p:cNvSpPr/>
          <p:nvPr/>
        </p:nvSpPr>
        <p:spPr>
          <a:xfrm>
            <a:off x="759297" y="4685755"/>
            <a:ext cx="365632" cy="363561"/>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503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EA02E27-39F8-80F3-08AF-522DECD41F06}"/>
              </a:ext>
            </a:extLst>
          </p:cNvPr>
          <p:cNvSpPr/>
          <p:nvPr/>
        </p:nvSpPr>
        <p:spPr>
          <a:xfrm>
            <a:off x="2065382" y="1471518"/>
            <a:ext cx="1322624" cy="1388295"/>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Kangaroo with solid fill">
            <a:extLst>
              <a:ext uri="{FF2B5EF4-FFF2-40B4-BE49-F238E27FC236}">
                <a16:creationId xmlns:a16="http://schemas.microsoft.com/office/drawing/2014/main" id="{147AB604-899F-5B3A-702C-D89879E8C4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9087" y="1984525"/>
            <a:ext cx="526774" cy="465457"/>
          </a:xfrm>
          <a:prstGeom prst="rect">
            <a:avLst/>
          </a:prstGeom>
        </p:spPr>
      </p:pic>
      <p:sp>
        <p:nvSpPr>
          <p:cNvPr id="2" name="Title 1">
            <a:extLst>
              <a:ext uri="{FF2B5EF4-FFF2-40B4-BE49-F238E27FC236}">
                <a16:creationId xmlns:a16="http://schemas.microsoft.com/office/drawing/2014/main" id="{7C35A735-EEF3-68C6-A791-283E6C0ED182}"/>
              </a:ext>
            </a:extLst>
          </p:cNvPr>
          <p:cNvSpPr>
            <a:spLocks noGrp="1"/>
          </p:cNvSpPr>
          <p:nvPr>
            <p:ph type="title"/>
          </p:nvPr>
        </p:nvSpPr>
        <p:spPr/>
        <p:txBody>
          <a:bodyPr/>
          <a:lstStyle/>
          <a:p>
            <a:r>
              <a:rPr lang="en-US"/>
              <a:t>What is open-circuit voltage?</a:t>
            </a:r>
          </a:p>
        </p:txBody>
      </p:sp>
      <p:sp>
        <p:nvSpPr>
          <p:cNvPr id="5" name="Rectangle 4">
            <a:extLst>
              <a:ext uri="{FF2B5EF4-FFF2-40B4-BE49-F238E27FC236}">
                <a16:creationId xmlns:a16="http://schemas.microsoft.com/office/drawing/2014/main" id="{9EBF04D4-9289-1963-458C-FEED17B267A3}"/>
              </a:ext>
            </a:extLst>
          </p:cNvPr>
          <p:cNvSpPr/>
          <p:nvPr/>
        </p:nvSpPr>
        <p:spPr>
          <a:xfrm>
            <a:off x="2086578" y="2495639"/>
            <a:ext cx="647863" cy="452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16CDDA-A1A8-0DEF-21FC-20C6271B2C7C}"/>
              </a:ext>
            </a:extLst>
          </p:cNvPr>
          <p:cNvSpPr/>
          <p:nvPr/>
        </p:nvSpPr>
        <p:spPr>
          <a:xfrm>
            <a:off x="2740142" y="1896693"/>
            <a:ext cx="647864" cy="10472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35A9E8-6887-5150-AFD9-ADADF84245B5}"/>
              </a:ext>
            </a:extLst>
          </p:cNvPr>
          <p:cNvSpPr/>
          <p:nvPr/>
        </p:nvSpPr>
        <p:spPr>
          <a:xfrm>
            <a:off x="1422906" y="2226187"/>
            <a:ext cx="200364" cy="168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Kangaroo with solid fill">
            <a:extLst>
              <a:ext uri="{FF2B5EF4-FFF2-40B4-BE49-F238E27FC236}">
                <a16:creationId xmlns:a16="http://schemas.microsoft.com/office/drawing/2014/main" id="{E39047D8-A66F-BBD6-6F49-F20484DE12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8240" y="2076255"/>
            <a:ext cx="526774" cy="465457"/>
          </a:xfrm>
          <a:prstGeom prst="rect">
            <a:avLst/>
          </a:prstGeom>
        </p:spPr>
      </p:pic>
      <p:sp>
        <p:nvSpPr>
          <p:cNvPr id="22" name="TextBox 21">
            <a:extLst>
              <a:ext uri="{FF2B5EF4-FFF2-40B4-BE49-F238E27FC236}">
                <a16:creationId xmlns:a16="http://schemas.microsoft.com/office/drawing/2014/main" id="{466BDB89-A66B-660E-76AF-00EE399FB6B5}"/>
              </a:ext>
            </a:extLst>
          </p:cNvPr>
          <p:cNvSpPr txBox="1"/>
          <p:nvPr/>
        </p:nvSpPr>
        <p:spPr>
          <a:xfrm>
            <a:off x="3560914" y="1342460"/>
            <a:ext cx="5211535" cy="1815882"/>
          </a:xfrm>
          <a:prstGeom prst="rect">
            <a:avLst/>
          </a:prstGeom>
          <a:noFill/>
        </p:spPr>
        <p:txBody>
          <a:bodyPr wrap="square">
            <a:spAutoFit/>
          </a:bodyPr>
          <a:lstStyle/>
          <a:p>
            <a:r>
              <a:rPr lang="en-US" dirty="0">
                <a:latin typeface="Sofia Sans" panose="020B0604020202020204" charset="0"/>
              </a:rPr>
              <a:t>Now imagine that, between the lowest and the highest step you have a very thick and dense medium (instead of air) that works like an infinite resistance to the kangaroo that wants to jump. </a:t>
            </a:r>
          </a:p>
          <a:p>
            <a:endParaRPr lang="en-US" dirty="0">
              <a:latin typeface="Sofia Sans" panose="020B0604020202020204" charset="0"/>
            </a:endParaRPr>
          </a:p>
          <a:p>
            <a:r>
              <a:rPr lang="en-US" dirty="0">
                <a:latin typeface="Sofia Sans" panose="020B0604020202020204" charset="0"/>
              </a:rPr>
              <a:t>What will happen?</a:t>
            </a:r>
          </a:p>
          <a:p>
            <a:r>
              <a:rPr lang="en-US" dirty="0">
                <a:latin typeface="Sofia Sans" panose="020B0604020202020204" charset="0"/>
              </a:rPr>
              <a:t>1. Every kangaroo eating a sugar cube will jump to the lowest step but then it will stop there because the very thick medium does not allow it to jump further</a:t>
            </a:r>
          </a:p>
        </p:txBody>
      </p:sp>
      <p:sp>
        <p:nvSpPr>
          <p:cNvPr id="9" name="TextBox 8">
            <a:extLst>
              <a:ext uri="{FF2B5EF4-FFF2-40B4-BE49-F238E27FC236}">
                <a16:creationId xmlns:a16="http://schemas.microsoft.com/office/drawing/2014/main" id="{EB1095C2-72D3-A65A-379B-8D8FD5766FFC}"/>
              </a:ext>
            </a:extLst>
          </p:cNvPr>
          <p:cNvSpPr txBox="1"/>
          <p:nvPr/>
        </p:nvSpPr>
        <p:spPr>
          <a:xfrm>
            <a:off x="636831" y="4208813"/>
            <a:ext cx="8031453" cy="523220"/>
          </a:xfrm>
          <a:prstGeom prst="rect">
            <a:avLst/>
          </a:prstGeom>
          <a:solidFill>
            <a:schemeClr val="accent5">
              <a:lumMod val="20000"/>
              <a:lumOff val="80000"/>
            </a:schemeClr>
          </a:solidFill>
          <a:ln>
            <a:solidFill>
              <a:schemeClr val="tx1"/>
            </a:solidFill>
          </a:ln>
        </p:spPr>
        <p:txBody>
          <a:bodyPr wrap="square">
            <a:spAutoFit/>
          </a:bodyPr>
          <a:lstStyle/>
          <a:p>
            <a:pPr algn="ctr"/>
            <a:r>
              <a:rPr lang="en-US" sz="1400" b="1" dirty="0">
                <a:latin typeface="Sofia Sans" panose="020B0604020202020204" charset="0"/>
              </a:rPr>
              <a:t>The “open-circuit” voltage is the maximum voltage that can be reached (when you have </a:t>
            </a:r>
            <a:r>
              <a:rPr lang="en-US" b="1" dirty="0">
                <a:latin typeface="Sofia Sans" panose="020B0604020202020204" charset="0"/>
              </a:rPr>
              <a:t>“infinite resistance”) </a:t>
            </a:r>
            <a:r>
              <a:rPr lang="en-US" sz="1400" b="1" dirty="0">
                <a:latin typeface="Sofia Sans" panose="020B0604020202020204" charset="0"/>
              </a:rPr>
              <a:t> and it depends on the design of the PN junction!</a:t>
            </a:r>
            <a:endParaRPr lang="en-US" sz="1400" dirty="0">
              <a:latin typeface="Sofia Sans" panose="020B0604020202020204" charset="0"/>
            </a:endParaRPr>
          </a:p>
        </p:txBody>
      </p:sp>
      <p:pic>
        <p:nvPicPr>
          <p:cNvPr id="18" name="Graphic 17" descr="Kangaroo with solid fill">
            <a:extLst>
              <a:ext uri="{FF2B5EF4-FFF2-40B4-BE49-F238E27FC236}">
                <a16:creationId xmlns:a16="http://schemas.microsoft.com/office/drawing/2014/main" id="{B8BE8E8D-BE5C-12FC-552B-CC9535555E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831" y="2525045"/>
            <a:ext cx="526774" cy="465457"/>
          </a:xfrm>
          <a:prstGeom prst="rect">
            <a:avLst/>
          </a:prstGeom>
        </p:spPr>
      </p:pic>
      <p:pic>
        <p:nvPicPr>
          <p:cNvPr id="28" name="Graphic 27" descr="Kangaroo with solid fill">
            <a:extLst>
              <a:ext uri="{FF2B5EF4-FFF2-40B4-BE49-F238E27FC236}">
                <a16:creationId xmlns:a16="http://schemas.microsoft.com/office/drawing/2014/main" id="{CD9B4DE3-A7C0-4997-10F6-31A295D73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9331" y="2525045"/>
            <a:ext cx="526774" cy="465457"/>
          </a:xfrm>
          <a:prstGeom prst="rect">
            <a:avLst/>
          </a:prstGeom>
        </p:spPr>
      </p:pic>
      <p:pic>
        <p:nvPicPr>
          <p:cNvPr id="33" name="Graphic 32" descr="Kangaroo with solid fill">
            <a:extLst>
              <a:ext uri="{FF2B5EF4-FFF2-40B4-BE49-F238E27FC236}">
                <a16:creationId xmlns:a16="http://schemas.microsoft.com/office/drawing/2014/main" id="{336F6773-6B27-9832-F19E-2BADA42A7E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5518" y="2525045"/>
            <a:ext cx="526774" cy="465457"/>
          </a:xfrm>
          <a:prstGeom prst="rect">
            <a:avLst/>
          </a:prstGeom>
        </p:spPr>
      </p:pic>
      <p:pic>
        <p:nvPicPr>
          <p:cNvPr id="36" name="Graphic 35" descr="Kangaroo with solid fill">
            <a:extLst>
              <a:ext uri="{FF2B5EF4-FFF2-40B4-BE49-F238E27FC236}">
                <a16:creationId xmlns:a16="http://schemas.microsoft.com/office/drawing/2014/main" id="{B3CDE399-78C5-4C54-AC17-63A12F18AE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3087" y="2525045"/>
            <a:ext cx="526774" cy="465457"/>
          </a:xfrm>
          <a:prstGeom prst="rect">
            <a:avLst/>
          </a:prstGeom>
        </p:spPr>
      </p:pic>
      <p:sp>
        <p:nvSpPr>
          <p:cNvPr id="37" name="Rectangle 36">
            <a:extLst>
              <a:ext uri="{FF2B5EF4-FFF2-40B4-BE49-F238E27FC236}">
                <a16:creationId xmlns:a16="http://schemas.microsoft.com/office/drawing/2014/main" id="{441E351B-DB96-BCE3-AA4D-3A7B473EB596}"/>
              </a:ext>
            </a:extLst>
          </p:cNvPr>
          <p:cNvSpPr/>
          <p:nvPr/>
        </p:nvSpPr>
        <p:spPr>
          <a:xfrm>
            <a:off x="1692110" y="1848643"/>
            <a:ext cx="200364" cy="168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67BABFA3-8C95-7E04-D59A-94052B47FBD4}"/>
              </a:ext>
            </a:extLst>
          </p:cNvPr>
          <p:cNvCxnSpPr>
            <a:cxnSpLocks/>
          </p:cNvCxnSpPr>
          <p:nvPr/>
        </p:nvCxnSpPr>
        <p:spPr>
          <a:xfrm>
            <a:off x="392547" y="2943972"/>
            <a:ext cx="2581649"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Graphic 2" descr="Kangaroo with solid fill">
            <a:extLst>
              <a:ext uri="{FF2B5EF4-FFF2-40B4-BE49-F238E27FC236}">
                <a16:creationId xmlns:a16="http://schemas.microsoft.com/office/drawing/2014/main" id="{48020975-EC80-10DA-BDFE-407D89B0A1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98466" y="2087325"/>
            <a:ext cx="526774" cy="465457"/>
          </a:xfrm>
          <a:prstGeom prst="rect">
            <a:avLst/>
          </a:prstGeom>
        </p:spPr>
      </p:pic>
      <p:pic>
        <p:nvPicPr>
          <p:cNvPr id="4" name="Graphic 3" descr="Kangaroo with solid fill">
            <a:extLst>
              <a:ext uri="{FF2B5EF4-FFF2-40B4-BE49-F238E27FC236}">
                <a16:creationId xmlns:a16="http://schemas.microsoft.com/office/drawing/2014/main" id="{F07419F9-D2D7-B3E0-EC04-F7917B30C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8362" y="2036802"/>
            <a:ext cx="526774" cy="465457"/>
          </a:xfrm>
          <a:prstGeom prst="rect">
            <a:avLst/>
          </a:prstGeom>
        </p:spPr>
      </p:pic>
      <p:pic>
        <p:nvPicPr>
          <p:cNvPr id="8" name="Graphic 7" descr="Kangaroo with solid fill">
            <a:extLst>
              <a:ext uri="{FF2B5EF4-FFF2-40B4-BE49-F238E27FC236}">
                <a16:creationId xmlns:a16="http://schemas.microsoft.com/office/drawing/2014/main" id="{B9D23587-D11D-EE21-2141-9A16A4473D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3515" y="2097422"/>
            <a:ext cx="526774" cy="465457"/>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0631899E-7A8D-BF4F-AF9A-B7276E369472}"/>
                  </a:ext>
                </a:extLst>
              </p14:cNvPr>
              <p14:cNvContentPartPr/>
              <p14:nvPr/>
            </p14:nvContentPartPr>
            <p14:xfrm>
              <a:off x="1733680" y="2360591"/>
              <a:ext cx="295920" cy="271800"/>
            </p14:xfrm>
          </p:contentPart>
        </mc:Choice>
        <mc:Fallback xmlns="">
          <p:pic>
            <p:nvPicPr>
              <p:cNvPr id="10" name="Ink 9">
                <a:extLst>
                  <a:ext uri="{FF2B5EF4-FFF2-40B4-BE49-F238E27FC236}">
                    <a16:creationId xmlns:a16="http://schemas.microsoft.com/office/drawing/2014/main" id="{0631899E-7A8D-BF4F-AF9A-B7276E369472}"/>
                  </a:ext>
                </a:extLst>
              </p:cNvPr>
              <p:cNvPicPr/>
              <p:nvPr/>
            </p:nvPicPr>
            <p:blipFill>
              <a:blip r:embed="rId6"/>
              <a:stretch>
                <a:fillRect/>
              </a:stretch>
            </p:blipFill>
            <p:spPr>
              <a:xfrm>
                <a:off x="1729365" y="2356277"/>
                <a:ext cx="304550" cy="28042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83F80CC6-5813-4711-77A9-313C8C41216F}"/>
                  </a:ext>
                </a:extLst>
              </p14:cNvPr>
              <p14:cNvContentPartPr/>
              <p14:nvPr/>
            </p14:nvContentPartPr>
            <p14:xfrm>
              <a:off x="1546052" y="1344441"/>
              <a:ext cx="360" cy="360"/>
            </p14:xfrm>
          </p:contentPart>
        </mc:Choice>
        <mc:Fallback xmlns="">
          <p:pic>
            <p:nvPicPr>
              <p:cNvPr id="14" name="Ink 13">
                <a:extLst>
                  <a:ext uri="{FF2B5EF4-FFF2-40B4-BE49-F238E27FC236}">
                    <a16:creationId xmlns:a16="http://schemas.microsoft.com/office/drawing/2014/main" id="{83F80CC6-5813-4711-77A9-313C8C41216F}"/>
                  </a:ext>
                </a:extLst>
              </p:cNvPr>
              <p:cNvPicPr/>
              <p:nvPr/>
            </p:nvPicPr>
            <p:blipFill>
              <a:blip r:embed="rId8"/>
              <a:stretch>
                <a:fillRect/>
              </a:stretch>
            </p:blipFill>
            <p:spPr>
              <a:xfrm>
                <a:off x="1537052" y="1335441"/>
                <a:ext cx="18000" cy="18000"/>
              </a:xfrm>
              <a:prstGeom prst="rect">
                <a:avLst/>
              </a:prstGeom>
            </p:spPr>
          </p:pic>
        </mc:Fallback>
      </mc:AlternateContent>
      <p:sp>
        <p:nvSpPr>
          <p:cNvPr id="15" name="TextBox 14">
            <a:extLst>
              <a:ext uri="{FF2B5EF4-FFF2-40B4-BE49-F238E27FC236}">
                <a16:creationId xmlns:a16="http://schemas.microsoft.com/office/drawing/2014/main" id="{8245EEF2-8D45-C74A-CD37-B00076513616}"/>
              </a:ext>
            </a:extLst>
          </p:cNvPr>
          <p:cNvSpPr txBox="1"/>
          <p:nvPr/>
        </p:nvSpPr>
        <p:spPr>
          <a:xfrm>
            <a:off x="636831" y="3115601"/>
            <a:ext cx="8031453" cy="1169551"/>
          </a:xfrm>
          <a:prstGeom prst="rect">
            <a:avLst/>
          </a:prstGeom>
          <a:noFill/>
        </p:spPr>
        <p:txBody>
          <a:bodyPr wrap="square">
            <a:spAutoFit/>
          </a:bodyPr>
          <a:lstStyle/>
          <a:p>
            <a:r>
              <a:rPr lang="en-US" dirty="0">
                <a:latin typeface="Sofia Sans" panose="020B0604020202020204" charset="0"/>
                <a:sym typeface="Wingdings" panose="05000000000000000000" pitchFamily="2" charset="2"/>
              </a:rPr>
              <a:t> many kangaroos at the lowest step but no kangaroo in the air  high voltage but no current and no power (because although the high potential energy, none of this energy is used to do work!)</a:t>
            </a:r>
          </a:p>
          <a:p>
            <a:r>
              <a:rPr lang="en-US" dirty="0">
                <a:latin typeface="Sofia Sans" panose="020B0604020202020204" charset="0"/>
                <a:sym typeface="Wingdings" panose="05000000000000000000" pitchFamily="2" charset="2"/>
              </a:rPr>
              <a:t>2. </a:t>
            </a:r>
            <a:r>
              <a:rPr lang="en-US" dirty="0">
                <a:latin typeface="Sofia Sans" panose="020B0604020202020204" charset="0"/>
              </a:rPr>
              <a:t>At some point it will be reached a point where kangaroos don’t fit anymore in the lowest step and any kangaroo that will try to jump will be pushed back by the kangaroos standing there already </a:t>
            </a:r>
            <a:r>
              <a:rPr lang="en-US" dirty="0">
                <a:latin typeface="Sofia Sans" panose="020B0604020202020204" charset="0"/>
                <a:sym typeface="Wingdings" panose="05000000000000000000" pitchFamily="2" charset="2"/>
              </a:rPr>
              <a:t> a maximum voltage is reached</a:t>
            </a:r>
            <a:endParaRPr lang="en-US" dirty="0">
              <a:latin typeface="Sofia Sans" panose="020B0604020202020204" charset="0"/>
            </a:endParaRPr>
          </a:p>
        </p:txBody>
      </p:sp>
    </p:spTree>
    <p:extLst>
      <p:ext uri="{BB962C8B-B14F-4D97-AF65-F5344CB8AC3E}">
        <p14:creationId xmlns:p14="http://schemas.microsoft.com/office/powerpoint/2010/main" val="1864554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A735-EEF3-68C6-A791-283E6C0ED182}"/>
              </a:ext>
            </a:extLst>
          </p:cNvPr>
          <p:cNvSpPr>
            <a:spLocks noGrp="1"/>
          </p:cNvSpPr>
          <p:nvPr>
            <p:ph type="title"/>
          </p:nvPr>
        </p:nvSpPr>
        <p:spPr/>
        <p:txBody>
          <a:bodyPr/>
          <a:lstStyle/>
          <a:p>
            <a:r>
              <a:rPr lang="en-US"/>
              <a:t>What is short-circuit current?</a:t>
            </a:r>
          </a:p>
        </p:txBody>
      </p:sp>
      <p:sp>
        <p:nvSpPr>
          <p:cNvPr id="22" name="TextBox 21">
            <a:extLst>
              <a:ext uri="{FF2B5EF4-FFF2-40B4-BE49-F238E27FC236}">
                <a16:creationId xmlns:a16="http://schemas.microsoft.com/office/drawing/2014/main" id="{466BDB89-A66B-660E-76AF-00EE399FB6B5}"/>
              </a:ext>
            </a:extLst>
          </p:cNvPr>
          <p:cNvSpPr txBox="1"/>
          <p:nvPr/>
        </p:nvSpPr>
        <p:spPr>
          <a:xfrm>
            <a:off x="3783189" y="1342460"/>
            <a:ext cx="4926369" cy="2031325"/>
          </a:xfrm>
          <a:prstGeom prst="rect">
            <a:avLst/>
          </a:prstGeom>
          <a:noFill/>
        </p:spPr>
        <p:txBody>
          <a:bodyPr wrap="square">
            <a:spAutoFit/>
          </a:bodyPr>
          <a:lstStyle/>
          <a:p>
            <a:r>
              <a:rPr lang="en-US" dirty="0">
                <a:latin typeface="Sofia Sans" panose="020B0604020202020204" charset="0"/>
              </a:rPr>
              <a:t>Now imagine that, between the lowest and the highest step you have the void (instead of air) that works like zero resistance to the kangaroo that wants to jump. </a:t>
            </a:r>
          </a:p>
          <a:p>
            <a:endParaRPr lang="en-US" dirty="0">
              <a:latin typeface="Sofia Sans" panose="020B0604020202020204" charset="0"/>
            </a:endParaRPr>
          </a:p>
          <a:p>
            <a:r>
              <a:rPr lang="en-US" dirty="0">
                <a:latin typeface="Sofia Sans" panose="020B0604020202020204" charset="0"/>
              </a:rPr>
              <a:t>What will happen?</a:t>
            </a:r>
          </a:p>
          <a:p>
            <a:r>
              <a:rPr lang="en-US" dirty="0">
                <a:latin typeface="Sofia Sans" panose="020B0604020202020204" charset="0"/>
              </a:rPr>
              <a:t>1. Every kangaroo eating a sugar cube will jump to the lowest step and then immediately to the highest step because the void makes zero resistance to the kangaroos that want to jump further.</a:t>
            </a:r>
            <a:endParaRPr lang="en-US" dirty="0">
              <a:latin typeface="Sofia Sans" panose="020B0604020202020204" charset="0"/>
              <a:sym typeface="Wingdings" panose="05000000000000000000" pitchFamily="2" charset="2"/>
            </a:endParaRPr>
          </a:p>
        </p:txBody>
      </p:sp>
      <p:sp>
        <p:nvSpPr>
          <p:cNvPr id="9" name="TextBox 8">
            <a:extLst>
              <a:ext uri="{FF2B5EF4-FFF2-40B4-BE49-F238E27FC236}">
                <a16:creationId xmlns:a16="http://schemas.microsoft.com/office/drawing/2014/main" id="{EB1095C2-72D3-A65A-379B-8D8FD5766FFC}"/>
              </a:ext>
            </a:extLst>
          </p:cNvPr>
          <p:cNvSpPr txBox="1"/>
          <p:nvPr/>
        </p:nvSpPr>
        <p:spPr>
          <a:xfrm>
            <a:off x="572495" y="4203958"/>
            <a:ext cx="7851506" cy="523220"/>
          </a:xfrm>
          <a:prstGeom prst="rect">
            <a:avLst/>
          </a:prstGeom>
          <a:solidFill>
            <a:schemeClr val="accent5">
              <a:lumMod val="20000"/>
              <a:lumOff val="80000"/>
            </a:schemeClr>
          </a:solidFill>
          <a:ln>
            <a:solidFill>
              <a:schemeClr val="tx1"/>
            </a:solidFill>
          </a:ln>
        </p:spPr>
        <p:txBody>
          <a:bodyPr wrap="square">
            <a:spAutoFit/>
          </a:bodyPr>
          <a:lstStyle/>
          <a:p>
            <a:pPr algn="ctr"/>
            <a:r>
              <a:rPr lang="en-US" sz="1400" b="1" dirty="0">
                <a:latin typeface="Sofia Sans" panose="020B0604020202020204" charset="0"/>
              </a:rPr>
              <a:t>The “short-circuit” current is the maximum current that can be reached (when you have </a:t>
            </a:r>
            <a:r>
              <a:rPr lang="en-US" b="1" dirty="0">
                <a:latin typeface="Sofia Sans" panose="020B0604020202020204" charset="0"/>
              </a:rPr>
              <a:t>“no resistance”)</a:t>
            </a:r>
            <a:r>
              <a:rPr lang="en-US" sz="1400" b="1" dirty="0">
                <a:latin typeface="Sofia Sans" panose="020B0604020202020204" charset="0"/>
              </a:rPr>
              <a:t>, and it depends on sunlight!</a:t>
            </a:r>
            <a:endParaRPr lang="en-US" sz="1400" dirty="0">
              <a:latin typeface="Sofia Sans" panose="020B0604020202020204" charset="0"/>
            </a:endParaRPr>
          </a:p>
        </p:txBody>
      </p:sp>
      <p:sp>
        <p:nvSpPr>
          <p:cNvPr id="14" name="Rectangle 13">
            <a:extLst>
              <a:ext uri="{FF2B5EF4-FFF2-40B4-BE49-F238E27FC236}">
                <a16:creationId xmlns:a16="http://schemas.microsoft.com/office/drawing/2014/main" id="{AF918C10-4703-19C8-CB87-CC4394FC4F8D}"/>
              </a:ext>
            </a:extLst>
          </p:cNvPr>
          <p:cNvSpPr/>
          <p:nvPr/>
        </p:nvSpPr>
        <p:spPr>
          <a:xfrm>
            <a:off x="2128473" y="2713815"/>
            <a:ext cx="647863" cy="452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C541F1-76F6-53C4-7FC8-3F38628A5797}"/>
              </a:ext>
            </a:extLst>
          </p:cNvPr>
          <p:cNvSpPr/>
          <p:nvPr/>
        </p:nvSpPr>
        <p:spPr>
          <a:xfrm>
            <a:off x="2782037" y="2114869"/>
            <a:ext cx="647864" cy="10472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6C7FC78-C4BB-2CF5-1859-E4735628C5C8}"/>
              </a:ext>
            </a:extLst>
          </p:cNvPr>
          <p:cNvSpPr/>
          <p:nvPr/>
        </p:nvSpPr>
        <p:spPr>
          <a:xfrm>
            <a:off x="1464801" y="2444363"/>
            <a:ext cx="200364" cy="168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Kangaroo with solid fill">
            <a:extLst>
              <a:ext uri="{FF2B5EF4-FFF2-40B4-BE49-F238E27FC236}">
                <a16:creationId xmlns:a16="http://schemas.microsoft.com/office/drawing/2014/main" id="{305E6FE5-45C0-1868-8820-29F0A6757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6069" y="1689694"/>
            <a:ext cx="526774" cy="465457"/>
          </a:xfrm>
          <a:prstGeom prst="rect">
            <a:avLst/>
          </a:prstGeom>
        </p:spPr>
      </p:pic>
      <p:pic>
        <p:nvPicPr>
          <p:cNvPr id="20" name="Graphic 19" descr="Kangaroo with solid fill">
            <a:extLst>
              <a:ext uri="{FF2B5EF4-FFF2-40B4-BE49-F238E27FC236}">
                <a16:creationId xmlns:a16="http://schemas.microsoft.com/office/drawing/2014/main" id="{FA087FB3-33BD-42AF-18FB-3A7FE5EC25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726" y="2743221"/>
            <a:ext cx="526774" cy="465457"/>
          </a:xfrm>
          <a:prstGeom prst="rect">
            <a:avLst/>
          </a:prstGeom>
        </p:spPr>
      </p:pic>
      <p:pic>
        <p:nvPicPr>
          <p:cNvPr id="21" name="Graphic 20" descr="Kangaroo with solid fill">
            <a:extLst>
              <a:ext uri="{FF2B5EF4-FFF2-40B4-BE49-F238E27FC236}">
                <a16:creationId xmlns:a16="http://schemas.microsoft.com/office/drawing/2014/main" id="{E4A5D2C6-EED8-B89C-0A23-7C423E334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1226" y="2743221"/>
            <a:ext cx="526774" cy="465457"/>
          </a:xfrm>
          <a:prstGeom prst="rect">
            <a:avLst/>
          </a:prstGeom>
        </p:spPr>
      </p:pic>
      <p:pic>
        <p:nvPicPr>
          <p:cNvPr id="23" name="Graphic 22" descr="Kangaroo with solid fill">
            <a:extLst>
              <a:ext uri="{FF2B5EF4-FFF2-40B4-BE49-F238E27FC236}">
                <a16:creationId xmlns:a16="http://schemas.microsoft.com/office/drawing/2014/main" id="{084EA881-3587-3745-DF26-300C60A1BA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7413" y="2743221"/>
            <a:ext cx="526774" cy="465457"/>
          </a:xfrm>
          <a:prstGeom prst="rect">
            <a:avLst/>
          </a:prstGeom>
        </p:spPr>
      </p:pic>
      <p:pic>
        <p:nvPicPr>
          <p:cNvPr id="25" name="Graphic 24" descr="Kangaroo with solid fill">
            <a:extLst>
              <a:ext uri="{FF2B5EF4-FFF2-40B4-BE49-F238E27FC236}">
                <a16:creationId xmlns:a16="http://schemas.microsoft.com/office/drawing/2014/main" id="{2EF63F19-467A-0F66-0AAE-5FCE80205F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982" y="2743221"/>
            <a:ext cx="526774" cy="465457"/>
          </a:xfrm>
          <a:prstGeom prst="rect">
            <a:avLst/>
          </a:prstGeom>
        </p:spPr>
      </p:pic>
      <p:sp>
        <p:nvSpPr>
          <p:cNvPr id="26" name="Rectangle 25">
            <a:extLst>
              <a:ext uri="{FF2B5EF4-FFF2-40B4-BE49-F238E27FC236}">
                <a16:creationId xmlns:a16="http://schemas.microsoft.com/office/drawing/2014/main" id="{88D28C8C-D6DD-A87C-9DBE-4FB360961080}"/>
              </a:ext>
            </a:extLst>
          </p:cNvPr>
          <p:cNvSpPr/>
          <p:nvPr/>
        </p:nvSpPr>
        <p:spPr>
          <a:xfrm>
            <a:off x="1734005" y="2066819"/>
            <a:ext cx="200364" cy="168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BFE55B3-B08D-A2BE-9E99-70BC4D9D6895}"/>
              </a:ext>
            </a:extLst>
          </p:cNvPr>
          <p:cNvCxnSpPr>
            <a:cxnSpLocks/>
          </p:cNvCxnSpPr>
          <p:nvPr/>
        </p:nvCxnSpPr>
        <p:spPr>
          <a:xfrm>
            <a:off x="434442" y="3162148"/>
            <a:ext cx="2581649" cy="0"/>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Graphic 28" descr="Kangaroo with solid fill">
            <a:extLst>
              <a:ext uri="{FF2B5EF4-FFF2-40B4-BE49-F238E27FC236}">
                <a16:creationId xmlns:a16="http://schemas.microsoft.com/office/drawing/2014/main" id="{56B73292-F8EF-35D8-5CC2-50792F977B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2355" y="1685828"/>
            <a:ext cx="526774" cy="465457"/>
          </a:xfrm>
          <a:prstGeom prst="rect">
            <a:avLst/>
          </a:prstGeom>
        </p:spPr>
      </p:pic>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4E220800-B4CA-9E55-F824-FB798A63F6A9}"/>
                  </a:ext>
                </a:extLst>
              </p14:cNvPr>
              <p14:cNvContentPartPr/>
              <p14:nvPr/>
            </p14:nvContentPartPr>
            <p14:xfrm>
              <a:off x="2211610" y="1928526"/>
              <a:ext cx="804482" cy="651797"/>
            </p14:xfrm>
          </p:contentPart>
        </mc:Choice>
        <mc:Fallback xmlns="">
          <p:pic>
            <p:nvPicPr>
              <p:cNvPr id="31" name="Ink 30">
                <a:extLst>
                  <a:ext uri="{FF2B5EF4-FFF2-40B4-BE49-F238E27FC236}">
                    <a16:creationId xmlns:a16="http://schemas.microsoft.com/office/drawing/2014/main" id="{4E220800-B4CA-9E55-F824-FB798A63F6A9}"/>
                  </a:ext>
                </a:extLst>
              </p:cNvPr>
              <p:cNvPicPr/>
              <p:nvPr/>
            </p:nvPicPr>
            <p:blipFill>
              <a:blip r:embed="rId6"/>
              <a:stretch>
                <a:fillRect/>
              </a:stretch>
            </p:blipFill>
            <p:spPr>
              <a:xfrm>
                <a:off x="2207289" y="1924207"/>
                <a:ext cx="813125" cy="66043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Ink 31">
                <a:extLst>
                  <a:ext uri="{FF2B5EF4-FFF2-40B4-BE49-F238E27FC236}">
                    <a16:creationId xmlns:a16="http://schemas.microsoft.com/office/drawing/2014/main" id="{6309D29C-3FA7-29D8-D797-53ADA06B1F25}"/>
                  </a:ext>
                </a:extLst>
              </p14:cNvPr>
              <p14:cNvContentPartPr/>
              <p14:nvPr/>
            </p14:nvContentPartPr>
            <p14:xfrm>
              <a:off x="1938655" y="2569407"/>
              <a:ext cx="280440" cy="246960"/>
            </p14:xfrm>
          </p:contentPart>
        </mc:Choice>
        <mc:Fallback xmlns="">
          <p:pic>
            <p:nvPicPr>
              <p:cNvPr id="32" name="Ink 31">
                <a:extLst>
                  <a:ext uri="{FF2B5EF4-FFF2-40B4-BE49-F238E27FC236}">
                    <a16:creationId xmlns:a16="http://schemas.microsoft.com/office/drawing/2014/main" id="{6309D29C-3FA7-29D8-D797-53ADA06B1F25}"/>
                  </a:ext>
                </a:extLst>
              </p:cNvPr>
              <p:cNvPicPr/>
              <p:nvPr/>
            </p:nvPicPr>
            <p:blipFill>
              <a:blip r:embed="rId8"/>
              <a:stretch>
                <a:fillRect/>
              </a:stretch>
            </p:blipFill>
            <p:spPr>
              <a:xfrm>
                <a:off x="1934335" y="2565087"/>
                <a:ext cx="289080" cy="255600"/>
              </a:xfrm>
              <a:prstGeom prst="rect">
                <a:avLst/>
              </a:prstGeom>
            </p:spPr>
          </p:pic>
        </mc:Fallback>
      </mc:AlternateContent>
      <p:pic>
        <p:nvPicPr>
          <p:cNvPr id="34" name="Graphic 33" descr="Kangaroo with solid fill">
            <a:extLst>
              <a:ext uri="{FF2B5EF4-FFF2-40B4-BE49-F238E27FC236}">
                <a16:creationId xmlns:a16="http://schemas.microsoft.com/office/drawing/2014/main" id="{1818A081-04C1-0A47-4FEE-5CDBD0CC07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3487" y="1649269"/>
            <a:ext cx="526774" cy="465457"/>
          </a:xfrm>
          <a:prstGeom prst="rect">
            <a:avLst/>
          </a:prstGeom>
        </p:spPr>
      </p:pic>
      <p:pic>
        <p:nvPicPr>
          <p:cNvPr id="35" name="Graphic 34" descr="Kangaroo with solid fill">
            <a:extLst>
              <a:ext uri="{FF2B5EF4-FFF2-40B4-BE49-F238E27FC236}">
                <a16:creationId xmlns:a16="http://schemas.microsoft.com/office/drawing/2014/main" id="{010D896A-3487-1D03-90EF-8873A3E675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5887" y="1801669"/>
            <a:ext cx="526774" cy="465457"/>
          </a:xfrm>
          <a:prstGeom prst="rect">
            <a:avLst/>
          </a:prstGeom>
        </p:spPr>
      </p:pic>
      <p:pic>
        <p:nvPicPr>
          <p:cNvPr id="38" name="Graphic 37" descr="Kangaroo with solid fill">
            <a:extLst>
              <a:ext uri="{FF2B5EF4-FFF2-40B4-BE49-F238E27FC236}">
                <a16:creationId xmlns:a16="http://schemas.microsoft.com/office/drawing/2014/main" id="{6BEE8CC7-C221-42D0-43EB-CBD8BAAB43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6792" y="1747001"/>
            <a:ext cx="526774" cy="465457"/>
          </a:xfrm>
          <a:prstGeom prst="rect">
            <a:avLst/>
          </a:prstGeom>
        </p:spPr>
      </p:pic>
      <p:pic>
        <p:nvPicPr>
          <p:cNvPr id="40" name="Graphic 39" descr="Kangaroo with solid fill">
            <a:extLst>
              <a:ext uri="{FF2B5EF4-FFF2-40B4-BE49-F238E27FC236}">
                <a16:creationId xmlns:a16="http://schemas.microsoft.com/office/drawing/2014/main" id="{3770E143-6A95-1841-95AC-2C44CDB230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56415" y="2743220"/>
            <a:ext cx="526774" cy="465457"/>
          </a:xfrm>
          <a:prstGeom prst="rect">
            <a:avLst/>
          </a:prstGeom>
        </p:spPr>
      </p:pic>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0C167B26-F057-6E1F-C1D7-7A8CAFEFF67A}"/>
                  </a:ext>
                </a:extLst>
              </p14:cNvPr>
              <p14:cNvContentPartPr/>
              <p14:nvPr/>
            </p14:nvContentPartPr>
            <p14:xfrm>
              <a:off x="3185716" y="1972042"/>
              <a:ext cx="415080" cy="1004400"/>
            </p14:xfrm>
          </p:contentPart>
        </mc:Choice>
        <mc:Fallback xmlns="">
          <p:pic>
            <p:nvPicPr>
              <p:cNvPr id="41" name="Ink 40">
                <a:extLst>
                  <a:ext uri="{FF2B5EF4-FFF2-40B4-BE49-F238E27FC236}">
                    <a16:creationId xmlns:a16="http://schemas.microsoft.com/office/drawing/2014/main" id="{0C167B26-F057-6E1F-C1D7-7A8CAFEFF67A}"/>
                  </a:ext>
                </a:extLst>
              </p:cNvPr>
              <p:cNvPicPr/>
              <p:nvPr/>
            </p:nvPicPr>
            <p:blipFill>
              <a:blip r:embed="rId10"/>
              <a:stretch>
                <a:fillRect/>
              </a:stretch>
            </p:blipFill>
            <p:spPr>
              <a:xfrm>
                <a:off x="3181396" y="1967722"/>
                <a:ext cx="423720" cy="1013040"/>
              </a:xfrm>
              <a:prstGeom prst="rect">
                <a:avLst/>
              </a:prstGeom>
            </p:spPr>
          </p:pic>
        </mc:Fallback>
      </mc:AlternateContent>
      <p:sp>
        <p:nvSpPr>
          <p:cNvPr id="4" name="TextBox 3">
            <a:extLst>
              <a:ext uri="{FF2B5EF4-FFF2-40B4-BE49-F238E27FC236}">
                <a16:creationId xmlns:a16="http://schemas.microsoft.com/office/drawing/2014/main" id="{563F6915-BDB3-C489-A0DB-093A8292B9D4}"/>
              </a:ext>
            </a:extLst>
          </p:cNvPr>
          <p:cNvSpPr txBox="1"/>
          <p:nvPr/>
        </p:nvSpPr>
        <p:spPr>
          <a:xfrm>
            <a:off x="572495" y="3266799"/>
            <a:ext cx="7892779" cy="1169551"/>
          </a:xfrm>
          <a:prstGeom prst="rect">
            <a:avLst/>
          </a:prstGeom>
          <a:noFill/>
        </p:spPr>
        <p:txBody>
          <a:bodyPr wrap="square">
            <a:spAutoFit/>
          </a:bodyPr>
          <a:lstStyle/>
          <a:p>
            <a:r>
              <a:rPr lang="en-US" dirty="0">
                <a:latin typeface="Sofia Sans" panose="020B0604020202020204" charset="0"/>
                <a:sym typeface="Wingdings" panose="05000000000000000000" pitchFamily="2" charset="2"/>
              </a:rPr>
              <a:t> Many kangaroos in the air but no kangaroo at the lowest step  high current but no voltage and no power (because the kangaroos don’t do any work to jump at the highest step – no resistance)!</a:t>
            </a:r>
          </a:p>
          <a:p>
            <a:r>
              <a:rPr lang="en-US" dirty="0">
                <a:latin typeface="Sofia Sans" panose="020B0604020202020204" charset="0"/>
                <a:sym typeface="Wingdings" panose="05000000000000000000" pitchFamily="2" charset="2"/>
              </a:rPr>
              <a:t>2. The maximum number of kangaroo we’ll see in the air depends on how many and what kind of sugar cubes will reach the kangaroos</a:t>
            </a:r>
          </a:p>
          <a:p>
            <a:endParaRPr lang="en-US" dirty="0">
              <a:latin typeface="Sofia Sans" panose="020B0604020202020204" charset="0"/>
              <a:sym typeface="Wingdings" panose="05000000000000000000" pitchFamily="2" charset="2"/>
            </a:endParaRPr>
          </a:p>
        </p:txBody>
      </p:sp>
    </p:spTree>
    <p:extLst>
      <p:ext uri="{BB962C8B-B14F-4D97-AF65-F5344CB8AC3E}">
        <p14:creationId xmlns:p14="http://schemas.microsoft.com/office/powerpoint/2010/main" val="4131384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r>
              <a:rPr lang="en-US"/>
              <a:t>1. Light </a:t>
            </a:r>
            <a:r>
              <a:rPr lang="en-US" err="1"/>
              <a:t>colours</a:t>
            </a:r>
            <a:endParaRPr lang="en-US"/>
          </a:p>
        </p:txBody>
      </p:sp>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5" y="3495487"/>
            <a:ext cx="5099700" cy="636245"/>
          </a:xfrm>
        </p:spPr>
        <p:txBody>
          <a:bodyPr/>
          <a:lstStyle/>
          <a:p>
            <a:r>
              <a:rPr lang="en-GB"/>
              <a:t>Find out how different light colours (wavelengths) affect the performance of a PV cell</a:t>
            </a:r>
            <a:endParaRPr lang="en-US"/>
          </a:p>
        </p:txBody>
      </p:sp>
      <p:pic>
        <p:nvPicPr>
          <p:cNvPr id="12" name="Picture 2" descr="Sunlight spectrum consists of wavelengths representing different... |  Download Scientific Diagram">
            <a:extLst>
              <a:ext uri="{FF2B5EF4-FFF2-40B4-BE49-F238E27FC236}">
                <a16:creationId xmlns:a16="http://schemas.microsoft.com/office/drawing/2014/main" id="{00AF3964-55AC-1660-3E79-36CC968D890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1" t="39102" r="52160" b="73"/>
          <a:stretch/>
        </p:blipFill>
        <p:spPr bwMode="auto">
          <a:xfrm>
            <a:off x="173450" y="1475977"/>
            <a:ext cx="3077750" cy="215167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58D8E8F-CC64-1259-D006-8192FCF20220}"/>
              </a:ext>
            </a:extLst>
          </p:cNvPr>
          <p:cNvSpPr/>
          <p:nvPr/>
        </p:nvSpPr>
        <p:spPr>
          <a:xfrm>
            <a:off x="1090727" y="1363457"/>
            <a:ext cx="1874217" cy="934662"/>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464;p32">
            <a:extLst>
              <a:ext uri="{FF2B5EF4-FFF2-40B4-BE49-F238E27FC236}">
                <a16:creationId xmlns:a16="http://schemas.microsoft.com/office/drawing/2014/main" id="{A8C1B933-371E-6C4B-1D12-4906D24856E3}"/>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dirty="0">
                <a:latin typeface="Sofia Sans"/>
                <a:sym typeface="Sofia Sans"/>
              </a:rPr>
              <a:t>You have </a:t>
            </a:r>
            <a:r>
              <a:rPr lang="en-GB" sz="1600" dirty="0">
                <a:latin typeface="Sofia Sans"/>
                <a:sym typeface="Sofia Sans"/>
              </a:rPr>
              <a:t>10 min </a:t>
            </a:r>
            <a:r>
              <a:rPr lang="en-GB" sz="1600" b="0" dirty="0">
                <a:latin typeface="Sofia Sans"/>
                <a:sym typeface="Sofia Sans"/>
              </a:rPr>
              <a:t>to do the experiment before we collect the </a:t>
            </a:r>
            <a:r>
              <a:rPr lang="en-GB" sz="1600" b="0" dirty="0">
                <a:latin typeface="Sofia Sans"/>
              </a:rPr>
              <a:t>results</a:t>
            </a:r>
          </a:p>
        </p:txBody>
      </p:sp>
      <p:grpSp>
        <p:nvGrpSpPr>
          <p:cNvPr id="18" name="Google Shape;9760;p59">
            <a:extLst>
              <a:ext uri="{FF2B5EF4-FFF2-40B4-BE49-F238E27FC236}">
                <a16:creationId xmlns:a16="http://schemas.microsoft.com/office/drawing/2014/main" id="{74208ED6-4E5C-E72C-3822-B0D49C65FA1A}"/>
              </a:ext>
            </a:extLst>
          </p:cNvPr>
          <p:cNvGrpSpPr/>
          <p:nvPr/>
        </p:nvGrpSpPr>
        <p:grpSpPr>
          <a:xfrm>
            <a:off x="1699548" y="4515647"/>
            <a:ext cx="501785" cy="501785"/>
            <a:chOff x="1756921" y="1509739"/>
            <a:chExt cx="345997" cy="345997"/>
          </a:xfrm>
        </p:grpSpPr>
        <p:sp>
          <p:nvSpPr>
            <p:cNvPr id="19" name="Google Shape;9761;p59">
              <a:extLst>
                <a:ext uri="{FF2B5EF4-FFF2-40B4-BE49-F238E27FC236}">
                  <a16:creationId xmlns:a16="http://schemas.microsoft.com/office/drawing/2014/main" id="{CBC1E28C-9F36-250D-F70C-CDD2C969D047}"/>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62;p59">
              <a:extLst>
                <a:ext uri="{FF2B5EF4-FFF2-40B4-BE49-F238E27FC236}">
                  <a16:creationId xmlns:a16="http://schemas.microsoft.com/office/drawing/2014/main" id="{66346041-ED2A-FD04-52ED-A3AB2E091698}"/>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63;p59">
              <a:extLst>
                <a:ext uri="{FF2B5EF4-FFF2-40B4-BE49-F238E27FC236}">
                  <a16:creationId xmlns:a16="http://schemas.microsoft.com/office/drawing/2014/main" id="{4401FCA3-3CEE-F64D-A656-0906B6EA3322}"/>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64;p59">
              <a:extLst>
                <a:ext uri="{FF2B5EF4-FFF2-40B4-BE49-F238E27FC236}">
                  <a16:creationId xmlns:a16="http://schemas.microsoft.com/office/drawing/2014/main" id="{ABBD41BC-DFBB-A257-E937-60F6A99E6577}"/>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65;p59">
              <a:extLst>
                <a:ext uri="{FF2B5EF4-FFF2-40B4-BE49-F238E27FC236}">
                  <a16:creationId xmlns:a16="http://schemas.microsoft.com/office/drawing/2014/main" id="{20E9DA26-389A-AF41-0740-2222ECFF547D}"/>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66;p59">
              <a:extLst>
                <a:ext uri="{FF2B5EF4-FFF2-40B4-BE49-F238E27FC236}">
                  <a16:creationId xmlns:a16="http://schemas.microsoft.com/office/drawing/2014/main" id="{169AD7EC-7C13-6CB1-69A0-3B8DCA72D59E}"/>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67;p59">
              <a:extLst>
                <a:ext uri="{FF2B5EF4-FFF2-40B4-BE49-F238E27FC236}">
                  <a16:creationId xmlns:a16="http://schemas.microsoft.com/office/drawing/2014/main" id="{5FAB4131-9689-96FE-17CE-63CAFFD7A637}"/>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68;p59">
              <a:extLst>
                <a:ext uri="{FF2B5EF4-FFF2-40B4-BE49-F238E27FC236}">
                  <a16:creationId xmlns:a16="http://schemas.microsoft.com/office/drawing/2014/main" id="{167419A2-2D2C-ED63-2239-76F80001FF88}"/>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69;p59">
              <a:extLst>
                <a:ext uri="{FF2B5EF4-FFF2-40B4-BE49-F238E27FC236}">
                  <a16:creationId xmlns:a16="http://schemas.microsoft.com/office/drawing/2014/main" id="{7C7AA6B5-8971-0D55-39D1-62756DE7561F}"/>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770;p59">
              <a:extLst>
                <a:ext uri="{FF2B5EF4-FFF2-40B4-BE49-F238E27FC236}">
                  <a16:creationId xmlns:a16="http://schemas.microsoft.com/office/drawing/2014/main" id="{C2FD5B9F-FEA8-11FC-18EB-B6955DF62F8A}"/>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71;p59">
              <a:extLst>
                <a:ext uri="{FF2B5EF4-FFF2-40B4-BE49-F238E27FC236}">
                  <a16:creationId xmlns:a16="http://schemas.microsoft.com/office/drawing/2014/main" id="{A724A3AD-9F66-CD5B-D1D3-0A2F779AEE08}"/>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772;p59">
              <a:extLst>
                <a:ext uri="{FF2B5EF4-FFF2-40B4-BE49-F238E27FC236}">
                  <a16:creationId xmlns:a16="http://schemas.microsoft.com/office/drawing/2014/main" id="{43C74129-808D-351E-C4B3-2D28B2AAB58B}"/>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773;p59">
              <a:extLst>
                <a:ext uri="{FF2B5EF4-FFF2-40B4-BE49-F238E27FC236}">
                  <a16:creationId xmlns:a16="http://schemas.microsoft.com/office/drawing/2014/main" id="{4112D8DB-71D9-474F-F2DF-B480A238D6F6}"/>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774;p59">
              <a:extLst>
                <a:ext uri="{FF2B5EF4-FFF2-40B4-BE49-F238E27FC236}">
                  <a16:creationId xmlns:a16="http://schemas.microsoft.com/office/drawing/2014/main" id="{F94136C1-BA97-4DA1-B930-424970BF9FF3}"/>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775;p59">
              <a:extLst>
                <a:ext uri="{FF2B5EF4-FFF2-40B4-BE49-F238E27FC236}">
                  <a16:creationId xmlns:a16="http://schemas.microsoft.com/office/drawing/2014/main" id="{F2E454F9-BD80-C96A-47B0-B6A85ADFE9F1}"/>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776;p59">
              <a:extLst>
                <a:ext uri="{FF2B5EF4-FFF2-40B4-BE49-F238E27FC236}">
                  <a16:creationId xmlns:a16="http://schemas.microsoft.com/office/drawing/2014/main" id="{70484B49-C301-2FA4-D901-A92CE53218DF}"/>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777;p59">
              <a:extLst>
                <a:ext uri="{FF2B5EF4-FFF2-40B4-BE49-F238E27FC236}">
                  <a16:creationId xmlns:a16="http://schemas.microsoft.com/office/drawing/2014/main" id="{D12EBDAC-C88C-DACE-6275-0F3E43E512B1}"/>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roup 38">
            <a:extLst>
              <a:ext uri="{FF2B5EF4-FFF2-40B4-BE49-F238E27FC236}">
                <a16:creationId xmlns:a16="http://schemas.microsoft.com/office/drawing/2014/main" id="{A2B8E64A-665C-D486-D325-009D99C74473}"/>
              </a:ext>
            </a:extLst>
          </p:cNvPr>
          <p:cNvGrpSpPr/>
          <p:nvPr/>
        </p:nvGrpSpPr>
        <p:grpSpPr>
          <a:xfrm>
            <a:off x="4440008" y="463281"/>
            <a:ext cx="3510191" cy="1924320"/>
            <a:chOff x="4440008" y="463281"/>
            <a:chExt cx="3510191" cy="1924320"/>
          </a:xfrm>
        </p:grpSpPr>
        <p:pic>
          <p:nvPicPr>
            <p:cNvPr id="5122" name="Picture 2" descr="Sunlight spectrum consists of wavelengths representing different... |  Download Scientific Diagram">
              <a:extLst>
                <a:ext uri="{FF2B5EF4-FFF2-40B4-BE49-F238E27FC236}">
                  <a16:creationId xmlns:a16="http://schemas.microsoft.com/office/drawing/2014/main" id="{EB7576ED-A676-9443-3CCB-C0674E33DEC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2301" b="57963"/>
            <a:stretch/>
          </p:blipFill>
          <p:spPr bwMode="auto">
            <a:xfrm>
              <a:off x="4440008" y="588113"/>
              <a:ext cx="3510191" cy="169595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9BA9315-3BB6-CD28-46C7-254890021F3D}"/>
                </a:ext>
              </a:extLst>
            </p:cNvPr>
            <p:cNvSpPr/>
            <p:nvPr/>
          </p:nvSpPr>
          <p:spPr>
            <a:xfrm>
              <a:off x="4906395" y="2159833"/>
              <a:ext cx="320946" cy="227768"/>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632273E-4443-8E44-FB9E-E2723AC0083C}"/>
                </a:ext>
              </a:extLst>
            </p:cNvPr>
            <p:cNvSpPr/>
            <p:nvPr/>
          </p:nvSpPr>
          <p:spPr>
            <a:xfrm>
              <a:off x="6642062" y="463281"/>
              <a:ext cx="1079538" cy="417252"/>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2037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2" name="Picture 1" descr="A light bulb and a multimeter&#10;&#10;Description automatically generated">
            <a:extLst>
              <a:ext uri="{FF2B5EF4-FFF2-40B4-BE49-F238E27FC236}">
                <a16:creationId xmlns:a16="http://schemas.microsoft.com/office/drawing/2014/main" id="{B72273F3-0A25-6F61-04CB-48FBC7208587}"/>
              </a:ext>
            </a:extLst>
          </p:cNvPr>
          <p:cNvPicPr>
            <a:picLocks noChangeAspect="1"/>
          </p:cNvPicPr>
          <p:nvPr/>
        </p:nvPicPr>
        <p:blipFill rotWithShape="1">
          <a:blip r:embed="rId3"/>
          <a:srcRect l="2860" t="4009" r="19393"/>
          <a:stretch/>
        </p:blipFill>
        <p:spPr>
          <a:xfrm rot="5400000">
            <a:off x="4190834" y="190338"/>
            <a:ext cx="5143501" cy="4762832"/>
          </a:xfrm>
          <a:prstGeom prst="rect">
            <a:avLst/>
          </a:prstGeom>
          <a:ln w="38100">
            <a:noFill/>
          </a:ln>
        </p:spPr>
      </p:pic>
      <p:sp>
        <p:nvSpPr>
          <p:cNvPr id="7" name="Google Shape;473;p33">
            <a:extLst>
              <a:ext uri="{FF2B5EF4-FFF2-40B4-BE49-F238E27FC236}">
                <a16:creationId xmlns:a16="http://schemas.microsoft.com/office/drawing/2014/main" id="{2DD93F74-C798-FE42-CF50-5EC6A960DD5D}"/>
              </a:ext>
            </a:extLst>
          </p:cNvPr>
          <p:cNvSpPr txBox="1">
            <a:spLocks noGrp="1"/>
          </p:cNvSpPr>
          <p:nvPr>
            <p:ph type="title"/>
          </p:nvPr>
        </p:nvSpPr>
        <p:spPr>
          <a:xfrm>
            <a:off x="1111441" y="834899"/>
            <a:ext cx="3300921" cy="662767"/>
          </a:xfrm>
          <a:prstGeom prst="rect">
            <a:avLst/>
          </a:prstGeom>
          <a:ln>
            <a:noFill/>
          </a:ln>
        </p:spPr>
        <p:txBody>
          <a:bodyPr spcFirstLastPara="1" wrap="square" lIns="91425" tIns="91425" rIns="91425" bIns="91425" anchor="ctr" anchorCtr="0">
            <a:noAutofit/>
          </a:bodyPr>
          <a:lstStyle/>
          <a:p>
            <a:pPr algn="l"/>
            <a:r>
              <a:rPr lang="en-GB" sz="1600" dirty="0">
                <a:latin typeface="Sofia Sans" panose="020B0604020202020204" charset="0"/>
                <a:sym typeface="Sofia Sans"/>
              </a:rPr>
              <a:t>Conduct the experiment and do task 1,2 following the instructions on your worksheet (pg. 16-17)</a:t>
            </a:r>
            <a:endParaRPr lang="en-GB" sz="2000" dirty="0"/>
          </a:p>
        </p:txBody>
      </p:sp>
      <p:sp>
        <p:nvSpPr>
          <p:cNvPr id="8" name="Google Shape;473;p33">
            <a:extLst>
              <a:ext uri="{FF2B5EF4-FFF2-40B4-BE49-F238E27FC236}">
                <a16:creationId xmlns:a16="http://schemas.microsoft.com/office/drawing/2014/main" id="{61B85700-B9AF-B931-5C48-4959027C3271}"/>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9" name="Google Shape;473;p33">
            <a:extLst>
              <a:ext uri="{FF2B5EF4-FFF2-40B4-BE49-F238E27FC236}">
                <a16:creationId xmlns:a16="http://schemas.microsoft.com/office/drawing/2014/main" id="{AF0CB72D-0772-14B8-7962-8E2E60C050E9}"/>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If you finish before the other teams, try to do the other tasks (together!) then wait! </a:t>
            </a:r>
            <a:endParaRPr lang="en-GB" sz="2000"/>
          </a:p>
        </p:txBody>
      </p:sp>
      <p:grpSp>
        <p:nvGrpSpPr>
          <p:cNvPr id="10" name="Google Shape;12323;p63">
            <a:extLst>
              <a:ext uri="{FF2B5EF4-FFF2-40B4-BE49-F238E27FC236}">
                <a16:creationId xmlns:a16="http://schemas.microsoft.com/office/drawing/2014/main" id="{26368D4F-FA66-DB6F-8A27-592108D2D371}"/>
              </a:ext>
            </a:extLst>
          </p:cNvPr>
          <p:cNvGrpSpPr/>
          <p:nvPr/>
        </p:nvGrpSpPr>
        <p:grpSpPr>
          <a:xfrm>
            <a:off x="389566" y="839390"/>
            <a:ext cx="610110" cy="570924"/>
            <a:chOff x="2766264" y="3394042"/>
            <a:chExt cx="294873" cy="275934"/>
          </a:xfrm>
        </p:grpSpPr>
        <p:sp>
          <p:nvSpPr>
            <p:cNvPr id="11" name="Google Shape;12324;p63">
              <a:extLst>
                <a:ext uri="{FF2B5EF4-FFF2-40B4-BE49-F238E27FC236}">
                  <a16:creationId xmlns:a16="http://schemas.microsoft.com/office/drawing/2014/main" id="{92CCEDB4-1DE8-9C78-B322-D6DED975D7FA}"/>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325;p63">
              <a:extLst>
                <a:ext uri="{FF2B5EF4-FFF2-40B4-BE49-F238E27FC236}">
                  <a16:creationId xmlns:a16="http://schemas.microsoft.com/office/drawing/2014/main" id="{4DFFFFC5-0A1F-6F03-F6D9-5C42BE2B67FE}"/>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26;p63">
              <a:extLst>
                <a:ext uri="{FF2B5EF4-FFF2-40B4-BE49-F238E27FC236}">
                  <a16:creationId xmlns:a16="http://schemas.microsoft.com/office/drawing/2014/main" id="{C05E2897-32EC-0F0F-65FF-40F51E28518E}"/>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27;p63">
              <a:extLst>
                <a:ext uri="{FF2B5EF4-FFF2-40B4-BE49-F238E27FC236}">
                  <a16:creationId xmlns:a16="http://schemas.microsoft.com/office/drawing/2014/main" id="{83F2DEE3-B117-60ED-32B0-77B63063762F}"/>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2665;p63">
            <a:extLst>
              <a:ext uri="{FF2B5EF4-FFF2-40B4-BE49-F238E27FC236}">
                <a16:creationId xmlns:a16="http://schemas.microsoft.com/office/drawing/2014/main" id="{D6845CB8-8797-6518-05FB-D5A6DA4665D8}"/>
              </a:ext>
            </a:extLst>
          </p:cNvPr>
          <p:cNvGrpSpPr/>
          <p:nvPr/>
        </p:nvGrpSpPr>
        <p:grpSpPr>
          <a:xfrm>
            <a:off x="340213" y="2182754"/>
            <a:ext cx="654934" cy="655640"/>
            <a:chOff x="3235438" y="1970604"/>
            <a:chExt cx="354363" cy="354745"/>
          </a:xfrm>
        </p:grpSpPr>
        <p:sp>
          <p:nvSpPr>
            <p:cNvPr id="16" name="Google Shape;12666;p63">
              <a:extLst>
                <a:ext uri="{FF2B5EF4-FFF2-40B4-BE49-F238E27FC236}">
                  <a16:creationId xmlns:a16="http://schemas.microsoft.com/office/drawing/2014/main" id="{0C4D417E-658F-68B2-086C-20F0011A31D2}"/>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67;p63">
              <a:extLst>
                <a:ext uri="{FF2B5EF4-FFF2-40B4-BE49-F238E27FC236}">
                  <a16:creationId xmlns:a16="http://schemas.microsoft.com/office/drawing/2014/main" id="{0FDC85C9-CA20-6CCE-A7AD-DA8836CAA447}"/>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68;p63">
              <a:extLst>
                <a:ext uri="{FF2B5EF4-FFF2-40B4-BE49-F238E27FC236}">
                  <a16:creationId xmlns:a16="http://schemas.microsoft.com/office/drawing/2014/main" id="{D9161183-44B4-2444-30AA-2521CD81AD46}"/>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69;p63">
              <a:extLst>
                <a:ext uri="{FF2B5EF4-FFF2-40B4-BE49-F238E27FC236}">
                  <a16:creationId xmlns:a16="http://schemas.microsoft.com/office/drawing/2014/main" id="{DAD1FABC-BE25-CD00-FD23-F473174B026F}"/>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70;p63">
              <a:extLst>
                <a:ext uri="{FF2B5EF4-FFF2-40B4-BE49-F238E27FC236}">
                  <a16:creationId xmlns:a16="http://schemas.microsoft.com/office/drawing/2014/main" id="{A8D9AB09-611D-601F-75BF-66A30A86751E}"/>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71;p63">
              <a:extLst>
                <a:ext uri="{FF2B5EF4-FFF2-40B4-BE49-F238E27FC236}">
                  <a16:creationId xmlns:a16="http://schemas.microsoft.com/office/drawing/2014/main" id="{5D4CAA6F-2406-1F14-2F27-32B9DC49B3AE}"/>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2;p63">
              <a:extLst>
                <a:ext uri="{FF2B5EF4-FFF2-40B4-BE49-F238E27FC236}">
                  <a16:creationId xmlns:a16="http://schemas.microsoft.com/office/drawing/2014/main" id="{A865FB55-7100-A840-F1D2-AEB08C02B6B8}"/>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3;p63">
              <a:extLst>
                <a:ext uri="{FF2B5EF4-FFF2-40B4-BE49-F238E27FC236}">
                  <a16:creationId xmlns:a16="http://schemas.microsoft.com/office/drawing/2014/main" id="{7CFFCB1C-7865-AE5C-DC57-5DB240457060}"/>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4;p63">
              <a:extLst>
                <a:ext uri="{FF2B5EF4-FFF2-40B4-BE49-F238E27FC236}">
                  <a16:creationId xmlns:a16="http://schemas.microsoft.com/office/drawing/2014/main" id="{2AEA151E-3FC2-38F8-75DC-270A8FD839E8}"/>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75;p63">
              <a:extLst>
                <a:ext uri="{FF2B5EF4-FFF2-40B4-BE49-F238E27FC236}">
                  <a16:creationId xmlns:a16="http://schemas.microsoft.com/office/drawing/2014/main" id="{61F0A98E-8F8F-136E-6608-CC3B39518AF7}"/>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76;p63">
              <a:extLst>
                <a:ext uri="{FF2B5EF4-FFF2-40B4-BE49-F238E27FC236}">
                  <a16:creationId xmlns:a16="http://schemas.microsoft.com/office/drawing/2014/main" id="{6E53A2BA-2FDF-2813-2BA0-7F6185B05E62}"/>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77;p63">
              <a:extLst>
                <a:ext uri="{FF2B5EF4-FFF2-40B4-BE49-F238E27FC236}">
                  <a16:creationId xmlns:a16="http://schemas.microsoft.com/office/drawing/2014/main" id="{4C862E62-E6C6-D6C1-FAC0-7E1D3C8C219C}"/>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78;p63">
              <a:extLst>
                <a:ext uri="{FF2B5EF4-FFF2-40B4-BE49-F238E27FC236}">
                  <a16:creationId xmlns:a16="http://schemas.microsoft.com/office/drawing/2014/main" id="{51181F9B-1C4C-39D2-1617-B7FAC45015B0}"/>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2808;p63">
            <a:extLst>
              <a:ext uri="{FF2B5EF4-FFF2-40B4-BE49-F238E27FC236}">
                <a16:creationId xmlns:a16="http://schemas.microsoft.com/office/drawing/2014/main" id="{762105BF-6B50-E6A4-383C-A127A3AF7DA6}"/>
              </a:ext>
            </a:extLst>
          </p:cNvPr>
          <p:cNvGrpSpPr/>
          <p:nvPr/>
        </p:nvGrpSpPr>
        <p:grpSpPr>
          <a:xfrm>
            <a:off x="380944" y="3665825"/>
            <a:ext cx="624199" cy="622782"/>
            <a:chOff x="2302788" y="1505981"/>
            <a:chExt cx="336188" cy="335425"/>
          </a:xfrm>
        </p:grpSpPr>
        <p:sp>
          <p:nvSpPr>
            <p:cNvPr id="35" name="Google Shape;12809;p63">
              <a:extLst>
                <a:ext uri="{FF2B5EF4-FFF2-40B4-BE49-F238E27FC236}">
                  <a16:creationId xmlns:a16="http://schemas.microsoft.com/office/drawing/2014/main" id="{9E744481-3495-F1BF-7F75-C07E6F927222}"/>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10;p63">
              <a:extLst>
                <a:ext uri="{FF2B5EF4-FFF2-40B4-BE49-F238E27FC236}">
                  <a16:creationId xmlns:a16="http://schemas.microsoft.com/office/drawing/2014/main" id="{09627D40-B3CA-585D-6874-6BE0CF5CED40}"/>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811;p63">
              <a:extLst>
                <a:ext uri="{FF2B5EF4-FFF2-40B4-BE49-F238E27FC236}">
                  <a16:creationId xmlns:a16="http://schemas.microsoft.com/office/drawing/2014/main" id="{9F6A8FD6-D868-6A76-62B8-0B7196A23067}"/>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2812;p63">
              <a:extLst>
                <a:ext uri="{FF2B5EF4-FFF2-40B4-BE49-F238E27FC236}">
                  <a16:creationId xmlns:a16="http://schemas.microsoft.com/office/drawing/2014/main" id="{092A366A-2D24-10A6-5C5C-A524EAF275EA}"/>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2813;p63">
              <a:extLst>
                <a:ext uri="{FF2B5EF4-FFF2-40B4-BE49-F238E27FC236}">
                  <a16:creationId xmlns:a16="http://schemas.microsoft.com/office/drawing/2014/main" id="{DFC058CA-0054-DA8F-F45C-1E3A3BAF928F}"/>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814;p63">
              <a:extLst>
                <a:ext uri="{FF2B5EF4-FFF2-40B4-BE49-F238E27FC236}">
                  <a16:creationId xmlns:a16="http://schemas.microsoft.com/office/drawing/2014/main" id="{FADB9425-13FC-8013-D2E8-7F8CAB1BC0C1}"/>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815;p63">
              <a:extLst>
                <a:ext uri="{FF2B5EF4-FFF2-40B4-BE49-F238E27FC236}">
                  <a16:creationId xmlns:a16="http://schemas.microsoft.com/office/drawing/2014/main" id="{FC40FDEE-604F-ECE7-44B2-CA78287CE7FC}"/>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816;p63">
              <a:extLst>
                <a:ext uri="{FF2B5EF4-FFF2-40B4-BE49-F238E27FC236}">
                  <a16:creationId xmlns:a16="http://schemas.microsoft.com/office/drawing/2014/main" id="{8BE35423-DBB8-C39C-B140-1D120F5D789D}"/>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817;p63">
              <a:extLst>
                <a:ext uri="{FF2B5EF4-FFF2-40B4-BE49-F238E27FC236}">
                  <a16:creationId xmlns:a16="http://schemas.microsoft.com/office/drawing/2014/main" id="{B0FF2056-CBD0-1EE2-3B2F-E4386A5009E8}"/>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818;p63">
              <a:extLst>
                <a:ext uri="{FF2B5EF4-FFF2-40B4-BE49-F238E27FC236}">
                  <a16:creationId xmlns:a16="http://schemas.microsoft.com/office/drawing/2014/main" id="{02555BEC-E957-15E9-3B26-B34CA8F40309}"/>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2819;p63">
              <a:extLst>
                <a:ext uri="{FF2B5EF4-FFF2-40B4-BE49-F238E27FC236}">
                  <a16:creationId xmlns:a16="http://schemas.microsoft.com/office/drawing/2014/main" id="{5BD1C36F-075A-2EB1-769E-F0189B67FD80}"/>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2820;p63">
              <a:extLst>
                <a:ext uri="{FF2B5EF4-FFF2-40B4-BE49-F238E27FC236}">
                  <a16:creationId xmlns:a16="http://schemas.microsoft.com/office/drawing/2014/main" id="{32A4DBE0-54A4-5223-40B6-954D066AAB99}"/>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821;p63">
              <a:extLst>
                <a:ext uri="{FF2B5EF4-FFF2-40B4-BE49-F238E27FC236}">
                  <a16:creationId xmlns:a16="http://schemas.microsoft.com/office/drawing/2014/main" id="{5E81D1AC-AB82-FE80-976E-64D6F9F39967}"/>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822;p63">
              <a:extLst>
                <a:ext uri="{FF2B5EF4-FFF2-40B4-BE49-F238E27FC236}">
                  <a16:creationId xmlns:a16="http://schemas.microsoft.com/office/drawing/2014/main" id="{1A21595C-D1EB-C3FB-E779-897047351C3A}"/>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823;p63">
              <a:extLst>
                <a:ext uri="{FF2B5EF4-FFF2-40B4-BE49-F238E27FC236}">
                  <a16:creationId xmlns:a16="http://schemas.microsoft.com/office/drawing/2014/main" id="{F22FEC95-D51B-5F12-DEAC-B6C1CCE62E8D}"/>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824;p63">
              <a:extLst>
                <a:ext uri="{FF2B5EF4-FFF2-40B4-BE49-F238E27FC236}">
                  <a16:creationId xmlns:a16="http://schemas.microsoft.com/office/drawing/2014/main" id="{87608AD6-B764-DEF4-1278-7281C05EDF63}"/>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825;p63">
              <a:extLst>
                <a:ext uri="{FF2B5EF4-FFF2-40B4-BE49-F238E27FC236}">
                  <a16:creationId xmlns:a16="http://schemas.microsoft.com/office/drawing/2014/main" id="{1BC95E62-D45A-FA6C-EAC6-DDEB2E442865}"/>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8113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subTitle" idx="13"/>
          </p:nvPr>
        </p:nvSpPr>
        <p:spPr>
          <a:xfrm>
            <a:off x="1595250" y="3139450"/>
            <a:ext cx="2931900" cy="86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Experiments &amp; Discussions</a:t>
            </a:r>
          </a:p>
        </p:txBody>
      </p:sp>
      <p:sp>
        <p:nvSpPr>
          <p:cNvPr id="342" name="Google Shape;342;p26"/>
          <p:cNvSpPr txBox="1">
            <a:spLocks noGrp="1"/>
          </p:cNvSpPr>
          <p:nvPr>
            <p:ph type="title" idx="5"/>
          </p:nvPr>
        </p:nvSpPr>
        <p:spPr>
          <a:xfrm>
            <a:off x="721400" y="1467798"/>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43" name="Google Shape;343;p26"/>
          <p:cNvSpPr txBox="1">
            <a:spLocks noGrp="1"/>
          </p:cNvSpPr>
          <p:nvPr>
            <p:ph type="subTitle" idx="9"/>
          </p:nvPr>
        </p:nvSpPr>
        <p:spPr>
          <a:xfrm>
            <a:off x="1595305" y="1467798"/>
            <a:ext cx="2931900" cy="8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PV</a:t>
            </a:r>
          </a:p>
          <a:p>
            <a:pPr marL="0" lvl="0" indent="0" algn="l" rtl="0">
              <a:spcBef>
                <a:spcPts val="0"/>
              </a:spcBef>
              <a:spcAft>
                <a:spcPts val="0"/>
              </a:spcAft>
              <a:buNone/>
            </a:pPr>
            <a:r>
              <a:rPr lang="en-GB"/>
              <a:t>introduction</a:t>
            </a:r>
          </a:p>
        </p:txBody>
      </p:sp>
      <p:sp>
        <p:nvSpPr>
          <p:cNvPr id="344" name="Google Shape;344;p26"/>
          <p:cNvSpPr txBox="1">
            <a:spLocks noGrp="1"/>
          </p:cNvSpPr>
          <p:nvPr>
            <p:ph type="subTitle" idx="15"/>
          </p:nvPr>
        </p:nvSpPr>
        <p:spPr>
          <a:xfrm>
            <a:off x="5498777" y="3139450"/>
            <a:ext cx="2931900" cy="86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Summary and conclusions</a:t>
            </a:r>
            <a:endParaRPr/>
          </a:p>
        </p:txBody>
      </p:sp>
      <p:sp>
        <p:nvSpPr>
          <p:cNvPr id="345" name="Google Shape;345;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session’s agenda</a:t>
            </a:r>
            <a:endParaRPr/>
          </a:p>
        </p:txBody>
      </p:sp>
      <p:sp>
        <p:nvSpPr>
          <p:cNvPr id="346" name="Google Shape;346;p26"/>
          <p:cNvSpPr txBox="1">
            <a:spLocks noGrp="1"/>
          </p:cNvSpPr>
          <p:nvPr>
            <p:ph type="subTitle" idx="3"/>
          </p:nvPr>
        </p:nvSpPr>
        <p:spPr>
          <a:xfrm>
            <a:off x="5498752" y="2225052"/>
            <a:ext cx="3066603" cy="576000"/>
          </a:xfrm>
          <a:prstGeom prst="rect">
            <a:avLst/>
          </a:prstGeom>
        </p:spPr>
        <p:txBody>
          <a:bodyPr spcFirstLastPara="1" wrap="square" lIns="91425" tIns="91425" rIns="91425" bIns="91425" anchor="t" anchorCtr="0">
            <a:noAutofit/>
          </a:bodyPr>
          <a:lstStyle/>
          <a:p>
            <a:pPr marL="0" indent="0"/>
            <a:r>
              <a:rPr lang="it-IT" err="1"/>
              <a:t>Discover</a:t>
            </a:r>
            <a:r>
              <a:rPr lang="it-IT"/>
              <a:t> the </a:t>
            </a:r>
            <a:r>
              <a:rPr lang="it-IT" err="1"/>
              <a:t>basic</a:t>
            </a:r>
            <a:r>
              <a:rPr lang="it-IT"/>
              <a:t> </a:t>
            </a:r>
            <a:r>
              <a:rPr lang="it-IT" err="1"/>
              <a:t>criteria</a:t>
            </a:r>
            <a:r>
              <a:rPr lang="it-IT"/>
              <a:t>/</a:t>
            </a:r>
            <a:r>
              <a:rPr lang="en-GB"/>
              <a:t>factors you should consider in PV technology</a:t>
            </a:r>
          </a:p>
        </p:txBody>
      </p:sp>
      <p:sp>
        <p:nvSpPr>
          <p:cNvPr id="347" name="Google Shape;347;p26"/>
          <p:cNvSpPr txBox="1">
            <a:spLocks noGrp="1"/>
          </p:cNvSpPr>
          <p:nvPr>
            <p:ph type="subTitle" idx="1"/>
          </p:nvPr>
        </p:nvSpPr>
        <p:spPr>
          <a:xfrm>
            <a:off x="1595305" y="2225052"/>
            <a:ext cx="2931900" cy="576000"/>
          </a:xfrm>
          <a:prstGeom prst="rect">
            <a:avLst/>
          </a:prstGeom>
        </p:spPr>
        <p:txBody>
          <a:bodyPr spcFirstLastPara="1" wrap="square" lIns="91425" tIns="91425" rIns="91425" bIns="91425" anchor="t" anchorCtr="0">
            <a:noAutofit/>
          </a:bodyPr>
          <a:lstStyle/>
          <a:p>
            <a:pPr marL="0" indent="0"/>
            <a:r>
              <a:rPr lang="en-GB"/>
              <a:t>Learn about Solar PV technology and its potential in Ghana</a:t>
            </a:r>
          </a:p>
        </p:txBody>
      </p:sp>
      <p:sp>
        <p:nvSpPr>
          <p:cNvPr id="348" name="Google Shape;348;p26"/>
          <p:cNvSpPr txBox="1">
            <a:spLocks noGrp="1"/>
          </p:cNvSpPr>
          <p:nvPr>
            <p:ph type="subTitle" idx="2"/>
          </p:nvPr>
        </p:nvSpPr>
        <p:spPr>
          <a:xfrm>
            <a:off x="1595305" y="3900489"/>
            <a:ext cx="2931900" cy="576000"/>
          </a:xfrm>
          <a:prstGeom prst="rect">
            <a:avLst/>
          </a:prstGeom>
        </p:spPr>
        <p:txBody>
          <a:bodyPr spcFirstLastPara="1" wrap="square" lIns="91425" tIns="91425" rIns="91425" bIns="91425" anchor="t" anchorCtr="0">
            <a:noAutofit/>
          </a:bodyPr>
          <a:lstStyle/>
          <a:p>
            <a:pPr marL="0" indent="0"/>
            <a:r>
              <a:rPr lang="it-IT"/>
              <a:t>Work in </a:t>
            </a:r>
            <a:r>
              <a:rPr lang="it-IT" err="1"/>
              <a:t>your</a:t>
            </a:r>
            <a:r>
              <a:rPr lang="it-IT"/>
              <a:t> team, </a:t>
            </a:r>
            <a:r>
              <a:rPr lang="it-IT" err="1"/>
              <a:t>experiment</a:t>
            </a:r>
            <a:r>
              <a:rPr lang="it-IT"/>
              <a:t> and </a:t>
            </a:r>
            <a:r>
              <a:rPr lang="it-IT" err="1"/>
              <a:t>find</a:t>
            </a:r>
            <a:r>
              <a:rPr lang="it-IT"/>
              <a:t> out!</a:t>
            </a:r>
          </a:p>
        </p:txBody>
      </p:sp>
      <p:sp>
        <p:nvSpPr>
          <p:cNvPr id="349" name="Google Shape;349;p26"/>
          <p:cNvSpPr txBox="1">
            <a:spLocks noGrp="1"/>
          </p:cNvSpPr>
          <p:nvPr>
            <p:ph type="subTitle" idx="4"/>
          </p:nvPr>
        </p:nvSpPr>
        <p:spPr>
          <a:xfrm>
            <a:off x="5498777" y="3900489"/>
            <a:ext cx="2931900" cy="576000"/>
          </a:xfrm>
          <a:prstGeom prst="rect">
            <a:avLst/>
          </a:prstGeom>
        </p:spPr>
        <p:txBody>
          <a:bodyPr spcFirstLastPara="1" wrap="square" lIns="91425" tIns="91425" rIns="91425" bIns="91425" anchor="t" anchorCtr="0">
            <a:noAutofit/>
          </a:bodyPr>
          <a:lstStyle/>
          <a:p>
            <a:pPr marL="0" indent="0"/>
            <a:r>
              <a:rPr lang="en"/>
              <a:t>Wrap-up what we’ve learned today and some surprises</a:t>
            </a:r>
            <a:endParaRPr lang="en-GB"/>
          </a:p>
        </p:txBody>
      </p:sp>
      <p:sp>
        <p:nvSpPr>
          <p:cNvPr id="350" name="Google Shape;350;p26"/>
          <p:cNvSpPr txBox="1">
            <a:spLocks noGrp="1"/>
          </p:cNvSpPr>
          <p:nvPr>
            <p:ph type="title" idx="6"/>
          </p:nvPr>
        </p:nvSpPr>
        <p:spPr>
          <a:xfrm>
            <a:off x="4624925" y="1467798"/>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51" name="Google Shape;351;p26"/>
          <p:cNvSpPr txBox="1">
            <a:spLocks noGrp="1"/>
          </p:cNvSpPr>
          <p:nvPr>
            <p:ph type="title" idx="7"/>
          </p:nvPr>
        </p:nvSpPr>
        <p:spPr>
          <a:xfrm>
            <a:off x="721400" y="3139450"/>
            <a:ext cx="657000" cy="8676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r>
              <a:rPr lang="en" dirty="0"/>
              <a:t>03</a:t>
            </a:r>
            <a:endParaRPr dirty="0"/>
          </a:p>
        </p:txBody>
      </p:sp>
      <p:sp>
        <p:nvSpPr>
          <p:cNvPr id="352" name="Google Shape;352;p26"/>
          <p:cNvSpPr txBox="1">
            <a:spLocks noGrp="1"/>
          </p:cNvSpPr>
          <p:nvPr>
            <p:ph type="title" idx="8"/>
          </p:nvPr>
        </p:nvSpPr>
        <p:spPr>
          <a:xfrm>
            <a:off x="4624925" y="3139450"/>
            <a:ext cx="657000" cy="86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53" name="Google Shape;353;p26"/>
          <p:cNvSpPr txBox="1">
            <a:spLocks noGrp="1"/>
          </p:cNvSpPr>
          <p:nvPr>
            <p:ph type="subTitle" idx="14"/>
          </p:nvPr>
        </p:nvSpPr>
        <p:spPr>
          <a:xfrm>
            <a:off x="5498750" y="1467798"/>
            <a:ext cx="2931900" cy="86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PV Basics</a:t>
            </a:r>
          </a:p>
          <a:p>
            <a:pPr marL="0" lvl="0" indent="0" algn="l" rtl="0">
              <a:spcBef>
                <a:spcPts val="0"/>
              </a:spcBef>
              <a:spcAft>
                <a:spcPts val="0"/>
              </a:spcAft>
              <a:buNone/>
            </a:pPr>
            <a:r>
              <a:rPr lang="en-GB"/>
              <a:t>introduction</a:t>
            </a:r>
          </a:p>
        </p:txBody>
      </p:sp>
      <p:cxnSp>
        <p:nvCxnSpPr>
          <p:cNvPr id="354" name="Google Shape;354;p26"/>
          <p:cNvCxnSpPr>
            <a:stCxn id="342" idx="3"/>
            <a:endCxn id="343" idx="1"/>
          </p:cNvCxnSpPr>
          <p:nvPr/>
        </p:nvCxnSpPr>
        <p:spPr>
          <a:xfrm>
            <a:off x="1378400" y="1901598"/>
            <a:ext cx="216900" cy="2700"/>
          </a:xfrm>
          <a:prstGeom prst="straightConnector1">
            <a:avLst/>
          </a:prstGeom>
          <a:noFill/>
          <a:ln w="9525" cap="flat" cmpd="sng">
            <a:solidFill>
              <a:schemeClr val="dk1"/>
            </a:solidFill>
            <a:prstDash val="solid"/>
            <a:round/>
            <a:headEnd type="none" w="med" len="med"/>
            <a:tailEnd type="none" w="med" len="med"/>
          </a:ln>
        </p:spPr>
      </p:cxnSp>
      <p:cxnSp>
        <p:nvCxnSpPr>
          <p:cNvPr id="355" name="Google Shape;355;p26"/>
          <p:cNvCxnSpPr>
            <a:stCxn id="351" idx="3"/>
            <a:endCxn id="341" idx="1"/>
          </p:cNvCxnSpPr>
          <p:nvPr/>
        </p:nvCxnSpPr>
        <p:spPr>
          <a:xfrm>
            <a:off x="1378400" y="3573250"/>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6" name="Google Shape;356;p26"/>
          <p:cNvCxnSpPr>
            <a:stCxn id="350" idx="3"/>
            <a:endCxn id="353" idx="1"/>
          </p:cNvCxnSpPr>
          <p:nvPr/>
        </p:nvCxnSpPr>
        <p:spPr>
          <a:xfrm>
            <a:off x="5281925" y="1901598"/>
            <a:ext cx="2169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26"/>
          <p:cNvCxnSpPr>
            <a:stCxn id="352" idx="3"/>
            <a:endCxn id="344" idx="1"/>
          </p:cNvCxnSpPr>
          <p:nvPr/>
        </p:nvCxnSpPr>
        <p:spPr>
          <a:xfrm>
            <a:off x="5281925" y="3573250"/>
            <a:ext cx="2169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5910878" y="1675649"/>
            <a:ext cx="2436109" cy="21706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2" name="Picture 1" descr="A qr code on a white background&#10;&#10;Description automatically generated">
            <a:extLst>
              <a:ext uri="{FF2B5EF4-FFF2-40B4-BE49-F238E27FC236}">
                <a16:creationId xmlns:a16="http://schemas.microsoft.com/office/drawing/2014/main" id="{35DC77BC-BD32-75DE-B98D-93F159B3212F}"/>
              </a:ext>
            </a:extLst>
          </p:cNvPr>
          <p:cNvPicPr>
            <a:picLocks noChangeAspect="1"/>
          </p:cNvPicPr>
          <p:nvPr/>
        </p:nvPicPr>
        <p:blipFill>
          <a:blip r:embed="rId3"/>
          <a:stretch>
            <a:fillRect/>
          </a:stretch>
        </p:blipFill>
        <p:spPr>
          <a:xfrm>
            <a:off x="2668104" y="2761575"/>
            <a:ext cx="1899968" cy="1846053"/>
          </a:xfrm>
          <a:prstGeom prst="rect">
            <a:avLst/>
          </a:prstGeom>
        </p:spPr>
      </p:pic>
    </p:spTree>
    <p:extLst>
      <p:ext uri="{BB962C8B-B14F-4D97-AF65-F5344CB8AC3E}">
        <p14:creationId xmlns:p14="http://schemas.microsoft.com/office/powerpoint/2010/main" val="3286983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Sunlight spectrum consists of wavelengths representing different... |  Download Scientific Diagram">
            <a:extLst>
              <a:ext uri="{FF2B5EF4-FFF2-40B4-BE49-F238E27FC236}">
                <a16:creationId xmlns:a16="http://schemas.microsoft.com/office/drawing/2014/main" id="{47BAA5B4-6BA3-D3DF-F9C3-9A9913919C9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89" t="-54" r="52160" b="66493"/>
          <a:stretch/>
        </p:blipFill>
        <p:spPr bwMode="auto">
          <a:xfrm>
            <a:off x="1140426" y="2266916"/>
            <a:ext cx="2952047" cy="11872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unlight spectrum consists of wavelengths representing different... |  Download Scientific Diagram">
            <a:extLst>
              <a:ext uri="{FF2B5EF4-FFF2-40B4-BE49-F238E27FC236}">
                <a16:creationId xmlns:a16="http://schemas.microsoft.com/office/drawing/2014/main" id="{C2BD3133-CBCE-CC5D-410B-8235BE7B3C4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1" t="39456" r="52160" b="72"/>
          <a:stretch/>
        </p:blipFill>
        <p:spPr bwMode="auto">
          <a:xfrm>
            <a:off x="1014723" y="1646665"/>
            <a:ext cx="3077750" cy="21391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876A4F-6E97-A644-5900-37F93954F184}"/>
              </a:ext>
            </a:extLst>
          </p:cNvPr>
          <p:cNvSpPr>
            <a:spLocks noGrp="1"/>
          </p:cNvSpPr>
          <p:nvPr>
            <p:ph type="title"/>
          </p:nvPr>
        </p:nvSpPr>
        <p:spPr/>
        <p:txBody>
          <a:bodyPr/>
          <a:lstStyle/>
          <a:p>
            <a:r>
              <a:rPr lang="en-US" sz="2400"/>
              <a:t>PV cells are optimized to have </a:t>
            </a:r>
            <a:r>
              <a:rPr lang="en-US" sz="2400">
                <a:solidFill>
                  <a:schemeClr val="accent2"/>
                </a:solidFill>
              </a:rPr>
              <a:t>highest efficiency with sunlight </a:t>
            </a:r>
            <a:r>
              <a:rPr lang="en-US" sz="2400"/>
              <a:t>(not with white light!)</a:t>
            </a:r>
            <a:endParaRPr lang="en-US" sz="2400">
              <a:solidFill>
                <a:schemeClr val="accent2"/>
              </a:solidFill>
            </a:endParaRPr>
          </a:p>
        </p:txBody>
      </p:sp>
      <p:sp>
        <p:nvSpPr>
          <p:cNvPr id="19" name="TextBox 18">
            <a:extLst>
              <a:ext uri="{FF2B5EF4-FFF2-40B4-BE49-F238E27FC236}">
                <a16:creationId xmlns:a16="http://schemas.microsoft.com/office/drawing/2014/main" id="{0783CF76-8B22-5628-9ADC-A92A6A812575}"/>
              </a:ext>
            </a:extLst>
          </p:cNvPr>
          <p:cNvSpPr txBox="1"/>
          <p:nvPr/>
        </p:nvSpPr>
        <p:spPr>
          <a:xfrm>
            <a:off x="4552346" y="1551135"/>
            <a:ext cx="3950248" cy="2031325"/>
          </a:xfrm>
          <a:prstGeom prst="rect">
            <a:avLst/>
          </a:prstGeom>
          <a:noFill/>
        </p:spPr>
        <p:txBody>
          <a:bodyPr wrap="square">
            <a:spAutoFit/>
          </a:bodyPr>
          <a:lstStyle/>
          <a:p>
            <a:pPr marL="342900" indent="-342900">
              <a:buClr>
                <a:srgbClr val="0070C0"/>
              </a:buClr>
              <a:buFont typeface="+mj-lt"/>
              <a:buAutoNum type="arabicPeriod"/>
            </a:pPr>
            <a:r>
              <a:rPr lang="en-GB" b="1">
                <a:solidFill>
                  <a:srgbClr val="0070C0"/>
                </a:solidFill>
                <a:latin typeface="Sofia Sans" panose="020B0604020202020204" charset="0"/>
                <a:ea typeface="Times New Roman" panose="02020603050405020304" pitchFamily="18" charset="0"/>
              </a:rPr>
              <a:t>Violet-blue </a:t>
            </a:r>
            <a:r>
              <a:rPr lang="en-GB" b="1">
                <a:solidFill>
                  <a:srgbClr val="0070C0"/>
                </a:solidFill>
                <a:effectLst/>
                <a:latin typeface="Sofia Sans" panose="020B0604020202020204" charset="0"/>
                <a:ea typeface="Times New Roman" panose="02020603050405020304" pitchFamily="18" charset="0"/>
              </a:rPr>
              <a:t>lights </a:t>
            </a:r>
            <a:r>
              <a:rPr lang="en-GB">
                <a:effectLst/>
                <a:latin typeface="Sofia Sans" panose="020B0604020202020204" charset="0"/>
                <a:ea typeface="Times New Roman" panose="02020603050405020304" pitchFamily="18" charset="0"/>
              </a:rPr>
              <a:t>(short wavelengths) have exceeding amount of energy</a:t>
            </a:r>
            <a:r>
              <a:rPr lang="en-GB">
                <a:latin typeface="Sofia Sans" panose="020B0604020202020204" charset="0"/>
                <a:ea typeface="Times New Roman" panose="02020603050405020304" pitchFamily="18" charset="0"/>
              </a:rPr>
              <a:t> that </a:t>
            </a:r>
            <a:r>
              <a:rPr lang="en-GB" b="1">
                <a:effectLst/>
                <a:latin typeface="Sofia Sans" panose="020B0604020202020204" charset="0"/>
                <a:ea typeface="Times New Roman" panose="02020603050405020304" pitchFamily="18" charset="0"/>
              </a:rPr>
              <a:t>PV cells CANNOT convert into electricity</a:t>
            </a:r>
            <a:endParaRPr lang="en-GB">
              <a:effectLst/>
              <a:latin typeface="Sofia Sans" panose="020B0604020202020204" charset="0"/>
              <a:ea typeface="Times New Roman" panose="02020603050405020304" pitchFamily="18" charset="0"/>
            </a:endParaRPr>
          </a:p>
          <a:p>
            <a:pPr marL="342900" indent="-342900">
              <a:buClr>
                <a:schemeClr val="tx2"/>
              </a:buClr>
              <a:buFont typeface="+mj-lt"/>
              <a:buAutoNum type="arabicPeriod"/>
            </a:pPr>
            <a:r>
              <a:rPr lang="en-GB" b="1">
                <a:solidFill>
                  <a:schemeClr val="tx2"/>
                </a:solidFill>
                <a:latin typeface="Sofia Sans" panose="020B0604020202020204" charset="0"/>
                <a:ea typeface="Times New Roman" panose="02020603050405020304" pitchFamily="18" charset="0"/>
              </a:rPr>
              <a:t>Yellow-red lights </a:t>
            </a:r>
            <a:r>
              <a:rPr lang="en-GB">
                <a:solidFill>
                  <a:schemeClr val="tx1"/>
                </a:solidFill>
                <a:latin typeface="Sofia Sans" panose="020B0604020202020204" charset="0"/>
                <a:ea typeface="Times New Roman" panose="02020603050405020304" pitchFamily="18" charset="0"/>
              </a:rPr>
              <a:t>(</a:t>
            </a:r>
            <a:r>
              <a:rPr lang="en-GB">
                <a:solidFill>
                  <a:schemeClr val="tx1"/>
                </a:solidFill>
                <a:effectLst/>
                <a:latin typeface="Sofia Sans" panose="020B0604020202020204" charset="0"/>
                <a:ea typeface="Times New Roman" panose="02020603050405020304" pitchFamily="18" charset="0"/>
              </a:rPr>
              <a:t>medium wavelengths</a:t>
            </a:r>
            <a:r>
              <a:rPr lang="en-GB">
                <a:solidFill>
                  <a:schemeClr val="tx1"/>
                </a:solidFill>
                <a:latin typeface="Sofia Sans" panose="020B0604020202020204" charset="0"/>
                <a:ea typeface="Times New Roman" panose="02020603050405020304" pitchFamily="18" charset="0"/>
              </a:rPr>
              <a:t>) have </a:t>
            </a:r>
            <a:r>
              <a:rPr lang="en-GB">
                <a:solidFill>
                  <a:schemeClr val="tx1"/>
                </a:solidFill>
                <a:effectLst/>
                <a:latin typeface="Sofia Sans" panose="020B0604020202020204" charset="0"/>
                <a:ea typeface="Times New Roman" panose="02020603050405020304" pitchFamily="18" charset="0"/>
              </a:rPr>
              <a:t>the designed amount of energy, which </a:t>
            </a:r>
            <a:r>
              <a:rPr lang="en-GB" b="1">
                <a:solidFill>
                  <a:schemeClr val="tx1"/>
                </a:solidFill>
                <a:effectLst/>
                <a:latin typeface="Sofia Sans" panose="020B0604020202020204" charset="0"/>
                <a:ea typeface="Times New Roman" panose="02020603050405020304" pitchFamily="18" charset="0"/>
              </a:rPr>
              <a:t>PV cells CAN fully convert</a:t>
            </a:r>
            <a:r>
              <a:rPr lang="en-GB" b="1">
                <a:solidFill>
                  <a:schemeClr val="tx1"/>
                </a:solidFill>
                <a:latin typeface="Sofia Sans" panose="020B0604020202020204" charset="0"/>
                <a:ea typeface="Times New Roman" panose="02020603050405020304" pitchFamily="18" charset="0"/>
              </a:rPr>
              <a:t> </a:t>
            </a:r>
            <a:r>
              <a:rPr lang="en-GB" b="1">
                <a:solidFill>
                  <a:schemeClr val="tx1"/>
                </a:solidFill>
                <a:effectLst/>
                <a:latin typeface="Sofia Sans" panose="020B0604020202020204" charset="0"/>
                <a:ea typeface="Times New Roman" panose="02020603050405020304" pitchFamily="18" charset="0"/>
              </a:rPr>
              <a:t>into electricity </a:t>
            </a:r>
            <a:endParaRPr lang="en-GB" b="1">
              <a:solidFill>
                <a:schemeClr val="tx1"/>
              </a:solidFill>
              <a:latin typeface="Sofia Sans" panose="020B0604020202020204" charset="0"/>
              <a:ea typeface="Times New Roman" panose="02020603050405020304" pitchFamily="18" charset="0"/>
            </a:endParaRPr>
          </a:p>
          <a:p>
            <a:pPr marL="342900" indent="-342900">
              <a:buClr>
                <a:schemeClr val="accent2"/>
              </a:buClr>
              <a:buFont typeface="+mj-lt"/>
              <a:buAutoNum type="arabicPeriod"/>
            </a:pPr>
            <a:r>
              <a:rPr lang="en-GB" b="1">
                <a:solidFill>
                  <a:schemeClr val="accent2"/>
                </a:solidFill>
                <a:effectLst/>
                <a:latin typeface="Sofia Sans" panose="020B0604020202020204" charset="0"/>
                <a:ea typeface="Times New Roman" panose="02020603050405020304" pitchFamily="18" charset="0"/>
              </a:rPr>
              <a:t>Red-infrared lights </a:t>
            </a:r>
            <a:r>
              <a:rPr lang="en-GB">
                <a:effectLst/>
                <a:latin typeface="Sofia Sans" panose="020B0604020202020204" charset="0"/>
                <a:ea typeface="Times New Roman" panose="02020603050405020304" pitchFamily="18" charset="0"/>
              </a:rPr>
              <a:t>(long wavelengths) have too low energy, which </a:t>
            </a:r>
            <a:r>
              <a:rPr lang="en-GB" b="1">
                <a:effectLst/>
                <a:latin typeface="Sofia Sans" panose="020B0604020202020204" charset="0"/>
                <a:ea typeface="Times New Roman" panose="02020603050405020304" pitchFamily="18" charset="0"/>
              </a:rPr>
              <a:t>PV cells CANNOT convert at all into electricity</a:t>
            </a:r>
          </a:p>
        </p:txBody>
      </p:sp>
      <p:sp>
        <p:nvSpPr>
          <p:cNvPr id="24" name="TextBox 23">
            <a:extLst>
              <a:ext uri="{FF2B5EF4-FFF2-40B4-BE49-F238E27FC236}">
                <a16:creationId xmlns:a16="http://schemas.microsoft.com/office/drawing/2014/main" id="{3816AE94-7F4E-09F3-BD2A-4E038F56B031}"/>
              </a:ext>
            </a:extLst>
          </p:cNvPr>
          <p:cNvSpPr txBox="1"/>
          <p:nvPr/>
        </p:nvSpPr>
        <p:spPr>
          <a:xfrm>
            <a:off x="1118383" y="4093371"/>
            <a:ext cx="7571856" cy="738664"/>
          </a:xfrm>
          <a:prstGeom prst="rect">
            <a:avLst/>
          </a:prstGeom>
          <a:solidFill>
            <a:schemeClr val="accent5">
              <a:lumMod val="20000"/>
              <a:lumOff val="80000"/>
            </a:schemeClr>
          </a:solidFill>
          <a:ln>
            <a:solidFill>
              <a:schemeClr val="tx1"/>
            </a:solidFill>
          </a:ln>
        </p:spPr>
        <p:txBody>
          <a:bodyPr wrap="square">
            <a:spAutoFit/>
          </a:bodyPr>
          <a:lstStyle/>
          <a:p>
            <a:r>
              <a:rPr lang="en-GB" sz="1400" b="1">
                <a:solidFill>
                  <a:schemeClr val="accent2"/>
                </a:solidFill>
                <a:effectLst/>
                <a:latin typeface="Sofia Sans" panose="020B0604020202020204" charset="0"/>
                <a:ea typeface="Times New Roman" panose="02020603050405020304" pitchFamily="18" charset="0"/>
              </a:rPr>
              <a:t>Sunlight is more efficiently converted into electricity compared to </a:t>
            </a:r>
            <a:r>
              <a:rPr lang="en-GB" b="1">
                <a:solidFill>
                  <a:schemeClr val="accent2"/>
                </a:solidFill>
                <a:latin typeface="Sofia Sans" panose="020B0604020202020204" charset="0"/>
                <a:ea typeface="Times New Roman" panose="02020603050405020304" pitchFamily="18" charset="0"/>
              </a:rPr>
              <a:t>white (LED) light </a:t>
            </a:r>
            <a:r>
              <a:rPr lang="en-GB" b="1">
                <a:solidFill>
                  <a:schemeClr val="tx1"/>
                </a:solidFill>
                <a:latin typeface="Sofia Sans" panose="020B0604020202020204" charset="0"/>
                <a:ea typeface="Times New Roman" panose="02020603050405020304" pitchFamily="18" charset="0"/>
              </a:rPr>
              <a:t>because has a higher quantity of medium wavelength/yellow-red light photons that have the designed amount of energy that can be fully converted into electricity by PV cells. </a:t>
            </a:r>
            <a:endParaRPr lang="en-GB" sz="1400" b="1">
              <a:solidFill>
                <a:schemeClr val="tx1"/>
              </a:solidFill>
              <a:effectLst/>
              <a:latin typeface="Sofia Sans" panose="020B0604020202020204" charset="0"/>
              <a:ea typeface="Times New Roman" panose="02020603050405020304" pitchFamily="18" charset="0"/>
            </a:endParaRPr>
          </a:p>
        </p:txBody>
      </p:sp>
      <p:grpSp>
        <p:nvGrpSpPr>
          <p:cNvPr id="38" name="Google Shape;12323;p63">
            <a:extLst>
              <a:ext uri="{FF2B5EF4-FFF2-40B4-BE49-F238E27FC236}">
                <a16:creationId xmlns:a16="http://schemas.microsoft.com/office/drawing/2014/main" id="{DB7E0974-D33D-FF5C-5627-3E23C39A0995}"/>
              </a:ext>
            </a:extLst>
          </p:cNvPr>
          <p:cNvGrpSpPr/>
          <p:nvPr/>
        </p:nvGrpSpPr>
        <p:grpSpPr>
          <a:xfrm>
            <a:off x="421849" y="4162947"/>
            <a:ext cx="640660" cy="599512"/>
            <a:chOff x="2766264" y="3394042"/>
            <a:chExt cx="294873" cy="275934"/>
          </a:xfrm>
        </p:grpSpPr>
        <p:sp>
          <p:nvSpPr>
            <p:cNvPr id="39" name="Google Shape;12324;p63">
              <a:extLst>
                <a:ext uri="{FF2B5EF4-FFF2-40B4-BE49-F238E27FC236}">
                  <a16:creationId xmlns:a16="http://schemas.microsoft.com/office/drawing/2014/main" id="{C9ECB00B-CB48-A7BA-89F9-6A86B730AC40}"/>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25;p63">
              <a:extLst>
                <a:ext uri="{FF2B5EF4-FFF2-40B4-BE49-F238E27FC236}">
                  <a16:creationId xmlns:a16="http://schemas.microsoft.com/office/drawing/2014/main" id="{A67D3E5D-08BC-F153-6A5D-0F21DC1F6F69}"/>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26;p63">
              <a:extLst>
                <a:ext uri="{FF2B5EF4-FFF2-40B4-BE49-F238E27FC236}">
                  <a16:creationId xmlns:a16="http://schemas.microsoft.com/office/drawing/2014/main" id="{D0307FDB-7F8A-755F-2575-D47B827BB588}"/>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27;p63">
              <a:extLst>
                <a:ext uri="{FF2B5EF4-FFF2-40B4-BE49-F238E27FC236}">
                  <a16:creationId xmlns:a16="http://schemas.microsoft.com/office/drawing/2014/main" id="{784411DB-1791-541E-79CB-7171F1307C33}"/>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Multiplication Sign 26">
            <a:extLst>
              <a:ext uri="{FF2B5EF4-FFF2-40B4-BE49-F238E27FC236}">
                <a16:creationId xmlns:a16="http://schemas.microsoft.com/office/drawing/2014/main" id="{DEE22DF7-7149-3E5E-565B-80DEF3356499}"/>
              </a:ext>
            </a:extLst>
          </p:cNvPr>
          <p:cNvSpPr/>
          <p:nvPr/>
        </p:nvSpPr>
        <p:spPr>
          <a:xfrm>
            <a:off x="8313859" y="3192301"/>
            <a:ext cx="370572" cy="411518"/>
          </a:xfrm>
          <a:prstGeom prst="mathMultipl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9E464BE-C6CD-B23F-CDE0-4B0A2CF531D4}"/>
              </a:ext>
            </a:extLst>
          </p:cNvPr>
          <p:cNvGrpSpPr/>
          <p:nvPr/>
        </p:nvGrpSpPr>
        <p:grpSpPr>
          <a:xfrm>
            <a:off x="8331773" y="2222708"/>
            <a:ext cx="303463" cy="428202"/>
            <a:chOff x="8331773" y="2138596"/>
            <a:chExt cx="303463" cy="428202"/>
          </a:xfrm>
        </p:grpSpPr>
        <p:cxnSp>
          <p:nvCxnSpPr>
            <p:cNvPr id="30" name="Straight Connector 29">
              <a:extLst>
                <a:ext uri="{FF2B5EF4-FFF2-40B4-BE49-F238E27FC236}">
                  <a16:creationId xmlns:a16="http://schemas.microsoft.com/office/drawing/2014/main" id="{07BBFDE7-287A-90DF-6DD7-B16ADF9BD005}"/>
                </a:ext>
              </a:extLst>
            </p:cNvPr>
            <p:cNvCxnSpPr>
              <a:cxnSpLocks/>
              <a:endCxn id="19" idx="3"/>
            </p:cNvCxnSpPr>
            <p:nvPr/>
          </p:nvCxnSpPr>
          <p:spPr>
            <a:xfrm>
              <a:off x="8331773" y="2338406"/>
              <a:ext cx="170821" cy="22839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188106-69D9-9221-B6B3-27C45E7EF5AE}"/>
                </a:ext>
              </a:extLst>
            </p:cNvPr>
            <p:cNvCxnSpPr>
              <a:cxnSpLocks/>
              <a:endCxn id="19" idx="3"/>
            </p:cNvCxnSpPr>
            <p:nvPr/>
          </p:nvCxnSpPr>
          <p:spPr>
            <a:xfrm flipH="1">
              <a:off x="8502594" y="2138596"/>
              <a:ext cx="132642" cy="42820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9" name="Minus Sign 48">
            <a:extLst>
              <a:ext uri="{FF2B5EF4-FFF2-40B4-BE49-F238E27FC236}">
                <a16:creationId xmlns:a16="http://schemas.microsoft.com/office/drawing/2014/main" id="{14B715EC-AF6F-6A9E-BB29-EF4D9706743E}"/>
              </a:ext>
            </a:extLst>
          </p:cNvPr>
          <p:cNvSpPr/>
          <p:nvPr/>
        </p:nvSpPr>
        <p:spPr>
          <a:xfrm>
            <a:off x="8331773" y="1682582"/>
            <a:ext cx="397732" cy="383000"/>
          </a:xfrm>
          <a:prstGeom prst="mathMinus">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87AEA47-E28D-281E-B33B-32F7387A54EF}"/>
              </a:ext>
            </a:extLst>
          </p:cNvPr>
          <p:cNvSpPr/>
          <p:nvPr/>
        </p:nvSpPr>
        <p:spPr>
          <a:xfrm>
            <a:off x="1941627" y="1499808"/>
            <a:ext cx="947623" cy="241241"/>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DD059C-459E-FC6D-4A90-C1D2B818D9EF}"/>
              </a:ext>
            </a:extLst>
          </p:cNvPr>
          <p:cNvSpPr/>
          <p:nvPr/>
        </p:nvSpPr>
        <p:spPr>
          <a:xfrm>
            <a:off x="2462327" y="2217786"/>
            <a:ext cx="1309573" cy="241241"/>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0F35BC-504D-762B-9B1C-CA377787A56A}"/>
              </a:ext>
            </a:extLst>
          </p:cNvPr>
          <p:cNvSpPr/>
          <p:nvPr/>
        </p:nvSpPr>
        <p:spPr>
          <a:xfrm>
            <a:off x="3117113" y="2274168"/>
            <a:ext cx="591287" cy="241241"/>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464;p32">
            <a:extLst>
              <a:ext uri="{FF2B5EF4-FFF2-40B4-BE49-F238E27FC236}">
                <a16:creationId xmlns:a16="http://schemas.microsoft.com/office/drawing/2014/main" id="{F405B2B3-45DB-3C1B-EE66-81DF0972AB4A}"/>
              </a:ext>
            </a:extLst>
          </p:cNvPr>
          <p:cNvSpPr txBox="1">
            <a:spLocks/>
          </p:cNvSpPr>
          <p:nvPr/>
        </p:nvSpPr>
        <p:spPr>
          <a:xfrm>
            <a:off x="1014723" y="1469969"/>
            <a:ext cx="3199500" cy="2005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400">
                <a:solidFill>
                  <a:schemeClr val="accent2"/>
                </a:solidFill>
                <a:latin typeface="Sofia Sans" panose="020B0604020202020204" charset="0"/>
              </a:rPr>
              <a:t>Wavelength (energy) spectrum</a:t>
            </a:r>
          </a:p>
        </p:txBody>
      </p:sp>
      <p:grpSp>
        <p:nvGrpSpPr>
          <p:cNvPr id="47" name="Group 46">
            <a:extLst>
              <a:ext uri="{FF2B5EF4-FFF2-40B4-BE49-F238E27FC236}">
                <a16:creationId xmlns:a16="http://schemas.microsoft.com/office/drawing/2014/main" id="{05949361-F865-E8F4-89C3-AE2B472D6BC4}"/>
              </a:ext>
            </a:extLst>
          </p:cNvPr>
          <p:cNvGrpSpPr/>
          <p:nvPr/>
        </p:nvGrpSpPr>
        <p:grpSpPr>
          <a:xfrm>
            <a:off x="1193520" y="2490157"/>
            <a:ext cx="2586600" cy="478440"/>
            <a:chOff x="1193520" y="2601120"/>
            <a:chExt cx="2586600" cy="478440"/>
          </a:xfrm>
        </p:grpSpPr>
        <mc:AlternateContent xmlns:mc="http://schemas.openxmlformats.org/markup-compatibility/2006">
          <mc:Choice xmlns:p14="http://schemas.microsoft.com/office/powerpoint/2010/main" Requires="p14">
            <p:contentPart p14:bwMode="auto" r:id="rId4">
              <p14:nvContentPartPr>
                <p14:cNvPr id="29" name="Ink 28">
                  <a:extLst>
                    <a:ext uri="{FF2B5EF4-FFF2-40B4-BE49-F238E27FC236}">
                      <a16:creationId xmlns:a16="http://schemas.microsoft.com/office/drawing/2014/main" id="{C80BD68E-3410-1AC8-30EB-1AEE8AFCA743}"/>
                    </a:ext>
                  </a:extLst>
                </p14:cNvPr>
                <p14:cNvContentPartPr/>
                <p14:nvPr/>
              </p14:nvContentPartPr>
              <p14:xfrm>
                <a:off x="1193520" y="3006840"/>
                <a:ext cx="34560" cy="72720"/>
              </p14:xfrm>
            </p:contentPart>
          </mc:Choice>
          <mc:Fallback>
            <p:pic>
              <p:nvPicPr>
                <p:cNvPr id="29" name="Ink 28">
                  <a:extLst>
                    <a:ext uri="{FF2B5EF4-FFF2-40B4-BE49-F238E27FC236}">
                      <a16:creationId xmlns:a16="http://schemas.microsoft.com/office/drawing/2014/main" id="{C80BD68E-3410-1AC8-30EB-1AEE8AFCA743}"/>
                    </a:ext>
                  </a:extLst>
                </p:cNvPr>
                <p:cNvPicPr/>
                <p:nvPr/>
              </p:nvPicPr>
              <p:blipFill>
                <a:blip r:embed="rId5"/>
                <a:stretch>
                  <a:fillRect/>
                </a:stretch>
              </p:blipFill>
              <p:spPr>
                <a:xfrm>
                  <a:off x="1184613" y="2997840"/>
                  <a:ext cx="52018" cy="903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2" name="Ink 31">
                  <a:extLst>
                    <a:ext uri="{FF2B5EF4-FFF2-40B4-BE49-F238E27FC236}">
                      <a16:creationId xmlns:a16="http://schemas.microsoft.com/office/drawing/2014/main" id="{3A83A949-EA91-9878-BD5E-9276EC638690}"/>
                    </a:ext>
                  </a:extLst>
                </p14:cNvPr>
                <p14:cNvContentPartPr/>
                <p14:nvPr/>
              </p14:nvContentPartPr>
              <p14:xfrm>
                <a:off x="1327080" y="2856360"/>
                <a:ext cx="78120" cy="64800"/>
              </p14:xfrm>
            </p:contentPart>
          </mc:Choice>
          <mc:Fallback>
            <p:pic>
              <p:nvPicPr>
                <p:cNvPr id="32" name="Ink 31">
                  <a:extLst>
                    <a:ext uri="{FF2B5EF4-FFF2-40B4-BE49-F238E27FC236}">
                      <a16:creationId xmlns:a16="http://schemas.microsoft.com/office/drawing/2014/main" id="{3A83A949-EA91-9878-BD5E-9276EC638690}"/>
                    </a:ext>
                  </a:extLst>
                </p:cNvPr>
                <p:cNvPicPr/>
                <p:nvPr/>
              </p:nvPicPr>
              <p:blipFill>
                <a:blip r:embed="rId7"/>
                <a:stretch>
                  <a:fillRect/>
                </a:stretch>
              </p:blipFill>
              <p:spPr>
                <a:xfrm>
                  <a:off x="1318080" y="2847310"/>
                  <a:ext cx="95760" cy="82539"/>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3" name="Ink 32">
                  <a:extLst>
                    <a:ext uri="{FF2B5EF4-FFF2-40B4-BE49-F238E27FC236}">
                      <a16:creationId xmlns:a16="http://schemas.microsoft.com/office/drawing/2014/main" id="{6DBA41FF-45CD-2213-26B2-C297247522CC}"/>
                    </a:ext>
                  </a:extLst>
                </p14:cNvPr>
                <p14:cNvContentPartPr/>
                <p14:nvPr/>
              </p14:nvContentPartPr>
              <p14:xfrm>
                <a:off x="1511040" y="2787600"/>
                <a:ext cx="95760" cy="38520"/>
              </p14:xfrm>
            </p:contentPart>
          </mc:Choice>
          <mc:Fallback>
            <p:pic>
              <p:nvPicPr>
                <p:cNvPr id="33" name="Ink 32">
                  <a:extLst>
                    <a:ext uri="{FF2B5EF4-FFF2-40B4-BE49-F238E27FC236}">
                      <a16:creationId xmlns:a16="http://schemas.microsoft.com/office/drawing/2014/main" id="{6DBA41FF-45CD-2213-26B2-C297247522CC}"/>
                    </a:ext>
                  </a:extLst>
                </p:cNvPr>
                <p:cNvPicPr/>
                <p:nvPr/>
              </p:nvPicPr>
              <p:blipFill>
                <a:blip r:embed="rId9"/>
                <a:stretch>
                  <a:fillRect/>
                </a:stretch>
              </p:blipFill>
              <p:spPr>
                <a:xfrm>
                  <a:off x="1502040" y="2778515"/>
                  <a:ext cx="113400" cy="56326"/>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6" name="Ink 45">
                  <a:extLst>
                    <a:ext uri="{FF2B5EF4-FFF2-40B4-BE49-F238E27FC236}">
                      <a16:creationId xmlns:a16="http://schemas.microsoft.com/office/drawing/2014/main" id="{06C2BC46-0AE2-F675-A404-CD7E076A668C}"/>
                    </a:ext>
                  </a:extLst>
                </p14:cNvPr>
                <p14:cNvContentPartPr/>
                <p14:nvPr/>
              </p14:nvContentPartPr>
              <p14:xfrm>
                <a:off x="1720560" y="2601120"/>
                <a:ext cx="2059560" cy="228960"/>
              </p14:xfrm>
            </p:contentPart>
          </mc:Choice>
          <mc:Fallback>
            <p:pic>
              <p:nvPicPr>
                <p:cNvPr id="46" name="Ink 45">
                  <a:extLst>
                    <a:ext uri="{FF2B5EF4-FFF2-40B4-BE49-F238E27FC236}">
                      <a16:creationId xmlns:a16="http://schemas.microsoft.com/office/drawing/2014/main" id="{06C2BC46-0AE2-F675-A404-CD7E076A668C}"/>
                    </a:ext>
                  </a:extLst>
                </p:cNvPr>
                <p:cNvPicPr/>
                <p:nvPr/>
              </p:nvPicPr>
              <p:blipFill>
                <a:blip r:embed="rId11"/>
                <a:stretch>
                  <a:fillRect/>
                </a:stretch>
              </p:blipFill>
              <p:spPr>
                <a:xfrm>
                  <a:off x="1711560" y="2592120"/>
                  <a:ext cx="2077200" cy="2466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2">
            <p14:nvContentPartPr>
              <p14:cNvPr id="60" name="Ink 59">
                <a:extLst>
                  <a:ext uri="{FF2B5EF4-FFF2-40B4-BE49-F238E27FC236}">
                    <a16:creationId xmlns:a16="http://schemas.microsoft.com/office/drawing/2014/main" id="{0BF6C242-56FB-4AB4-ECE8-9441A3790E14}"/>
                  </a:ext>
                </a:extLst>
              </p14:cNvPr>
              <p14:cNvContentPartPr/>
              <p14:nvPr/>
            </p14:nvContentPartPr>
            <p14:xfrm>
              <a:off x="1187400" y="2924317"/>
              <a:ext cx="360" cy="360"/>
            </p14:xfrm>
          </p:contentPart>
        </mc:Choice>
        <mc:Fallback>
          <p:pic>
            <p:nvPicPr>
              <p:cNvPr id="60" name="Ink 59">
                <a:extLst>
                  <a:ext uri="{FF2B5EF4-FFF2-40B4-BE49-F238E27FC236}">
                    <a16:creationId xmlns:a16="http://schemas.microsoft.com/office/drawing/2014/main" id="{0BF6C242-56FB-4AB4-ECE8-9441A3790E14}"/>
                  </a:ext>
                </a:extLst>
              </p:cNvPr>
              <p:cNvPicPr/>
              <p:nvPr/>
            </p:nvPicPr>
            <p:blipFill>
              <a:blip r:embed="rId13"/>
              <a:stretch>
                <a:fillRect/>
              </a:stretch>
            </p:blipFill>
            <p:spPr>
              <a:xfrm>
                <a:off x="1178400" y="2915317"/>
                <a:ext cx="18000" cy="18000"/>
              </a:xfrm>
              <a:prstGeom prst="rect">
                <a:avLst/>
              </a:prstGeom>
            </p:spPr>
          </p:pic>
        </mc:Fallback>
      </mc:AlternateContent>
      <p:cxnSp>
        <p:nvCxnSpPr>
          <p:cNvPr id="67" name="Straight Arrow Connector 66">
            <a:extLst>
              <a:ext uri="{FF2B5EF4-FFF2-40B4-BE49-F238E27FC236}">
                <a16:creationId xmlns:a16="http://schemas.microsoft.com/office/drawing/2014/main" id="{3ED1AB39-46DB-0E86-D429-F13992E8F2F6}"/>
              </a:ext>
            </a:extLst>
          </p:cNvPr>
          <p:cNvCxnSpPr>
            <a:cxnSpLocks/>
          </p:cNvCxnSpPr>
          <p:nvPr/>
        </p:nvCxnSpPr>
        <p:spPr>
          <a:xfrm>
            <a:off x="3179869" y="2328736"/>
            <a:ext cx="0" cy="21459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D317CF2-AB1F-002A-73EB-3CAE80BB15B6}"/>
              </a:ext>
            </a:extLst>
          </p:cNvPr>
          <p:cNvSpPr txBox="1"/>
          <p:nvPr/>
        </p:nvSpPr>
        <p:spPr>
          <a:xfrm>
            <a:off x="1228080" y="1696496"/>
            <a:ext cx="2197586" cy="276999"/>
          </a:xfrm>
          <a:prstGeom prst="rect">
            <a:avLst/>
          </a:prstGeom>
          <a:noFill/>
        </p:spPr>
        <p:txBody>
          <a:bodyPr wrap="square">
            <a:spAutoFit/>
          </a:bodyPr>
          <a:lstStyle/>
          <a:p>
            <a:pPr algn="ctr">
              <a:buClr>
                <a:schemeClr val="dk1"/>
              </a:buClr>
              <a:buSzPts val="2800"/>
            </a:pPr>
            <a:r>
              <a:rPr lang="en-GB" sz="1200" b="1">
                <a:solidFill>
                  <a:schemeClr val="tx1"/>
                </a:solidFill>
                <a:latin typeface="Sofia Sans" panose="020B0604020202020204" charset="0"/>
                <a:sym typeface="Epilogue"/>
              </a:rPr>
              <a:t>of  White (LED) light</a:t>
            </a:r>
            <a:endParaRPr lang="en-US" sz="1200" b="1">
              <a:solidFill>
                <a:schemeClr val="tx1"/>
              </a:solidFill>
              <a:latin typeface="Sofia Sans" panose="020B0604020202020204" charset="0"/>
              <a:sym typeface="Epilogue"/>
            </a:endParaRPr>
          </a:p>
        </p:txBody>
      </p:sp>
      <p:cxnSp>
        <p:nvCxnSpPr>
          <p:cNvPr id="64" name="Straight Arrow Connector 63">
            <a:extLst>
              <a:ext uri="{FF2B5EF4-FFF2-40B4-BE49-F238E27FC236}">
                <a16:creationId xmlns:a16="http://schemas.microsoft.com/office/drawing/2014/main" id="{FEDD07B6-50FC-7089-CD59-EDCA6AD141D8}"/>
              </a:ext>
            </a:extLst>
          </p:cNvPr>
          <p:cNvCxnSpPr>
            <a:cxnSpLocks/>
          </p:cNvCxnSpPr>
          <p:nvPr/>
        </p:nvCxnSpPr>
        <p:spPr>
          <a:xfrm flipH="1">
            <a:off x="1765300" y="1934818"/>
            <a:ext cx="376454" cy="4075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6DFE0C4-17E0-25FC-A986-B092580FA184}"/>
              </a:ext>
            </a:extLst>
          </p:cNvPr>
          <p:cNvSpPr txBox="1"/>
          <p:nvPr/>
        </p:nvSpPr>
        <p:spPr>
          <a:xfrm>
            <a:off x="2081076" y="2065582"/>
            <a:ext cx="2197586" cy="276999"/>
          </a:xfrm>
          <a:prstGeom prst="rect">
            <a:avLst/>
          </a:prstGeom>
          <a:noFill/>
        </p:spPr>
        <p:txBody>
          <a:bodyPr wrap="square">
            <a:spAutoFit/>
          </a:bodyPr>
          <a:lstStyle/>
          <a:p>
            <a:pPr algn="ctr">
              <a:buClr>
                <a:schemeClr val="dk1"/>
              </a:buClr>
              <a:buSzPts val="2800"/>
            </a:pPr>
            <a:r>
              <a:rPr lang="en-GB" sz="1200" b="1">
                <a:solidFill>
                  <a:schemeClr val="tx2"/>
                </a:solidFill>
                <a:latin typeface="Sofia Sans" panose="020B0604020202020204" charset="0"/>
                <a:sym typeface="Epilogue"/>
              </a:rPr>
              <a:t>of  Sunlight</a:t>
            </a:r>
            <a:endParaRPr lang="en-US" sz="1200" b="1">
              <a:solidFill>
                <a:schemeClr val="tx2"/>
              </a:solidFill>
              <a:latin typeface="Sofia Sans" panose="020B0604020202020204" charset="0"/>
              <a:sym typeface="Epilogue"/>
            </a:endParaRPr>
          </a:p>
        </p:txBody>
      </p:sp>
      <p:sp>
        <p:nvSpPr>
          <p:cNvPr id="34" name="Google Shape;464;p32">
            <a:extLst>
              <a:ext uri="{FF2B5EF4-FFF2-40B4-BE49-F238E27FC236}">
                <a16:creationId xmlns:a16="http://schemas.microsoft.com/office/drawing/2014/main" id="{3180887A-C128-5E22-7FD2-1F6CD6C9D55C}"/>
              </a:ext>
            </a:extLst>
          </p:cNvPr>
          <p:cNvSpPr txBox="1">
            <a:spLocks/>
          </p:cNvSpPr>
          <p:nvPr/>
        </p:nvSpPr>
        <p:spPr>
          <a:xfrm>
            <a:off x="1118383" y="3786875"/>
            <a:ext cx="7213390" cy="234520"/>
          </a:xfrm>
          <a:prstGeom prst="rect">
            <a:avLst/>
          </a:prstGeom>
          <a:solidFill>
            <a:srgbClr val="FFFFFF"/>
          </a:solidFill>
          <a:ln w="19050">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000">
                <a:solidFill>
                  <a:schemeClr val="accent2"/>
                </a:solidFill>
                <a:latin typeface="Sofia Sans" panose="020B0604020202020204" charset="0"/>
              </a:rPr>
              <a:t>Light colours/wavelengths that have the designed amount of energy that can be fully converted into electricity by PV cells</a:t>
            </a:r>
          </a:p>
        </p:txBody>
      </p:sp>
      <p:sp>
        <p:nvSpPr>
          <p:cNvPr id="79" name="Rectangle 78">
            <a:extLst>
              <a:ext uri="{FF2B5EF4-FFF2-40B4-BE49-F238E27FC236}">
                <a16:creationId xmlns:a16="http://schemas.microsoft.com/office/drawing/2014/main" id="{66927B70-ADD3-173F-6D82-CE6234FB2046}"/>
              </a:ext>
            </a:extLst>
          </p:cNvPr>
          <p:cNvSpPr/>
          <p:nvPr/>
        </p:nvSpPr>
        <p:spPr>
          <a:xfrm>
            <a:off x="1905295" y="3613644"/>
            <a:ext cx="983955" cy="108543"/>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ight Brace 68">
            <a:extLst>
              <a:ext uri="{FF2B5EF4-FFF2-40B4-BE49-F238E27FC236}">
                <a16:creationId xmlns:a16="http://schemas.microsoft.com/office/drawing/2014/main" id="{DCAA2796-F712-F294-749F-AE358CCA702D}"/>
              </a:ext>
            </a:extLst>
          </p:cNvPr>
          <p:cNvSpPr/>
          <p:nvPr/>
        </p:nvSpPr>
        <p:spPr>
          <a:xfrm rot="5400000">
            <a:off x="2414874" y="3184609"/>
            <a:ext cx="142004" cy="983955"/>
          </a:xfrm>
          <a:prstGeom prst="rightBrace">
            <a:avLst>
              <a:gd name="adj1" fmla="val 20649"/>
              <a:gd name="adj2" fmla="val 44759"/>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CD141987-0A5C-E895-49EF-392041416B74}"/>
              </a:ext>
            </a:extLst>
          </p:cNvPr>
          <p:cNvSpPr txBox="1"/>
          <p:nvPr/>
        </p:nvSpPr>
        <p:spPr>
          <a:xfrm>
            <a:off x="3896755" y="3357058"/>
            <a:ext cx="983956" cy="253916"/>
          </a:xfrm>
          <a:prstGeom prst="rect">
            <a:avLst/>
          </a:prstGeom>
          <a:noFill/>
        </p:spPr>
        <p:txBody>
          <a:bodyPr wrap="square">
            <a:spAutoFit/>
          </a:bodyPr>
          <a:lstStyle/>
          <a:p>
            <a:r>
              <a:rPr lang="en-GB" sz="1050">
                <a:solidFill>
                  <a:schemeClr val="tx1"/>
                </a:solidFill>
                <a:latin typeface="Sofia Sans" panose="020B0604020202020204" charset="0"/>
              </a:rPr>
              <a:t>Wavelengths</a:t>
            </a:r>
            <a:endParaRPr lang="en-US" sz="1050">
              <a:solidFill>
                <a:schemeClr val="tx1"/>
              </a:solidFill>
            </a:endParaRPr>
          </a:p>
        </p:txBody>
      </p:sp>
    </p:spTree>
    <p:extLst>
      <p:ext uri="{BB962C8B-B14F-4D97-AF65-F5344CB8AC3E}">
        <p14:creationId xmlns:p14="http://schemas.microsoft.com/office/powerpoint/2010/main" val="4161061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5A735-EEF3-68C6-A791-283E6C0ED182}"/>
              </a:ext>
            </a:extLst>
          </p:cNvPr>
          <p:cNvSpPr>
            <a:spLocks noGrp="1"/>
          </p:cNvSpPr>
          <p:nvPr>
            <p:ph type="title"/>
          </p:nvPr>
        </p:nvSpPr>
        <p:spPr/>
        <p:txBody>
          <a:bodyPr/>
          <a:lstStyle/>
          <a:p>
            <a:r>
              <a:rPr lang="en-US"/>
              <a:t>Why is the optimal energy, PV cells can convert, contained in yellow-red light?</a:t>
            </a:r>
          </a:p>
        </p:txBody>
      </p:sp>
      <p:sp>
        <p:nvSpPr>
          <p:cNvPr id="22" name="TextBox 21">
            <a:extLst>
              <a:ext uri="{FF2B5EF4-FFF2-40B4-BE49-F238E27FC236}">
                <a16:creationId xmlns:a16="http://schemas.microsoft.com/office/drawing/2014/main" id="{466BDB89-A66B-660E-76AF-00EE399FB6B5}"/>
              </a:ext>
            </a:extLst>
          </p:cNvPr>
          <p:cNvSpPr txBox="1"/>
          <p:nvPr/>
        </p:nvSpPr>
        <p:spPr>
          <a:xfrm>
            <a:off x="5054784" y="1600646"/>
            <a:ext cx="3717665" cy="2368405"/>
          </a:xfrm>
          <a:prstGeom prst="rect">
            <a:avLst/>
          </a:prstGeom>
          <a:noFill/>
        </p:spPr>
        <p:txBody>
          <a:bodyPr wrap="square">
            <a:spAutoFit/>
          </a:bodyPr>
          <a:lstStyle/>
          <a:p>
            <a:pPr marL="228600" marR="0" lvl="0" indent="-228600" algn="l" defTabSz="914400" rtl="0" eaLnBrk="1" fontAlgn="auto" latinLnBrk="0" hangingPunct="1">
              <a:lnSpc>
                <a:spcPct val="107000"/>
              </a:lnSpc>
              <a:spcBef>
                <a:spcPts val="0"/>
              </a:spcBef>
              <a:spcAft>
                <a:spcPts val="800"/>
              </a:spcAft>
              <a:buClr>
                <a:srgbClr val="000000"/>
              </a:buClr>
              <a:buSzPts val="1100"/>
              <a:buFontTx/>
              <a:buAutoNum type="arabicPeriod"/>
              <a:tabLst/>
              <a:defRPr/>
            </a:pPr>
            <a:r>
              <a:rPr lang="en-GB" sz="1400" b="1" dirty="0">
                <a:solidFill>
                  <a:schemeClr val="accent2"/>
                </a:solidFill>
                <a:effectLst/>
                <a:latin typeface="Sofia Sans" panose="020B0604020202020204" charset="0"/>
                <a:ea typeface="Calibri" panose="020F0502020204030204" pitchFamily="34" charset="0"/>
                <a:cs typeface="Times New Roman" panose="02020603050405020304" pitchFamily="18" charset="0"/>
              </a:rPr>
              <a:t>If the kangaroo eats a blue cube</a:t>
            </a:r>
            <a:r>
              <a:rPr lang="en-GB" sz="1400" dirty="0">
                <a:effectLst/>
                <a:latin typeface="Sofia Sans" panose="020B0604020202020204" charset="0"/>
                <a:ea typeface="Calibri" panose="020F0502020204030204" pitchFamily="34" charset="0"/>
                <a:cs typeface="Times New Roman" panose="02020603050405020304" pitchFamily="18" charset="0"/>
              </a:rPr>
              <a:t>, it will jump higher than needed</a:t>
            </a:r>
            <a:r>
              <a:rPr lang="en-GB" dirty="0">
                <a:latin typeface="Sofia Sans" panose="020B0604020202020204" charset="0"/>
                <a:ea typeface="Calibri" panose="020F0502020204030204" pitchFamily="34" charset="0"/>
                <a:cs typeface="Times New Roman" panose="02020603050405020304" pitchFamily="18" charset="0"/>
              </a:rPr>
              <a:t> and then </a:t>
            </a:r>
            <a:r>
              <a:rPr lang="en-GB" sz="1400" dirty="0">
                <a:effectLst/>
                <a:latin typeface="Sofia Sans" panose="020B0604020202020204" charset="0"/>
                <a:ea typeface="Calibri" panose="020F0502020204030204" pitchFamily="34" charset="0"/>
                <a:cs typeface="Times New Roman" panose="02020603050405020304" pitchFamily="18" charset="0"/>
              </a:rPr>
              <a:t>fall back on the highest step (</a:t>
            </a:r>
            <a:r>
              <a:rPr lang="en-GB" sz="1400" b="1" dirty="0">
                <a:solidFill>
                  <a:schemeClr val="accent2"/>
                </a:solidFill>
                <a:effectLst/>
                <a:latin typeface="Sofia Sans" panose="020B0604020202020204" charset="0"/>
                <a:ea typeface="Calibri" panose="020F0502020204030204" pitchFamily="34" charset="0"/>
                <a:cs typeface="Times New Roman" panose="02020603050405020304" pitchFamily="18" charset="0"/>
              </a:rPr>
              <a:t>some energy is lost</a:t>
            </a:r>
            <a:r>
              <a:rPr lang="en-GB" sz="1400" dirty="0">
                <a:effectLst/>
                <a:latin typeface="Sofia Sans" panose="020B0604020202020204" charset="0"/>
                <a:ea typeface="Calibri" panose="020F0502020204030204" pitchFamily="34" charset="0"/>
                <a:cs typeface="Times New Roman" panose="02020603050405020304" pitchFamily="18" charset="0"/>
              </a:rPr>
              <a:t>!) </a:t>
            </a:r>
            <a:endParaRPr lang="en-GB" dirty="0">
              <a:latin typeface="Sofia Sans" panose="020B060402020202020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7000"/>
              </a:lnSpc>
              <a:spcBef>
                <a:spcPts val="0"/>
              </a:spcBef>
              <a:spcAft>
                <a:spcPts val="800"/>
              </a:spcAft>
              <a:buClr>
                <a:srgbClr val="000000"/>
              </a:buClr>
              <a:buSzPts val="1100"/>
              <a:buFontTx/>
              <a:buAutoNum type="arabicPeriod"/>
              <a:tabLst/>
              <a:defRPr/>
            </a:pPr>
            <a:r>
              <a:rPr lang="en-GB" sz="1400" b="1" dirty="0">
                <a:solidFill>
                  <a:schemeClr val="accent2"/>
                </a:solidFill>
                <a:effectLst/>
                <a:latin typeface="Sofia Sans" panose="020B0604020202020204" charset="0"/>
                <a:ea typeface="Calibri" panose="020F0502020204030204" pitchFamily="34" charset="0"/>
                <a:cs typeface="Times New Roman" panose="02020603050405020304" pitchFamily="18" charset="0"/>
              </a:rPr>
              <a:t>If the kangaroo eats a yellow cube</a:t>
            </a:r>
            <a:r>
              <a:rPr lang="en-GB" sz="1400" dirty="0">
                <a:effectLst/>
                <a:latin typeface="Sofia Sans" panose="020B0604020202020204" charset="0"/>
                <a:ea typeface="Calibri" panose="020F0502020204030204" pitchFamily="34" charset="0"/>
                <a:cs typeface="Times New Roman" panose="02020603050405020304" pitchFamily="18" charset="0"/>
              </a:rPr>
              <a:t>, it will jump exactly at the height of the highest step (</a:t>
            </a:r>
            <a:r>
              <a:rPr lang="en-GB" sz="1400" b="1" dirty="0">
                <a:solidFill>
                  <a:schemeClr val="accent2"/>
                </a:solidFill>
                <a:effectLst/>
                <a:latin typeface="Sofia Sans" panose="020B0604020202020204" charset="0"/>
                <a:ea typeface="Calibri" panose="020F0502020204030204" pitchFamily="34" charset="0"/>
                <a:cs typeface="Times New Roman" panose="02020603050405020304" pitchFamily="18" charset="0"/>
              </a:rPr>
              <a:t>all energy is used!)</a:t>
            </a:r>
          </a:p>
          <a:p>
            <a:pPr marL="228600" marR="0" lvl="0" indent="-228600" algn="l" defTabSz="914400" rtl="0" eaLnBrk="1" fontAlgn="auto" latinLnBrk="0" hangingPunct="1">
              <a:lnSpc>
                <a:spcPct val="107000"/>
              </a:lnSpc>
              <a:spcBef>
                <a:spcPts val="0"/>
              </a:spcBef>
              <a:spcAft>
                <a:spcPts val="800"/>
              </a:spcAft>
              <a:buClr>
                <a:srgbClr val="000000"/>
              </a:buClr>
              <a:buSzPts val="1100"/>
              <a:buFontTx/>
              <a:buAutoNum type="arabicPeriod"/>
              <a:tabLst/>
              <a:defRPr/>
            </a:pPr>
            <a:r>
              <a:rPr lang="en-GB" sz="1400" b="1" dirty="0">
                <a:solidFill>
                  <a:schemeClr val="accent2"/>
                </a:solidFill>
                <a:effectLst/>
                <a:latin typeface="Sofia Sans" panose="020B0604020202020204" charset="0"/>
                <a:ea typeface="Calibri" panose="020F0502020204030204" pitchFamily="34" charset="0"/>
                <a:cs typeface="Times New Roman" panose="02020603050405020304" pitchFamily="18" charset="0"/>
              </a:rPr>
              <a:t>If the kangaroo eats a red cube</a:t>
            </a:r>
            <a:r>
              <a:rPr lang="en-GB" sz="1400" dirty="0">
                <a:effectLst/>
                <a:latin typeface="Sofia Sans" panose="020B0604020202020204" charset="0"/>
                <a:ea typeface="Calibri" panose="020F0502020204030204" pitchFamily="34" charset="0"/>
                <a:cs typeface="Times New Roman" panose="02020603050405020304" pitchFamily="18" charset="0"/>
              </a:rPr>
              <a:t>, it will jump too low, falling back on the lowest step (</a:t>
            </a:r>
            <a:r>
              <a:rPr lang="en-GB" sz="1400" b="1" dirty="0">
                <a:solidFill>
                  <a:schemeClr val="accent2"/>
                </a:solidFill>
                <a:effectLst/>
                <a:latin typeface="Sofia Sans" panose="020B0604020202020204" charset="0"/>
                <a:ea typeface="Calibri" panose="020F0502020204030204" pitchFamily="34" charset="0"/>
                <a:cs typeface="Times New Roman" panose="02020603050405020304" pitchFamily="18" charset="0"/>
              </a:rPr>
              <a:t>all energy is lost</a:t>
            </a:r>
            <a:r>
              <a:rPr lang="en-GB" sz="1400" dirty="0">
                <a:effectLst/>
                <a:latin typeface="Sofia Sans" panose="020B0604020202020204" charset="0"/>
                <a:ea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EB1095C2-72D3-A65A-379B-8D8FD5766FFC}"/>
              </a:ext>
            </a:extLst>
          </p:cNvPr>
          <p:cNvSpPr txBox="1"/>
          <p:nvPr/>
        </p:nvSpPr>
        <p:spPr>
          <a:xfrm>
            <a:off x="5354052" y="4234668"/>
            <a:ext cx="3301810" cy="738664"/>
          </a:xfrm>
          <a:prstGeom prst="rect">
            <a:avLst/>
          </a:prstGeom>
          <a:solidFill>
            <a:schemeClr val="accent5">
              <a:lumMod val="20000"/>
              <a:lumOff val="80000"/>
            </a:schemeClr>
          </a:solidFill>
          <a:ln>
            <a:solidFill>
              <a:schemeClr val="tx1"/>
            </a:solidFill>
          </a:ln>
        </p:spPr>
        <p:txBody>
          <a:bodyPr wrap="square">
            <a:spAutoFit/>
          </a:bodyPr>
          <a:lstStyle/>
          <a:p>
            <a:pPr algn="ctr"/>
            <a:r>
              <a:rPr lang="en-GB" b="1">
                <a:solidFill>
                  <a:schemeClr val="tx1"/>
                </a:solidFill>
                <a:latin typeface="Sofia Sans" panose="020B0604020202020204" charset="0"/>
                <a:ea typeface="Times New Roman" panose="02020603050405020304" pitchFamily="18" charset="0"/>
              </a:rPr>
              <a:t>Because o</a:t>
            </a:r>
            <a:r>
              <a:rPr lang="en-GB" sz="1400" b="1">
                <a:solidFill>
                  <a:schemeClr val="tx1"/>
                </a:solidFill>
                <a:effectLst/>
                <a:latin typeface="Sofia Sans" panose="020B0604020202020204" charset="0"/>
                <a:ea typeface="Times New Roman" panose="02020603050405020304" pitchFamily="18" charset="0"/>
              </a:rPr>
              <a:t>nly with yellow cubes (yellow-red light) alle energy is used (converted into electricity) by the PV cell!</a:t>
            </a:r>
          </a:p>
        </p:txBody>
      </p:sp>
      <p:sp>
        <p:nvSpPr>
          <p:cNvPr id="16" name="Arrow: Down 15">
            <a:extLst>
              <a:ext uri="{FF2B5EF4-FFF2-40B4-BE49-F238E27FC236}">
                <a16:creationId xmlns:a16="http://schemas.microsoft.com/office/drawing/2014/main" id="{A86DB67A-F3E2-85B8-578E-EB29F2F54897}"/>
              </a:ext>
            </a:extLst>
          </p:cNvPr>
          <p:cNvSpPr/>
          <p:nvPr/>
        </p:nvSpPr>
        <p:spPr>
          <a:xfrm>
            <a:off x="6817179" y="3744213"/>
            <a:ext cx="375557" cy="43270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23180AA-E1A6-AC47-0E9E-5EE9B42EAA97}"/>
              </a:ext>
            </a:extLst>
          </p:cNvPr>
          <p:cNvGrpSpPr/>
          <p:nvPr/>
        </p:nvGrpSpPr>
        <p:grpSpPr>
          <a:xfrm>
            <a:off x="371551" y="1741209"/>
            <a:ext cx="4612329" cy="1829891"/>
            <a:chOff x="337044" y="1847988"/>
            <a:chExt cx="4612329" cy="1829891"/>
          </a:xfrm>
        </p:grpSpPr>
        <p:sp>
          <p:nvSpPr>
            <p:cNvPr id="3" name="Rectangle 2">
              <a:extLst>
                <a:ext uri="{FF2B5EF4-FFF2-40B4-BE49-F238E27FC236}">
                  <a16:creationId xmlns:a16="http://schemas.microsoft.com/office/drawing/2014/main" id="{C3F27F09-1CC2-1CD6-6060-0B4437F82D4F}"/>
                </a:ext>
              </a:extLst>
            </p:cNvPr>
            <p:cNvSpPr/>
            <p:nvPr/>
          </p:nvSpPr>
          <p:spPr>
            <a:xfrm>
              <a:off x="901108" y="3212423"/>
              <a:ext cx="443572" cy="452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C7E6D10-29E6-4D69-6F9E-ECA200B459D8}"/>
                </a:ext>
              </a:extLst>
            </p:cNvPr>
            <p:cNvSpPr/>
            <p:nvPr/>
          </p:nvSpPr>
          <p:spPr>
            <a:xfrm>
              <a:off x="1345153" y="2617672"/>
              <a:ext cx="443572" cy="10472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BF04D4-9289-1963-458C-FEED17B267A3}"/>
                </a:ext>
              </a:extLst>
            </p:cNvPr>
            <p:cNvSpPr/>
            <p:nvPr/>
          </p:nvSpPr>
          <p:spPr>
            <a:xfrm>
              <a:off x="2481432" y="3212423"/>
              <a:ext cx="443572" cy="452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16CDDA-A1A8-0DEF-21FC-20C6271B2C7C}"/>
                </a:ext>
              </a:extLst>
            </p:cNvPr>
            <p:cNvSpPr/>
            <p:nvPr/>
          </p:nvSpPr>
          <p:spPr>
            <a:xfrm>
              <a:off x="2925477" y="2617672"/>
              <a:ext cx="443572" cy="10472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3B0630B-C202-E371-5C88-4D802C41FE93}"/>
                </a:ext>
              </a:extLst>
            </p:cNvPr>
            <p:cNvSpPr/>
            <p:nvPr/>
          </p:nvSpPr>
          <p:spPr>
            <a:xfrm>
              <a:off x="4061755" y="3212423"/>
              <a:ext cx="443572" cy="4525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606F83-D850-D0BF-904B-68C6A438C92C}"/>
                </a:ext>
              </a:extLst>
            </p:cNvPr>
            <p:cNvSpPr/>
            <p:nvPr/>
          </p:nvSpPr>
          <p:spPr>
            <a:xfrm>
              <a:off x="4505801" y="2617672"/>
              <a:ext cx="443572" cy="10472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257665-8A04-EE6E-0389-B9982EA9C59D}"/>
                </a:ext>
              </a:extLst>
            </p:cNvPr>
            <p:cNvSpPr/>
            <p:nvPr/>
          </p:nvSpPr>
          <p:spPr>
            <a:xfrm>
              <a:off x="742243" y="1980450"/>
              <a:ext cx="285242" cy="24049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35A9E8-6887-5150-AFD9-ADADF84245B5}"/>
                </a:ext>
              </a:extLst>
            </p:cNvPr>
            <p:cNvSpPr/>
            <p:nvPr/>
          </p:nvSpPr>
          <p:spPr>
            <a:xfrm>
              <a:off x="2414534" y="1952479"/>
              <a:ext cx="200364" cy="168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BACCEDF-0CE7-74A0-D6EB-EBA475BA0602}"/>
                </a:ext>
              </a:extLst>
            </p:cNvPr>
            <p:cNvSpPr/>
            <p:nvPr/>
          </p:nvSpPr>
          <p:spPr>
            <a:xfrm>
              <a:off x="4061755" y="1989340"/>
              <a:ext cx="132078" cy="111359"/>
            </a:xfrm>
            <a:prstGeom prst="rect">
              <a:avLst/>
            </a:prstGeom>
            <a:solidFill>
              <a:srgbClr val="F030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Kangaroo with solid fill">
              <a:extLst>
                <a:ext uri="{FF2B5EF4-FFF2-40B4-BE49-F238E27FC236}">
                  <a16:creationId xmlns:a16="http://schemas.microsoft.com/office/drawing/2014/main" id="{8C8A81B5-C3E5-82D0-E942-2531C3E0B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143" y="2763853"/>
              <a:ext cx="526774" cy="465457"/>
            </a:xfrm>
            <a:prstGeom prst="rect">
              <a:avLst/>
            </a:prstGeom>
          </p:spPr>
        </p:pic>
        <p:pic>
          <p:nvPicPr>
            <p:cNvPr id="11" name="Graphic 10" descr="Kangaroo with solid fill">
              <a:extLst>
                <a:ext uri="{FF2B5EF4-FFF2-40B4-BE49-F238E27FC236}">
                  <a16:creationId xmlns:a16="http://schemas.microsoft.com/office/drawing/2014/main" id="{D3E68F1D-977D-E66F-E086-14B005D0D7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2895" y="1847988"/>
              <a:ext cx="526774" cy="465457"/>
            </a:xfrm>
            <a:prstGeom prst="rect">
              <a:avLst/>
            </a:prstGeom>
          </p:spPr>
        </p:pic>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A6A9FC74-4542-ECCD-3944-2A3E9B971979}"/>
                    </a:ext>
                  </a:extLst>
                </p14:cNvPr>
                <p14:cNvContentPartPr/>
                <p14:nvPr/>
              </p14:nvContentPartPr>
              <p14:xfrm>
                <a:off x="954471" y="2063367"/>
                <a:ext cx="638912" cy="817138"/>
              </p14:xfrm>
            </p:contentPart>
          </mc:Choice>
          <mc:Fallback xmlns="">
            <p:pic>
              <p:nvPicPr>
                <p:cNvPr id="19" name="Ink 18">
                  <a:extLst>
                    <a:ext uri="{FF2B5EF4-FFF2-40B4-BE49-F238E27FC236}">
                      <a16:creationId xmlns:a16="http://schemas.microsoft.com/office/drawing/2014/main" id="{A6A9FC74-4542-ECCD-3944-2A3E9B971979}"/>
                    </a:ext>
                  </a:extLst>
                </p:cNvPr>
                <p:cNvPicPr/>
                <p:nvPr/>
              </p:nvPicPr>
              <p:blipFill>
                <a:blip r:embed="rId6"/>
                <a:stretch>
                  <a:fillRect/>
                </a:stretch>
              </p:blipFill>
              <p:spPr>
                <a:xfrm>
                  <a:off x="945472" y="2054368"/>
                  <a:ext cx="656550" cy="83477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2EB72B09-2E55-4CCC-CA04-64E4430E29B9}"/>
                    </a:ext>
                  </a:extLst>
                </p14:cNvPr>
                <p14:cNvContentPartPr/>
                <p14:nvPr/>
              </p14:nvContentPartPr>
              <p14:xfrm>
                <a:off x="1611369" y="2150479"/>
                <a:ext cx="32271" cy="223856"/>
              </p14:xfrm>
            </p:contentPart>
          </mc:Choice>
          <mc:Fallback xmlns="">
            <p:pic>
              <p:nvPicPr>
                <p:cNvPr id="20" name="Ink 19">
                  <a:extLst>
                    <a:ext uri="{FF2B5EF4-FFF2-40B4-BE49-F238E27FC236}">
                      <a16:creationId xmlns:a16="http://schemas.microsoft.com/office/drawing/2014/main" id="{2EB72B09-2E55-4CCC-CA04-64E4430E29B9}"/>
                    </a:ext>
                  </a:extLst>
                </p:cNvPr>
                <p:cNvPicPr/>
                <p:nvPr/>
              </p:nvPicPr>
              <p:blipFill>
                <a:blip r:embed="rId8"/>
                <a:stretch>
                  <a:fillRect/>
                </a:stretch>
              </p:blipFill>
              <p:spPr>
                <a:xfrm>
                  <a:off x="1602405" y="2141482"/>
                  <a:ext cx="49841" cy="24149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E4BA8FF6-83CF-66E3-A9F1-8BEEF62BF153}"/>
                    </a:ext>
                  </a:extLst>
                </p14:cNvPr>
                <p14:cNvContentPartPr/>
                <p14:nvPr/>
              </p14:nvContentPartPr>
              <p14:xfrm>
                <a:off x="2648394" y="2506149"/>
                <a:ext cx="525530" cy="662086"/>
              </p14:xfrm>
            </p:contentPart>
          </mc:Choice>
          <mc:Fallback xmlns="">
            <p:pic>
              <p:nvPicPr>
                <p:cNvPr id="21" name="Ink 20">
                  <a:extLst>
                    <a:ext uri="{FF2B5EF4-FFF2-40B4-BE49-F238E27FC236}">
                      <a16:creationId xmlns:a16="http://schemas.microsoft.com/office/drawing/2014/main" id="{E4BA8FF6-83CF-66E3-A9F1-8BEEF62BF153}"/>
                    </a:ext>
                  </a:extLst>
                </p:cNvPr>
                <p:cNvPicPr/>
                <p:nvPr/>
              </p:nvPicPr>
              <p:blipFill>
                <a:blip r:embed="rId10"/>
                <a:stretch>
                  <a:fillRect/>
                </a:stretch>
              </p:blipFill>
              <p:spPr>
                <a:xfrm>
                  <a:off x="2639395" y="2497148"/>
                  <a:ext cx="543168" cy="679727"/>
                </a:xfrm>
                <a:prstGeom prst="rect">
                  <a:avLst/>
                </a:prstGeom>
              </p:spPr>
            </p:pic>
          </mc:Fallback>
        </mc:AlternateContent>
        <p:pic>
          <p:nvPicPr>
            <p:cNvPr id="23" name="Graphic 22" descr="Kangaroo with solid fill">
              <a:extLst>
                <a:ext uri="{FF2B5EF4-FFF2-40B4-BE49-F238E27FC236}">
                  <a16:creationId xmlns:a16="http://schemas.microsoft.com/office/drawing/2014/main" id="{4B127751-FB1A-B6DF-76BE-56E3CF1509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3139" y="2191633"/>
              <a:ext cx="526774" cy="465457"/>
            </a:xfrm>
            <a:prstGeom prst="rect">
              <a:avLst/>
            </a:prstGeom>
          </p:spPr>
        </p:pic>
        <p:pic>
          <p:nvPicPr>
            <p:cNvPr id="24" name="Graphic 23" descr="Kangaroo with solid fill">
              <a:extLst>
                <a:ext uri="{FF2B5EF4-FFF2-40B4-BE49-F238E27FC236}">
                  <a16:creationId xmlns:a16="http://schemas.microsoft.com/office/drawing/2014/main" id="{E39047D8-A66F-BBD6-6F49-F20484DE12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1510" y="2766830"/>
              <a:ext cx="526774" cy="465457"/>
            </a:xfrm>
            <a:prstGeom prst="rect">
              <a:avLst/>
            </a:prstGeom>
          </p:spPr>
        </p:pic>
        <p:pic>
          <p:nvPicPr>
            <p:cNvPr id="25" name="Graphic 24" descr="Kangaroo with solid fill">
              <a:extLst>
                <a:ext uri="{FF2B5EF4-FFF2-40B4-BE49-F238E27FC236}">
                  <a16:creationId xmlns:a16="http://schemas.microsoft.com/office/drawing/2014/main" id="{6CF14B88-4133-5256-1100-529EBE39EB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59212" y="2171033"/>
              <a:ext cx="526774" cy="465457"/>
            </a:xfrm>
            <a:prstGeom prst="rect">
              <a:avLst/>
            </a:prstGeom>
          </p:spPr>
        </p:pic>
        <p:pic>
          <p:nvPicPr>
            <p:cNvPr id="26" name="Graphic 25" descr="Kangaroo with solid fill">
              <a:extLst>
                <a:ext uri="{FF2B5EF4-FFF2-40B4-BE49-F238E27FC236}">
                  <a16:creationId xmlns:a16="http://schemas.microsoft.com/office/drawing/2014/main" id="{A33487DF-DCCB-5983-4AC6-260AA4E3E1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6286" y="2763853"/>
              <a:ext cx="526774" cy="465457"/>
            </a:xfrm>
            <a:prstGeom prst="rect">
              <a:avLst/>
            </a:prstGeom>
          </p:spPr>
        </p:pic>
        <p:pic>
          <p:nvPicPr>
            <p:cNvPr id="27" name="Graphic 26" descr="Kangaroo with solid fill">
              <a:extLst>
                <a:ext uri="{FF2B5EF4-FFF2-40B4-BE49-F238E27FC236}">
                  <a16:creationId xmlns:a16="http://schemas.microsoft.com/office/drawing/2014/main" id="{B343D1B4-AD76-932E-C036-131A30EE98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0738" y="2784850"/>
              <a:ext cx="526774" cy="465457"/>
            </a:xfrm>
            <a:prstGeom prst="rect">
              <a:avLst/>
            </a:prstGeom>
          </p:spPr>
        </p:pic>
        <mc:AlternateContent xmlns:mc="http://schemas.openxmlformats.org/markup-compatibility/2006" xmlns:p14="http://schemas.microsoft.com/office/powerpoint/2010/main">
          <mc:Choice Requires="p14">
            <p:contentPart p14:bwMode="auto" r:id="rId11">
              <p14:nvContentPartPr>
                <p14:cNvPr id="29" name="Ink 28">
                  <a:extLst>
                    <a:ext uri="{FF2B5EF4-FFF2-40B4-BE49-F238E27FC236}">
                      <a16:creationId xmlns:a16="http://schemas.microsoft.com/office/drawing/2014/main" id="{4EC2EA2B-BC35-CA27-7E59-B632A8FA9C1C}"/>
                    </a:ext>
                  </a:extLst>
                </p14:cNvPr>
                <p14:cNvContentPartPr/>
                <p14:nvPr/>
              </p14:nvContentPartPr>
              <p14:xfrm>
                <a:off x="4150845" y="2698630"/>
                <a:ext cx="285786" cy="172439"/>
              </p14:xfrm>
            </p:contentPart>
          </mc:Choice>
          <mc:Fallback xmlns="">
            <p:pic>
              <p:nvPicPr>
                <p:cNvPr id="29" name="Ink 28">
                  <a:extLst>
                    <a:ext uri="{FF2B5EF4-FFF2-40B4-BE49-F238E27FC236}">
                      <a16:creationId xmlns:a16="http://schemas.microsoft.com/office/drawing/2014/main" id="{4EC2EA2B-BC35-CA27-7E59-B632A8FA9C1C}"/>
                    </a:ext>
                  </a:extLst>
                </p:cNvPr>
                <p:cNvPicPr/>
                <p:nvPr/>
              </p:nvPicPr>
              <p:blipFill>
                <a:blip r:embed="rId12"/>
                <a:stretch>
                  <a:fillRect/>
                </a:stretch>
              </p:blipFill>
              <p:spPr>
                <a:xfrm>
                  <a:off x="4141847" y="2689649"/>
                  <a:ext cx="303423" cy="190042"/>
                </a:xfrm>
                <a:prstGeom prst="rect">
                  <a:avLst/>
                </a:prstGeom>
              </p:spPr>
            </p:pic>
          </mc:Fallback>
        </mc:AlternateContent>
        <p:pic>
          <p:nvPicPr>
            <p:cNvPr id="17" name="Graphic 16" descr="Kangaroo with solid fill">
              <a:extLst>
                <a:ext uri="{FF2B5EF4-FFF2-40B4-BE49-F238E27FC236}">
                  <a16:creationId xmlns:a16="http://schemas.microsoft.com/office/drawing/2014/main" id="{D6A95DD9-1C41-CB31-957C-2B009F1F49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044" y="3212422"/>
              <a:ext cx="526774" cy="465457"/>
            </a:xfrm>
            <a:prstGeom prst="rect">
              <a:avLst/>
            </a:prstGeom>
          </p:spPr>
        </p:pic>
        <p:pic>
          <p:nvPicPr>
            <p:cNvPr id="18" name="Graphic 17" descr="Kangaroo with solid fill">
              <a:extLst>
                <a:ext uri="{FF2B5EF4-FFF2-40B4-BE49-F238E27FC236}">
                  <a16:creationId xmlns:a16="http://schemas.microsoft.com/office/drawing/2014/main" id="{41442536-BB63-616E-111D-343B00578F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2379" y="3212421"/>
              <a:ext cx="526774" cy="465457"/>
            </a:xfrm>
            <a:prstGeom prst="rect">
              <a:avLst/>
            </a:prstGeom>
          </p:spPr>
        </p:pic>
        <p:pic>
          <p:nvPicPr>
            <p:cNvPr id="28" name="Graphic 27" descr="Kangaroo with solid fill">
              <a:extLst>
                <a:ext uri="{FF2B5EF4-FFF2-40B4-BE49-F238E27FC236}">
                  <a16:creationId xmlns:a16="http://schemas.microsoft.com/office/drawing/2014/main" id="{80A9CF92-B4B5-9CA4-7E8E-BCC7A9952F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0302" y="3212421"/>
              <a:ext cx="526774" cy="465457"/>
            </a:xfrm>
            <a:prstGeom prst="rect">
              <a:avLst/>
            </a:prstGeom>
          </p:spPr>
        </p:pic>
        <p:pic>
          <p:nvPicPr>
            <p:cNvPr id="32" name="Graphic 31" descr="Kangaroo with solid fill">
              <a:extLst>
                <a:ext uri="{FF2B5EF4-FFF2-40B4-BE49-F238E27FC236}">
                  <a16:creationId xmlns:a16="http://schemas.microsoft.com/office/drawing/2014/main" id="{4E0BFEAC-F9E8-6F8D-C0CF-266CFE08F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12634" y="3212421"/>
              <a:ext cx="526774" cy="465457"/>
            </a:xfrm>
            <a:prstGeom prst="rect">
              <a:avLst/>
            </a:prstGeom>
          </p:spPr>
        </p:pic>
        <p:pic>
          <p:nvPicPr>
            <p:cNvPr id="33" name="Graphic 32" descr="Kangaroo with solid fill">
              <a:extLst>
                <a:ext uri="{FF2B5EF4-FFF2-40B4-BE49-F238E27FC236}">
                  <a16:creationId xmlns:a16="http://schemas.microsoft.com/office/drawing/2014/main" id="{D49D6538-8238-6E31-F6F5-B719906886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7539" y="3212421"/>
              <a:ext cx="526774" cy="465457"/>
            </a:xfrm>
            <a:prstGeom prst="rect">
              <a:avLst/>
            </a:prstGeom>
          </p:spPr>
        </p:pic>
        <mc:AlternateContent xmlns:mc="http://schemas.openxmlformats.org/markup-compatibility/2006" xmlns:p14="http://schemas.microsoft.com/office/powerpoint/2010/main">
          <mc:Choice Requires="p14">
            <p:contentPart p14:bwMode="auto" r:id="rId13">
              <p14:nvContentPartPr>
                <p14:cNvPr id="34" name="Ink 33">
                  <a:extLst>
                    <a:ext uri="{FF2B5EF4-FFF2-40B4-BE49-F238E27FC236}">
                      <a16:creationId xmlns:a16="http://schemas.microsoft.com/office/drawing/2014/main" id="{A0E900B4-8499-07A2-6944-8EDDC1450976}"/>
                    </a:ext>
                  </a:extLst>
                </p14:cNvPr>
                <p14:cNvContentPartPr/>
                <p14:nvPr/>
              </p14:nvContentPartPr>
              <p14:xfrm>
                <a:off x="1846349" y="2397778"/>
                <a:ext cx="124581" cy="864188"/>
              </p14:xfrm>
            </p:contentPart>
          </mc:Choice>
          <mc:Fallback xmlns="">
            <p:pic>
              <p:nvPicPr>
                <p:cNvPr id="34" name="Ink 33">
                  <a:extLst>
                    <a:ext uri="{FF2B5EF4-FFF2-40B4-BE49-F238E27FC236}">
                      <a16:creationId xmlns:a16="http://schemas.microsoft.com/office/drawing/2014/main" id="{A0E900B4-8499-07A2-6944-8EDDC1450976}"/>
                    </a:ext>
                  </a:extLst>
                </p:cNvPr>
                <p:cNvPicPr/>
                <p:nvPr/>
              </p:nvPicPr>
              <p:blipFill>
                <a:blip r:embed="rId14"/>
                <a:stretch>
                  <a:fillRect/>
                </a:stretch>
              </p:blipFill>
              <p:spPr>
                <a:xfrm>
                  <a:off x="1837321" y="2388769"/>
                  <a:ext cx="142275" cy="88184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5" name="Ink 34">
                  <a:extLst>
                    <a:ext uri="{FF2B5EF4-FFF2-40B4-BE49-F238E27FC236}">
                      <a16:creationId xmlns:a16="http://schemas.microsoft.com/office/drawing/2014/main" id="{73835419-58BD-E2F5-0463-846EAE7CA2A7}"/>
                    </a:ext>
                  </a:extLst>
                </p14:cNvPr>
                <p14:cNvContentPartPr/>
                <p14:nvPr/>
              </p14:nvContentPartPr>
              <p14:xfrm>
                <a:off x="3395274" y="2454926"/>
                <a:ext cx="124581" cy="864188"/>
              </p14:xfrm>
            </p:contentPart>
          </mc:Choice>
          <mc:Fallback xmlns="">
            <p:pic>
              <p:nvPicPr>
                <p:cNvPr id="35" name="Ink 34">
                  <a:extLst>
                    <a:ext uri="{FF2B5EF4-FFF2-40B4-BE49-F238E27FC236}">
                      <a16:creationId xmlns:a16="http://schemas.microsoft.com/office/drawing/2014/main" id="{73835419-58BD-E2F5-0463-846EAE7CA2A7}"/>
                    </a:ext>
                  </a:extLst>
                </p:cNvPr>
                <p:cNvPicPr/>
                <p:nvPr/>
              </p:nvPicPr>
              <p:blipFill>
                <a:blip r:embed="rId14"/>
                <a:stretch>
                  <a:fillRect/>
                </a:stretch>
              </p:blipFill>
              <p:spPr>
                <a:xfrm>
                  <a:off x="3386246" y="2445917"/>
                  <a:ext cx="142275" cy="88184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6" name="Ink 35">
                  <a:extLst>
                    <a:ext uri="{FF2B5EF4-FFF2-40B4-BE49-F238E27FC236}">
                      <a16:creationId xmlns:a16="http://schemas.microsoft.com/office/drawing/2014/main" id="{4E987DBE-8823-A8F8-E4D0-F140E6B51DAE}"/>
                    </a:ext>
                  </a:extLst>
                </p14:cNvPr>
                <p14:cNvContentPartPr/>
                <p14:nvPr/>
              </p14:nvContentPartPr>
              <p14:xfrm>
                <a:off x="624812" y="2903241"/>
                <a:ext cx="261360" cy="397800"/>
              </p14:xfrm>
            </p:contentPart>
          </mc:Choice>
          <mc:Fallback xmlns="">
            <p:pic>
              <p:nvPicPr>
                <p:cNvPr id="36" name="Ink 35">
                  <a:extLst>
                    <a:ext uri="{FF2B5EF4-FFF2-40B4-BE49-F238E27FC236}">
                      <a16:creationId xmlns:a16="http://schemas.microsoft.com/office/drawing/2014/main" id="{4E987DBE-8823-A8F8-E4D0-F140E6B51DAE}"/>
                    </a:ext>
                  </a:extLst>
                </p:cNvPr>
                <p:cNvPicPr/>
                <p:nvPr/>
              </p:nvPicPr>
              <p:blipFill>
                <a:blip r:embed="rId17"/>
                <a:stretch>
                  <a:fillRect/>
                </a:stretch>
              </p:blipFill>
              <p:spPr>
                <a:xfrm>
                  <a:off x="615812" y="2894241"/>
                  <a:ext cx="27900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8" name="Ink 37">
                  <a:extLst>
                    <a:ext uri="{FF2B5EF4-FFF2-40B4-BE49-F238E27FC236}">
                      <a16:creationId xmlns:a16="http://schemas.microsoft.com/office/drawing/2014/main" id="{B8F9547A-6EBA-7483-19C2-9039BF6C41FE}"/>
                    </a:ext>
                  </a:extLst>
                </p14:cNvPr>
                <p14:cNvContentPartPr/>
                <p14:nvPr/>
              </p14:nvContentPartPr>
              <p14:xfrm>
                <a:off x="2312852" y="3010521"/>
                <a:ext cx="266040" cy="378360"/>
              </p14:xfrm>
            </p:contentPart>
          </mc:Choice>
          <mc:Fallback xmlns="">
            <p:pic>
              <p:nvPicPr>
                <p:cNvPr id="38" name="Ink 37">
                  <a:extLst>
                    <a:ext uri="{FF2B5EF4-FFF2-40B4-BE49-F238E27FC236}">
                      <a16:creationId xmlns:a16="http://schemas.microsoft.com/office/drawing/2014/main" id="{B8F9547A-6EBA-7483-19C2-9039BF6C41FE}"/>
                    </a:ext>
                  </a:extLst>
                </p:cNvPr>
                <p:cNvPicPr/>
                <p:nvPr/>
              </p:nvPicPr>
              <p:blipFill>
                <a:blip r:embed="rId19"/>
                <a:stretch>
                  <a:fillRect/>
                </a:stretch>
              </p:blipFill>
              <p:spPr>
                <a:xfrm>
                  <a:off x="2303852" y="3001521"/>
                  <a:ext cx="283680" cy="39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9" name="Ink 38">
                  <a:extLst>
                    <a:ext uri="{FF2B5EF4-FFF2-40B4-BE49-F238E27FC236}">
                      <a16:creationId xmlns:a16="http://schemas.microsoft.com/office/drawing/2014/main" id="{CC115BF5-F053-6709-C989-22462F80FB01}"/>
                    </a:ext>
                  </a:extLst>
                </p14:cNvPr>
                <p14:cNvContentPartPr/>
                <p14:nvPr/>
              </p14:nvContentPartPr>
              <p14:xfrm>
                <a:off x="3838172" y="2997921"/>
                <a:ext cx="184680" cy="397440"/>
              </p14:xfrm>
            </p:contentPart>
          </mc:Choice>
          <mc:Fallback xmlns="">
            <p:pic>
              <p:nvPicPr>
                <p:cNvPr id="39" name="Ink 38">
                  <a:extLst>
                    <a:ext uri="{FF2B5EF4-FFF2-40B4-BE49-F238E27FC236}">
                      <a16:creationId xmlns:a16="http://schemas.microsoft.com/office/drawing/2014/main" id="{CC115BF5-F053-6709-C989-22462F80FB01}"/>
                    </a:ext>
                  </a:extLst>
                </p:cNvPr>
                <p:cNvPicPr/>
                <p:nvPr/>
              </p:nvPicPr>
              <p:blipFill>
                <a:blip r:embed="rId21"/>
                <a:stretch>
                  <a:fillRect/>
                </a:stretch>
              </p:blipFill>
              <p:spPr>
                <a:xfrm>
                  <a:off x="3829172" y="2988921"/>
                  <a:ext cx="202320" cy="415080"/>
                </a:xfrm>
                <a:prstGeom prst="rect">
                  <a:avLst/>
                </a:prstGeom>
              </p:spPr>
            </p:pic>
          </mc:Fallback>
        </mc:AlternateContent>
      </p:grpSp>
    </p:spTree>
    <p:extLst>
      <p:ext uri="{BB962C8B-B14F-4D97-AF65-F5344CB8AC3E}">
        <p14:creationId xmlns:p14="http://schemas.microsoft.com/office/powerpoint/2010/main" val="1081825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896E277-85C4-D031-D99E-910E25CE5875}"/>
              </a:ext>
            </a:extLst>
          </p:cNvPr>
          <p:cNvGrpSpPr/>
          <p:nvPr/>
        </p:nvGrpSpPr>
        <p:grpSpPr>
          <a:xfrm>
            <a:off x="5786619" y="431800"/>
            <a:ext cx="2643956" cy="2791757"/>
            <a:chOff x="5957027" y="252134"/>
            <a:chExt cx="2643956" cy="2791757"/>
          </a:xfrm>
        </p:grpSpPr>
        <p:pic>
          <p:nvPicPr>
            <p:cNvPr id="28" name="Picture 2" descr="mcensustainableenergy / The Solar Resource">
              <a:extLst>
                <a:ext uri="{FF2B5EF4-FFF2-40B4-BE49-F238E27FC236}">
                  <a16:creationId xmlns:a16="http://schemas.microsoft.com/office/drawing/2014/main" id="{88FBA635-502B-EE3D-D068-0567CF017F4D}"/>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623" t="21539" r="3973" b="3811"/>
            <a:stretch/>
          </p:blipFill>
          <p:spPr bwMode="auto">
            <a:xfrm>
              <a:off x="5957027" y="252134"/>
              <a:ext cx="2643956" cy="27917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960149D0-1653-700D-2F4A-57B0C0192C59}"/>
                </a:ext>
              </a:extLst>
            </p:cNvPr>
            <p:cNvSpPr/>
            <p:nvPr/>
          </p:nvSpPr>
          <p:spPr>
            <a:xfrm>
              <a:off x="5957027" y="1648011"/>
              <a:ext cx="325240" cy="697255"/>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r>
              <a:rPr lang="en-US"/>
              <a:t>2. Angle of incidence</a:t>
            </a:r>
          </a:p>
        </p:txBody>
      </p:sp>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5" y="3495487"/>
            <a:ext cx="5099700" cy="636245"/>
          </a:xfrm>
        </p:spPr>
        <p:txBody>
          <a:bodyPr/>
          <a:lstStyle/>
          <a:p>
            <a:r>
              <a:rPr lang="en-GB"/>
              <a:t>Find out how changing the angle of incidence (the inclination of a PV cell) affects its power output</a:t>
            </a:r>
            <a:endParaRPr lang="en-US"/>
          </a:p>
        </p:txBody>
      </p:sp>
      <p:sp>
        <p:nvSpPr>
          <p:cNvPr id="2" name="Google Shape;464;p32">
            <a:extLst>
              <a:ext uri="{FF2B5EF4-FFF2-40B4-BE49-F238E27FC236}">
                <a16:creationId xmlns:a16="http://schemas.microsoft.com/office/drawing/2014/main" id="{902B4EF5-CDC2-C6F6-EFA1-E4B25819FBFE}"/>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a:latin typeface="Sofia Sans"/>
                <a:sym typeface="Sofia Sans"/>
              </a:rPr>
              <a:t>You have </a:t>
            </a:r>
            <a:r>
              <a:rPr lang="en-GB" sz="1600">
                <a:latin typeface="Sofia Sans"/>
                <a:sym typeface="Sofia Sans"/>
              </a:rPr>
              <a:t>10 min </a:t>
            </a:r>
            <a:r>
              <a:rPr lang="en-GB" sz="1600" b="0">
                <a:latin typeface="Sofia Sans"/>
                <a:sym typeface="Sofia Sans"/>
              </a:rPr>
              <a:t>to do the experiment before we collect the </a:t>
            </a:r>
            <a:r>
              <a:rPr lang="en-GB" sz="1600" b="0">
                <a:latin typeface="Sofia Sans"/>
              </a:rPr>
              <a:t>results</a:t>
            </a:r>
          </a:p>
        </p:txBody>
      </p:sp>
      <p:grpSp>
        <p:nvGrpSpPr>
          <p:cNvPr id="3" name="Google Shape;9760;p59">
            <a:extLst>
              <a:ext uri="{FF2B5EF4-FFF2-40B4-BE49-F238E27FC236}">
                <a16:creationId xmlns:a16="http://schemas.microsoft.com/office/drawing/2014/main" id="{6B7F01D2-153B-E4B1-D2BE-5CDB9583DFB5}"/>
              </a:ext>
            </a:extLst>
          </p:cNvPr>
          <p:cNvGrpSpPr/>
          <p:nvPr/>
        </p:nvGrpSpPr>
        <p:grpSpPr>
          <a:xfrm>
            <a:off x="1699548" y="4515647"/>
            <a:ext cx="501785" cy="501785"/>
            <a:chOff x="1756921" y="1509739"/>
            <a:chExt cx="345997" cy="345997"/>
          </a:xfrm>
        </p:grpSpPr>
        <p:sp>
          <p:nvSpPr>
            <p:cNvPr id="4" name="Google Shape;9761;p59">
              <a:extLst>
                <a:ext uri="{FF2B5EF4-FFF2-40B4-BE49-F238E27FC236}">
                  <a16:creationId xmlns:a16="http://schemas.microsoft.com/office/drawing/2014/main" id="{1E06AC58-0AB6-F4E8-8596-1B69B935240B}"/>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62;p59">
              <a:extLst>
                <a:ext uri="{FF2B5EF4-FFF2-40B4-BE49-F238E27FC236}">
                  <a16:creationId xmlns:a16="http://schemas.microsoft.com/office/drawing/2014/main" id="{716F4600-2439-F470-8AB7-424B58BDFA0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63;p59">
              <a:extLst>
                <a:ext uri="{FF2B5EF4-FFF2-40B4-BE49-F238E27FC236}">
                  <a16:creationId xmlns:a16="http://schemas.microsoft.com/office/drawing/2014/main" id="{D891E65E-B139-5378-EF75-23280B00CA11}"/>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764;p59">
              <a:extLst>
                <a:ext uri="{FF2B5EF4-FFF2-40B4-BE49-F238E27FC236}">
                  <a16:creationId xmlns:a16="http://schemas.microsoft.com/office/drawing/2014/main" id="{55781EAC-3855-5395-9D90-E452C3A7F6D8}"/>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65;p59">
              <a:extLst>
                <a:ext uri="{FF2B5EF4-FFF2-40B4-BE49-F238E27FC236}">
                  <a16:creationId xmlns:a16="http://schemas.microsoft.com/office/drawing/2014/main" id="{58D9C68F-282E-3DF8-C0FE-035A141DFFB8}"/>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66;p59">
              <a:extLst>
                <a:ext uri="{FF2B5EF4-FFF2-40B4-BE49-F238E27FC236}">
                  <a16:creationId xmlns:a16="http://schemas.microsoft.com/office/drawing/2014/main" id="{81DD8BBC-E260-D65F-87BA-E966989C82FD}"/>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67;p59">
              <a:extLst>
                <a:ext uri="{FF2B5EF4-FFF2-40B4-BE49-F238E27FC236}">
                  <a16:creationId xmlns:a16="http://schemas.microsoft.com/office/drawing/2014/main" id="{8204BA45-4633-3524-5512-EBF5EF107095}"/>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68;p59">
              <a:extLst>
                <a:ext uri="{FF2B5EF4-FFF2-40B4-BE49-F238E27FC236}">
                  <a16:creationId xmlns:a16="http://schemas.microsoft.com/office/drawing/2014/main" id="{EA4A7FD0-0B21-BAEE-70C0-81C25C89BA8B}"/>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69;p59">
              <a:extLst>
                <a:ext uri="{FF2B5EF4-FFF2-40B4-BE49-F238E27FC236}">
                  <a16:creationId xmlns:a16="http://schemas.microsoft.com/office/drawing/2014/main" id="{F8C7D8C2-21A6-F0F9-FF13-0FA382CCE1F3}"/>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70;p59">
              <a:extLst>
                <a:ext uri="{FF2B5EF4-FFF2-40B4-BE49-F238E27FC236}">
                  <a16:creationId xmlns:a16="http://schemas.microsoft.com/office/drawing/2014/main" id="{054325D3-E991-69CF-F5A2-4D69D6EE40D0}"/>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71;p59">
              <a:extLst>
                <a:ext uri="{FF2B5EF4-FFF2-40B4-BE49-F238E27FC236}">
                  <a16:creationId xmlns:a16="http://schemas.microsoft.com/office/drawing/2014/main" id="{B506B091-27B0-0E21-0014-4A43BD736F24}"/>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72;p59">
              <a:extLst>
                <a:ext uri="{FF2B5EF4-FFF2-40B4-BE49-F238E27FC236}">
                  <a16:creationId xmlns:a16="http://schemas.microsoft.com/office/drawing/2014/main" id="{315B611D-4EEA-421A-4718-68DBCCD29BAF}"/>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73;p59">
              <a:extLst>
                <a:ext uri="{FF2B5EF4-FFF2-40B4-BE49-F238E27FC236}">
                  <a16:creationId xmlns:a16="http://schemas.microsoft.com/office/drawing/2014/main" id="{281A56D0-1C13-6A1E-1D80-889E1B1F59E8}"/>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74;p59">
              <a:extLst>
                <a:ext uri="{FF2B5EF4-FFF2-40B4-BE49-F238E27FC236}">
                  <a16:creationId xmlns:a16="http://schemas.microsoft.com/office/drawing/2014/main" id="{5C35FA93-C7AD-B0EF-51F4-76822E63E4D4}"/>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75;p59">
              <a:extLst>
                <a:ext uri="{FF2B5EF4-FFF2-40B4-BE49-F238E27FC236}">
                  <a16:creationId xmlns:a16="http://schemas.microsoft.com/office/drawing/2014/main" id="{5615B8E3-94DD-8089-F165-DE3C16DC8CFC}"/>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76;p59">
              <a:extLst>
                <a:ext uri="{FF2B5EF4-FFF2-40B4-BE49-F238E27FC236}">
                  <a16:creationId xmlns:a16="http://schemas.microsoft.com/office/drawing/2014/main" id="{3C8612E8-EB8E-F65C-1D7C-5F395CA79464}"/>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77;p59">
              <a:extLst>
                <a:ext uri="{FF2B5EF4-FFF2-40B4-BE49-F238E27FC236}">
                  <a16:creationId xmlns:a16="http://schemas.microsoft.com/office/drawing/2014/main" id="{6DD6DC28-3E2B-E7D4-E349-4BF0F31E92DD}"/>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6" name="Picture 2" descr="mcensustainableenergy / The Solar Resource">
            <a:extLst>
              <a:ext uri="{FF2B5EF4-FFF2-40B4-BE49-F238E27FC236}">
                <a16:creationId xmlns:a16="http://schemas.microsoft.com/office/drawing/2014/main" id="{C63CD6B4-5CFE-CD77-E238-03DA454CD4D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5350" r="57390"/>
          <a:stretch/>
        </p:blipFill>
        <p:spPr bwMode="auto">
          <a:xfrm>
            <a:off x="495197" y="1567698"/>
            <a:ext cx="2481262" cy="279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583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33"/>
          <p:cNvSpPr txBox="1">
            <a:spLocks noGrp="1"/>
          </p:cNvSpPr>
          <p:nvPr>
            <p:ph type="title"/>
          </p:nvPr>
        </p:nvSpPr>
        <p:spPr>
          <a:xfrm>
            <a:off x="1111441" y="834899"/>
            <a:ext cx="3300921" cy="662767"/>
          </a:xfrm>
          <a:prstGeom prst="rect">
            <a:avLst/>
          </a:prstGeom>
          <a:ln>
            <a:noFill/>
          </a:ln>
        </p:spPr>
        <p:txBody>
          <a:bodyPr spcFirstLastPara="1" wrap="square" lIns="91425" tIns="91425" rIns="91425" bIns="91425" anchor="ctr" anchorCtr="0">
            <a:noAutofit/>
          </a:bodyPr>
          <a:lstStyle/>
          <a:p>
            <a:pPr algn="l"/>
            <a:r>
              <a:rPr lang="en-GB" sz="1600" dirty="0">
                <a:solidFill>
                  <a:schemeClr val="tx1"/>
                </a:solidFill>
                <a:latin typeface="Sofia Sans" panose="020B0604020202020204" charset="0"/>
                <a:sym typeface="Sofia Sans"/>
              </a:rPr>
              <a:t>Conduct the experiment and do task 1, 2 following the instructions on your worksheet (pg. 19-20)</a:t>
            </a:r>
            <a:endParaRPr lang="en-GB" sz="2000" dirty="0">
              <a:solidFill>
                <a:schemeClr val="tx1"/>
              </a:solidFill>
            </a:endParaRPr>
          </a:p>
        </p:txBody>
      </p:sp>
      <p:sp>
        <p:nvSpPr>
          <p:cNvPr id="3" name="Google Shape;473;p33">
            <a:extLst>
              <a:ext uri="{FF2B5EF4-FFF2-40B4-BE49-F238E27FC236}">
                <a16:creationId xmlns:a16="http://schemas.microsoft.com/office/drawing/2014/main" id="{842DB9C0-C995-C39A-4AE2-4AAAF44656A9}"/>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5" name="Google Shape;473;p33">
            <a:extLst>
              <a:ext uri="{FF2B5EF4-FFF2-40B4-BE49-F238E27FC236}">
                <a16:creationId xmlns:a16="http://schemas.microsoft.com/office/drawing/2014/main" id="{ABA1C224-66C1-FB58-E798-06F2B7FC5BBB}"/>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dirty="0">
                <a:latin typeface="Sofia Sans" panose="020B0604020202020204" charset="0"/>
                <a:sym typeface="Sofia Sans"/>
              </a:rPr>
              <a:t>If you finish before the other teams, try to do the other tasks (together!) then wait </a:t>
            </a:r>
            <a:r>
              <a:rPr lang="en-GB" sz="1600" dirty="0">
                <a:latin typeface="Sofia Sans" panose="020B0604020202020204" charset="0"/>
                <a:sym typeface="Wingdings" panose="05000000000000000000" pitchFamily="2" charset="2"/>
              </a:rPr>
              <a:t></a:t>
            </a:r>
            <a:endParaRPr lang="en-GB" sz="2000" dirty="0"/>
          </a:p>
        </p:txBody>
      </p:sp>
      <p:grpSp>
        <p:nvGrpSpPr>
          <p:cNvPr id="25" name="Google Shape;12323;p63">
            <a:extLst>
              <a:ext uri="{FF2B5EF4-FFF2-40B4-BE49-F238E27FC236}">
                <a16:creationId xmlns:a16="http://schemas.microsoft.com/office/drawing/2014/main" id="{25649D41-26F7-E226-4BAB-94CC7914FB94}"/>
              </a:ext>
            </a:extLst>
          </p:cNvPr>
          <p:cNvGrpSpPr/>
          <p:nvPr/>
        </p:nvGrpSpPr>
        <p:grpSpPr>
          <a:xfrm>
            <a:off x="389566" y="839390"/>
            <a:ext cx="610110" cy="570924"/>
            <a:chOff x="2766264" y="3394042"/>
            <a:chExt cx="294873" cy="275934"/>
          </a:xfrm>
        </p:grpSpPr>
        <p:sp>
          <p:nvSpPr>
            <p:cNvPr id="26" name="Google Shape;12324;p63">
              <a:extLst>
                <a:ext uri="{FF2B5EF4-FFF2-40B4-BE49-F238E27FC236}">
                  <a16:creationId xmlns:a16="http://schemas.microsoft.com/office/drawing/2014/main" id="{05E0372D-E49F-0431-564A-75F12C9302CD}"/>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325;p63">
              <a:extLst>
                <a:ext uri="{FF2B5EF4-FFF2-40B4-BE49-F238E27FC236}">
                  <a16:creationId xmlns:a16="http://schemas.microsoft.com/office/drawing/2014/main" id="{1B1B47CF-4948-9FF4-65C9-29CDB74A276E}"/>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26;p63">
              <a:extLst>
                <a:ext uri="{FF2B5EF4-FFF2-40B4-BE49-F238E27FC236}">
                  <a16:creationId xmlns:a16="http://schemas.microsoft.com/office/drawing/2014/main" id="{5BCE9EDB-8AD9-4824-A4ED-B1633AEAA441}"/>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327;p63">
              <a:extLst>
                <a:ext uri="{FF2B5EF4-FFF2-40B4-BE49-F238E27FC236}">
                  <a16:creationId xmlns:a16="http://schemas.microsoft.com/office/drawing/2014/main" id="{BBBF4815-B4EF-52E4-A0D4-EEDFD2105935}"/>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2665;p63">
            <a:extLst>
              <a:ext uri="{FF2B5EF4-FFF2-40B4-BE49-F238E27FC236}">
                <a16:creationId xmlns:a16="http://schemas.microsoft.com/office/drawing/2014/main" id="{33B683EC-9871-407F-5268-B917291CDDB5}"/>
              </a:ext>
            </a:extLst>
          </p:cNvPr>
          <p:cNvGrpSpPr/>
          <p:nvPr/>
        </p:nvGrpSpPr>
        <p:grpSpPr>
          <a:xfrm>
            <a:off x="340213" y="2182754"/>
            <a:ext cx="654934" cy="655640"/>
            <a:chOff x="3235438" y="1970604"/>
            <a:chExt cx="354363" cy="354745"/>
          </a:xfrm>
        </p:grpSpPr>
        <p:sp>
          <p:nvSpPr>
            <p:cNvPr id="38" name="Google Shape;12666;p63">
              <a:extLst>
                <a:ext uri="{FF2B5EF4-FFF2-40B4-BE49-F238E27FC236}">
                  <a16:creationId xmlns:a16="http://schemas.microsoft.com/office/drawing/2014/main" id="{684F8535-621A-7DB6-E6FF-7CD54AFFA1B0}"/>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667;p63">
              <a:extLst>
                <a:ext uri="{FF2B5EF4-FFF2-40B4-BE49-F238E27FC236}">
                  <a16:creationId xmlns:a16="http://schemas.microsoft.com/office/drawing/2014/main" id="{5116D944-185A-748F-6C01-8236143B47D5}"/>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668;p63">
              <a:extLst>
                <a:ext uri="{FF2B5EF4-FFF2-40B4-BE49-F238E27FC236}">
                  <a16:creationId xmlns:a16="http://schemas.microsoft.com/office/drawing/2014/main" id="{682D4B74-C9D4-A7AE-2D0C-F9DE95CA8B8A}"/>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669;p63">
              <a:extLst>
                <a:ext uri="{FF2B5EF4-FFF2-40B4-BE49-F238E27FC236}">
                  <a16:creationId xmlns:a16="http://schemas.microsoft.com/office/drawing/2014/main" id="{FDAE2DA3-C87D-ED00-8415-CD2C637C5296}"/>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670;p63">
              <a:extLst>
                <a:ext uri="{FF2B5EF4-FFF2-40B4-BE49-F238E27FC236}">
                  <a16:creationId xmlns:a16="http://schemas.microsoft.com/office/drawing/2014/main" id="{F3C4C607-3AFB-D415-C939-2E76FEE92D4E}"/>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671;p63">
              <a:extLst>
                <a:ext uri="{FF2B5EF4-FFF2-40B4-BE49-F238E27FC236}">
                  <a16:creationId xmlns:a16="http://schemas.microsoft.com/office/drawing/2014/main" id="{8910727A-929D-7306-FBE7-427B07E69442}"/>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672;p63">
              <a:extLst>
                <a:ext uri="{FF2B5EF4-FFF2-40B4-BE49-F238E27FC236}">
                  <a16:creationId xmlns:a16="http://schemas.microsoft.com/office/drawing/2014/main" id="{B445B302-C7BD-EF90-3680-15F228C4BCD3}"/>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673;p63">
              <a:extLst>
                <a:ext uri="{FF2B5EF4-FFF2-40B4-BE49-F238E27FC236}">
                  <a16:creationId xmlns:a16="http://schemas.microsoft.com/office/drawing/2014/main" id="{FB1D4128-4FF2-C4A0-BB0E-4B89EEBF06D1}"/>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674;p63">
              <a:extLst>
                <a:ext uri="{FF2B5EF4-FFF2-40B4-BE49-F238E27FC236}">
                  <a16:creationId xmlns:a16="http://schemas.microsoft.com/office/drawing/2014/main" id="{05B6FDD4-333A-08FB-D84E-99E495670672}"/>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675;p63">
              <a:extLst>
                <a:ext uri="{FF2B5EF4-FFF2-40B4-BE49-F238E27FC236}">
                  <a16:creationId xmlns:a16="http://schemas.microsoft.com/office/drawing/2014/main" id="{739252C7-1793-6CFD-BEEE-DF3ABE74AB22}"/>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676;p63">
              <a:extLst>
                <a:ext uri="{FF2B5EF4-FFF2-40B4-BE49-F238E27FC236}">
                  <a16:creationId xmlns:a16="http://schemas.microsoft.com/office/drawing/2014/main" id="{FA5C66DF-1F1D-7825-49C5-51F6E8A3AD99}"/>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677;p63">
              <a:extLst>
                <a:ext uri="{FF2B5EF4-FFF2-40B4-BE49-F238E27FC236}">
                  <a16:creationId xmlns:a16="http://schemas.microsoft.com/office/drawing/2014/main" id="{96A96AC0-325F-E649-8BC2-0584E2DE441B}"/>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678;p63">
              <a:extLst>
                <a:ext uri="{FF2B5EF4-FFF2-40B4-BE49-F238E27FC236}">
                  <a16:creationId xmlns:a16="http://schemas.microsoft.com/office/drawing/2014/main" id="{5E90A49E-9CEB-BCD1-3C65-5277C2153C55}"/>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12808;p63">
            <a:extLst>
              <a:ext uri="{FF2B5EF4-FFF2-40B4-BE49-F238E27FC236}">
                <a16:creationId xmlns:a16="http://schemas.microsoft.com/office/drawing/2014/main" id="{E98957BD-5015-07C6-8516-19080B688833}"/>
              </a:ext>
            </a:extLst>
          </p:cNvPr>
          <p:cNvGrpSpPr/>
          <p:nvPr/>
        </p:nvGrpSpPr>
        <p:grpSpPr>
          <a:xfrm>
            <a:off x="380944" y="3665825"/>
            <a:ext cx="624199" cy="622782"/>
            <a:chOff x="2302788" y="1505981"/>
            <a:chExt cx="336188" cy="335425"/>
          </a:xfrm>
        </p:grpSpPr>
        <p:sp>
          <p:nvSpPr>
            <p:cNvPr id="52" name="Google Shape;12809;p63">
              <a:extLst>
                <a:ext uri="{FF2B5EF4-FFF2-40B4-BE49-F238E27FC236}">
                  <a16:creationId xmlns:a16="http://schemas.microsoft.com/office/drawing/2014/main" id="{FB1BF111-1169-CAAE-CC7B-60FE898A3F27}"/>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810;p63">
              <a:extLst>
                <a:ext uri="{FF2B5EF4-FFF2-40B4-BE49-F238E27FC236}">
                  <a16:creationId xmlns:a16="http://schemas.microsoft.com/office/drawing/2014/main" id="{88A49457-386B-6E64-C9B7-725530BC5EB4}"/>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811;p63">
              <a:extLst>
                <a:ext uri="{FF2B5EF4-FFF2-40B4-BE49-F238E27FC236}">
                  <a16:creationId xmlns:a16="http://schemas.microsoft.com/office/drawing/2014/main" id="{B310A382-87D1-2E22-24BF-24ADA19EB64E}"/>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812;p63">
              <a:extLst>
                <a:ext uri="{FF2B5EF4-FFF2-40B4-BE49-F238E27FC236}">
                  <a16:creationId xmlns:a16="http://schemas.microsoft.com/office/drawing/2014/main" id="{DB56CA1F-2C5E-8923-AD58-87049C60B533}"/>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813;p63">
              <a:extLst>
                <a:ext uri="{FF2B5EF4-FFF2-40B4-BE49-F238E27FC236}">
                  <a16:creationId xmlns:a16="http://schemas.microsoft.com/office/drawing/2014/main" id="{CFA89B35-CC9C-801B-B7A5-561DDB235209}"/>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814;p63">
              <a:extLst>
                <a:ext uri="{FF2B5EF4-FFF2-40B4-BE49-F238E27FC236}">
                  <a16:creationId xmlns:a16="http://schemas.microsoft.com/office/drawing/2014/main" id="{97FDAB8D-9D3E-54CB-34BB-A30192907CB2}"/>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815;p63">
              <a:extLst>
                <a:ext uri="{FF2B5EF4-FFF2-40B4-BE49-F238E27FC236}">
                  <a16:creationId xmlns:a16="http://schemas.microsoft.com/office/drawing/2014/main" id="{70CFB6F8-83B0-AE01-231C-9B6CE7A61C14}"/>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816;p63">
              <a:extLst>
                <a:ext uri="{FF2B5EF4-FFF2-40B4-BE49-F238E27FC236}">
                  <a16:creationId xmlns:a16="http://schemas.microsoft.com/office/drawing/2014/main" id="{3520AD53-AF6E-52B7-30FE-4E060D1E3F5C}"/>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817;p63">
              <a:extLst>
                <a:ext uri="{FF2B5EF4-FFF2-40B4-BE49-F238E27FC236}">
                  <a16:creationId xmlns:a16="http://schemas.microsoft.com/office/drawing/2014/main" id="{E241A1FF-C63A-77A8-44CF-735371720355}"/>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18;p63">
              <a:extLst>
                <a:ext uri="{FF2B5EF4-FFF2-40B4-BE49-F238E27FC236}">
                  <a16:creationId xmlns:a16="http://schemas.microsoft.com/office/drawing/2014/main" id="{AC28FDEC-C514-B9D8-DD11-24B861217044}"/>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9;p63">
              <a:extLst>
                <a:ext uri="{FF2B5EF4-FFF2-40B4-BE49-F238E27FC236}">
                  <a16:creationId xmlns:a16="http://schemas.microsoft.com/office/drawing/2014/main" id="{D69AAA82-6C0F-7649-B0F3-77D2AB14E1B4}"/>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0;p63">
              <a:extLst>
                <a:ext uri="{FF2B5EF4-FFF2-40B4-BE49-F238E27FC236}">
                  <a16:creationId xmlns:a16="http://schemas.microsoft.com/office/drawing/2014/main" id="{B6F529DE-F29F-FE6B-C316-CB7E6326203A}"/>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2821;p63">
              <a:extLst>
                <a:ext uri="{FF2B5EF4-FFF2-40B4-BE49-F238E27FC236}">
                  <a16:creationId xmlns:a16="http://schemas.microsoft.com/office/drawing/2014/main" id="{BD0B32A7-CD63-F9F9-96EB-9E6CB0858DA9}"/>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2822;p63">
              <a:extLst>
                <a:ext uri="{FF2B5EF4-FFF2-40B4-BE49-F238E27FC236}">
                  <a16:creationId xmlns:a16="http://schemas.microsoft.com/office/drawing/2014/main" id="{38D00189-CCBC-DA03-73F8-F099FD56BDB5}"/>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2823;p63">
              <a:extLst>
                <a:ext uri="{FF2B5EF4-FFF2-40B4-BE49-F238E27FC236}">
                  <a16:creationId xmlns:a16="http://schemas.microsoft.com/office/drawing/2014/main" id="{6DE7A24A-91A5-0A01-A908-8AF8B07743CF}"/>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2824;p63">
              <a:extLst>
                <a:ext uri="{FF2B5EF4-FFF2-40B4-BE49-F238E27FC236}">
                  <a16:creationId xmlns:a16="http://schemas.microsoft.com/office/drawing/2014/main" id="{3E0C099F-EBE9-FFCC-E733-9B13A82BA123}"/>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2825;p63">
              <a:extLst>
                <a:ext uri="{FF2B5EF4-FFF2-40B4-BE49-F238E27FC236}">
                  <a16:creationId xmlns:a16="http://schemas.microsoft.com/office/drawing/2014/main" id="{EEE8FB29-321C-7F0A-F556-F157DA9228F5}"/>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descr="A solar panel and multimeter&#10;&#10;Description automatically generated">
            <a:extLst>
              <a:ext uri="{FF2B5EF4-FFF2-40B4-BE49-F238E27FC236}">
                <a16:creationId xmlns:a16="http://schemas.microsoft.com/office/drawing/2014/main" id="{86E6E00E-1672-08F1-7D92-2E33DB54E7AA}"/>
              </a:ext>
            </a:extLst>
          </p:cNvPr>
          <p:cNvPicPr>
            <a:picLocks noChangeAspect="1"/>
          </p:cNvPicPr>
          <p:nvPr/>
        </p:nvPicPr>
        <p:blipFill rotWithShape="1">
          <a:blip r:embed="rId3"/>
          <a:srcRect l="8621" t="1985" r="14495"/>
          <a:stretch/>
        </p:blipFill>
        <p:spPr>
          <a:xfrm rot="5400000">
            <a:off x="4257219" y="112798"/>
            <a:ext cx="5142506" cy="4916914"/>
          </a:xfrm>
          <a:prstGeom prst="rect">
            <a:avLst/>
          </a:prstGeom>
        </p:spPr>
      </p:pic>
    </p:spTree>
    <p:extLst>
      <p:ext uri="{BB962C8B-B14F-4D97-AF65-F5344CB8AC3E}">
        <p14:creationId xmlns:p14="http://schemas.microsoft.com/office/powerpoint/2010/main" val="1622087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5910878" y="1675649"/>
            <a:ext cx="2436109" cy="21706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10" name="Picture 9" descr="A qr code with a white background&#10;&#10;Description automatically generated">
            <a:extLst>
              <a:ext uri="{FF2B5EF4-FFF2-40B4-BE49-F238E27FC236}">
                <a16:creationId xmlns:a16="http://schemas.microsoft.com/office/drawing/2014/main" id="{DE31F70A-4594-AA65-8266-CF9038C48CD5}"/>
              </a:ext>
            </a:extLst>
          </p:cNvPr>
          <p:cNvPicPr>
            <a:picLocks noChangeAspect="1"/>
          </p:cNvPicPr>
          <p:nvPr/>
        </p:nvPicPr>
        <p:blipFill>
          <a:blip r:embed="rId3"/>
          <a:stretch>
            <a:fillRect/>
          </a:stretch>
        </p:blipFill>
        <p:spPr>
          <a:xfrm>
            <a:off x="2689065" y="2764766"/>
            <a:ext cx="1878402" cy="1846053"/>
          </a:xfrm>
          <a:prstGeom prst="rect">
            <a:avLst/>
          </a:prstGeom>
        </p:spPr>
      </p:pic>
    </p:spTree>
    <p:extLst>
      <p:ext uri="{BB962C8B-B14F-4D97-AF65-F5344CB8AC3E}">
        <p14:creationId xmlns:p14="http://schemas.microsoft.com/office/powerpoint/2010/main" val="1407251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6A4F-6E97-A644-5900-37F93954F184}"/>
              </a:ext>
            </a:extLst>
          </p:cNvPr>
          <p:cNvSpPr>
            <a:spLocks noGrp="1"/>
          </p:cNvSpPr>
          <p:nvPr>
            <p:ph type="title"/>
          </p:nvPr>
        </p:nvSpPr>
        <p:spPr>
          <a:xfrm>
            <a:off x="719999" y="539500"/>
            <a:ext cx="8024431" cy="572700"/>
          </a:xfrm>
        </p:spPr>
        <p:txBody>
          <a:bodyPr/>
          <a:lstStyle/>
          <a:p>
            <a:r>
              <a:rPr lang="en-GB" sz="2400"/>
              <a:t>The </a:t>
            </a:r>
            <a:r>
              <a:rPr lang="en-GB" sz="2400">
                <a:solidFill>
                  <a:schemeClr val="tx1"/>
                </a:solidFill>
              </a:rPr>
              <a:t>PV panel absorbs the highest amount of energy when perpendicular to the sun radiation!</a:t>
            </a:r>
            <a:endParaRPr lang="en-US" sz="2400">
              <a:solidFill>
                <a:schemeClr val="tx1"/>
              </a:solidFill>
            </a:endParaRPr>
          </a:p>
        </p:txBody>
      </p:sp>
      <p:grpSp>
        <p:nvGrpSpPr>
          <p:cNvPr id="28" name="Group 27">
            <a:extLst>
              <a:ext uri="{FF2B5EF4-FFF2-40B4-BE49-F238E27FC236}">
                <a16:creationId xmlns:a16="http://schemas.microsoft.com/office/drawing/2014/main" id="{31AC112A-D395-0785-E740-BD21759655C7}"/>
              </a:ext>
            </a:extLst>
          </p:cNvPr>
          <p:cNvGrpSpPr/>
          <p:nvPr/>
        </p:nvGrpSpPr>
        <p:grpSpPr>
          <a:xfrm>
            <a:off x="406724" y="1443403"/>
            <a:ext cx="1855546" cy="2087742"/>
            <a:chOff x="496071" y="1527879"/>
            <a:chExt cx="1855546" cy="2087742"/>
          </a:xfrm>
        </p:grpSpPr>
        <p:pic>
          <p:nvPicPr>
            <p:cNvPr id="9" name="Picture 2" descr="mcensustainableenergy / The Solar Resource">
              <a:extLst>
                <a:ext uri="{FF2B5EF4-FFF2-40B4-BE49-F238E27FC236}">
                  <a16:creationId xmlns:a16="http://schemas.microsoft.com/office/drawing/2014/main" id="{D7AFA7BB-C562-E8C3-901B-D673E382ED3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5350" r="57390"/>
            <a:stretch/>
          </p:blipFill>
          <p:spPr bwMode="auto">
            <a:xfrm>
              <a:off x="496071" y="1527879"/>
              <a:ext cx="1855546" cy="20877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5A0EACD-FB01-8AD4-7BC7-A29419F8DD83}"/>
                </a:ext>
              </a:extLst>
            </p:cNvPr>
            <p:cNvSpPr txBox="1"/>
            <p:nvPr/>
          </p:nvSpPr>
          <p:spPr>
            <a:xfrm>
              <a:off x="1578474" y="2578100"/>
              <a:ext cx="171450" cy="307777"/>
            </a:xfrm>
            <a:prstGeom prst="rect">
              <a:avLst/>
            </a:prstGeom>
            <a:noFill/>
          </p:spPr>
          <p:txBody>
            <a:bodyPr wrap="square" rtlCol="0">
              <a:spAutoFit/>
            </a:bodyPr>
            <a:lstStyle/>
            <a:p>
              <a:r>
                <a:rPr lang="en-US"/>
                <a:t>A</a:t>
              </a:r>
            </a:p>
          </p:txBody>
        </p:sp>
        <p:sp>
          <p:nvSpPr>
            <p:cNvPr id="26" name="Rectangle 25">
              <a:extLst>
                <a:ext uri="{FF2B5EF4-FFF2-40B4-BE49-F238E27FC236}">
                  <a16:creationId xmlns:a16="http://schemas.microsoft.com/office/drawing/2014/main" id="{3EB58B15-2E5A-C315-48F9-0990EC1740D2}"/>
                </a:ext>
              </a:extLst>
            </p:cNvPr>
            <p:cNvSpPr/>
            <p:nvPr/>
          </p:nvSpPr>
          <p:spPr>
            <a:xfrm>
              <a:off x="1257300" y="2124075"/>
              <a:ext cx="60325" cy="95250"/>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120B5864-28DB-B152-04A7-ABCEBF14568F}"/>
                    </a:ext>
                  </a:extLst>
                </p:cNvPr>
                <p:cNvSpPr txBox="1"/>
                <p:nvPr/>
              </p:nvSpPr>
              <p:spPr>
                <a:xfrm>
                  <a:off x="1201737" y="1970186"/>
                  <a:ext cx="1714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𝑎</m:t>
                        </m:r>
                      </m:oMath>
                    </m:oMathPara>
                  </a14:m>
                  <a:endParaRPr lang="en-US"/>
                </a:p>
              </p:txBody>
            </p:sp>
          </mc:Choice>
          <mc:Fallback>
            <p:sp>
              <p:nvSpPr>
                <p:cNvPr id="25" name="TextBox 24">
                  <a:extLst>
                    <a:ext uri="{FF2B5EF4-FFF2-40B4-BE49-F238E27FC236}">
                      <a16:creationId xmlns:a16="http://schemas.microsoft.com/office/drawing/2014/main" id="{120B5864-28DB-B152-04A7-ABCEBF14568F}"/>
                    </a:ext>
                  </a:extLst>
                </p:cNvPr>
                <p:cNvSpPr txBox="1">
                  <a:spLocks noRot="1" noChangeAspect="1" noMove="1" noResize="1" noEditPoints="1" noAdjustHandles="1" noChangeArrowheads="1" noChangeShapeType="1" noTextEdit="1"/>
                </p:cNvSpPr>
                <p:nvPr/>
              </p:nvSpPr>
              <p:spPr>
                <a:xfrm>
                  <a:off x="1201737" y="1970186"/>
                  <a:ext cx="171450" cy="307777"/>
                </a:xfrm>
                <a:prstGeom prst="rect">
                  <a:avLst/>
                </a:prstGeom>
                <a:blipFill>
                  <a:blip r:embed="rId4"/>
                  <a:stretch>
                    <a:fillRect r="-31034"/>
                  </a:stretch>
                </a:blipFill>
              </p:spPr>
              <p:txBody>
                <a:bodyPr/>
                <a:lstStyle/>
                <a:p>
                  <a:r>
                    <a:rPr lang="de-DE">
                      <a:noFill/>
                    </a:rPr>
                    <a:t> </a:t>
                  </a:r>
                </a:p>
              </p:txBody>
            </p:sp>
          </mc:Fallback>
        </mc:AlternateContent>
        <p:cxnSp>
          <p:nvCxnSpPr>
            <p:cNvPr id="27" name="Straight Connector 26">
              <a:extLst>
                <a:ext uri="{FF2B5EF4-FFF2-40B4-BE49-F238E27FC236}">
                  <a16:creationId xmlns:a16="http://schemas.microsoft.com/office/drawing/2014/main" id="{B1B40DCD-B7D9-A63E-742B-2C746D8DD0F9}"/>
                </a:ext>
              </a:extLst>
            </p:cNvPr>
            <p:cNvCxnSpPr>
              <a:cxnSpLocks/>
            </p:cNvCxnSpPr>
            <p:nvPr/>
          </p:nvCxnSpPr>
          <p:spPr>
            <a:xfrm flipV="1">
              <a:off x="979462" y="1993900"/>
              <a:ext cx="399031" cy="29404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3100B5-DF8A-AE19-19B7-70DCD697F745}"/>
                </a:ext>
              </a:extLst>
            </p:cNvPr>
            <p:cNvCxnSpPr>
              <a:cxnSpLocks/>
            </p:cNvCxnSpPr>
            <p:nvPr/>
          </p:nvCxnSpPr>
          <p:spPr>
            <a:xfrm flipV="1">
              <a:off x="1685366" y="2667000"/>
              <a:ext cx="134967" cy="61656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F6AF0BF6-CFB6-0807-F992-6692E23FDCC8}"/>
              </a:ext>
            </a:extLst>
          </p:cNvPr>
          <p:cNvGrpSpPr/>
          <p:nvPr/>
        </p:nvGrpSpPr>
        <p:grpSpPr>
          <a:xfrm>
            <a:off x="1903771" y="1443403"/>
            <a:ext cx="1741451" cy="1838800"/>
            <a:chOff x="2082726" y="2885878"/>
            <a:chExt cx="1741451" cy="1838800"/>
          </a:xfrm>
        </p:grpSpPr>
        <p:grpSp>
          <p:nvGrpSpPr>
            <p:cNvPr id="5" name="Group 4">
              <a:extLst>
                <a:ext uri="{FF2B5EF4-FFF2-40B4-BE49-F238E27FC236}">
                  <a16:creationId xmlns:a16="http://schemas.microsoft.com/office/drawing/2014/main" id="{9973D8A3-D3D6-F99A-0B48-3F8099031E2D}"/>
                </a:ext>
              </a:extLst>
            </p:cNvPr>
            <p:cNvGrpSpPr/>
            <p:nvPr/>
          </p:nvGrpSpPr>
          <p:grpSpPr>
            <a:xfrm>
              <a:off x="2082726" y="2885878"/>
              <a:ext cx="1741451" cy="1838800"/>
              <a:chOff x="5957027" y="252134"/>
              <a:chExt cx="2643956" cy="2791757"/>
            </a:xfrm>
          </p:grpSpPr>
          <p:pic>
            <p:nvPicPr>
              <p:cNvPr id="10" name="Picture 2" descr="mcensustainableenergy / The Solar Resource">
                <a:extLst>
                  <a:ext uri="{FF2B5EF4-FFF2-40B4-BE49-F238E27FC236}">
                    <a16:creationId xmlns:a16="http://schemas.microsoft.com/office/drawing/2014/main" id="{F8CF6D6B-C29F-1F87-012E-F29612F0B3E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623" t="21539" r="3973" b="3811"/>
              <a:stretch/>
            </p:blipFill>
            <p:spPr bwMode="auto">
              <a:xfrm>
                <a:off x="5957027" y="252134"/>
                <a:ext cx="2643956" cy="279175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8D1A7B1-3E36-7055-9C19-326F5FBC6C5B}"/>
                  </a:ext>
                </a:extLst>
              </p:cNvPr>
              <p:cNvSpPr/>
              <p:nvPr/>
            </p:nvSpPr>
            <p:spPr>
              <a:xfrm>
                <a:off x="5957027" y="1648011"/>
                <a:ext cx="325240" cy="697255"/>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59F9C58E-45A6-AFAE-86FF-75E173A758CC}"/>
                </a:ext>
              </a:extLst>
            </p:cNvPr>
            <p:cNvSpPr txBox="1"/>
            <p:nvPr/>
          </p:nvSpPr>
          <p:spPr>
            <a:xfrm>
              <a:off x="3003569" y="3984299"/>
              <a:ext cx="171450" cy="307777"/>
            </a:xfrm>
            <a:prstGeom prst="rect">
              <a:avLst/>
            </a:prstGeom>
            <a:noFill/>
          </p:spPr>
          <p:txBody>
            <a:bodyPr wrap="square" rtlCol="0">
              <a:spAutoFit/>
            </a:bodyPr>
            <a:lstStyle/>
            <a:p>
              <a:r>
                <a:rPr lang="en-US"/>
                <a:t>A</a:t>
              </a:r>
            </a:p>
          </p:txBody>
        </p:sp>
        <p:cxnSp>
          <p:nvCxnSpPr>
            <p:cNvPr id="13" name="Straight Connector 12">
              <a:extLst>
                <a:ext uri="{FF2B5EF4-FFF2-40B4-BE49-F238E27FC236}">
                  <a16:creationId xmlns:a16="http://schemas.microsoft.com/office/drawing/2014/main" id="{6DCA97C6-0AA3-6A6F-EA67-C38EE27AAD42}"/>
                </a:ext>
              </a:extLst>
            </p:cNvPr>
            <p:cNvCxnSpPr>
              <a:cxnSpLocks/>
            </p:cNvCxnSpPr>
            <p:nvPr/>
          </p:nvCxnSpPr>
          <p:spPr>
            <a:xfrm flipV="1">
              <a:off x="3003569" y="4142337"/>
              <a:ext cx="432650" cy="36604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BF7EEC-28A3-22D0-5516-28FBE277990D}"/>
                </a:ext>
              </a:extLst>
            </p:cNvPr>
            <p:cNvCxnSpPr>
              <a:cxnSpLocks/>
            </p:cNvCxnSpPr>
            <p:nvPr/>
          </p:nvCxnSpPr>
          <p:spPr>
            <a:xfrm flipV="1">
              <a:off x="2402560" y="3403600"/>
              <a:ext cx="493040" cy="34879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88C3EC3-CCDA-6FA7-C2B9-C796210A8230}"/>
                </a:ext>
              </a:extLst>
            </p:cNvPr>
            <p:cNvSpPr/>
            <p:nvPr/>
          </p:nvSpPr>
          <p:spPr>
            <a:xfrm rot="3160158">
              <a:off x="2759443" y="3482456"/>
              <a:ext cx="107376" cy="155604"/>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0C2909EF-0FD5-A967-1F43-C527024220DF}"/>
                    </a:ext>
                  </a:extLst>
                </p:cNvPr>
                <p:cNvSpPr txBox="1"/>
                <p:nvPr/>
              </p:nvSpPr>
              <p:spPr>
                <a:xfrm>
                  <a:off x="2699504" y="3403600"/>
                  <a:ext cx="1714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𝑎</m:t>
                        </m:r>
                      </m:oMath>
                    </m:oMathPara>
                  </a14:m>
                  <a:endParaRPr lang="en-US"/>
                </a:p>
              </p:txBody>
            </p:sp>
          </mc:Choice>
          <mc:Fallback>
            <p:sp>
              <p:nvSpPr>
                <p:cNvPr id="16" name="TextBox 15">
                  <a:extLst>
                    <a:ext uri="{FF2B5EF4-FFF2-40B4-BE49-F238E27FC236}">
                      <a16:creationId xmlns:a16="http://schemas.microsoft.com/office/drawing/2014/main" id="{0C2909EF-0FD5-A967-1F43-C527024220DF}"/>
                    </a:ext>
                  </a:extLst>
                </p:cNvPr>
                <p:cNvSpPr txBox="1">
                  <a:spLocks noRot="1" noChangeAspect="1" noMove="1" noResize="1" noEditPoints="1" noAdjustHandles="1" noChangeArrowheads="1" noChangeShapeType="1" noTextEdit="1"/>
                </p:cNvSpPr>
                <p:nvPr/>
              </p:nvSpPr>
              <p:spPr>
                <a:xfrm>
                  <a:off x="2699504" y="3403600"/>
                  <a:ext cx="171450" cy="307777"/>
                </a:xfrm>
                <a:prstGeom prst="rect">
                  <a:avLst/>
                </a:prstGeom>
                <a:blipFill>
                  <a:blip r:embed="rId5"/>
                  <a:stretch>
                    <a:fillRect r="-31034"/>
                  </a:stretch>
                </a:blipFill>
              </p:spPr>
              <p:txBody>
                <a:bodyPr/>
                <a:lstStyle/>
                <a:p>
                  <a:r>
                    <a:rPr lang="de-DE">
                      <a:noFill/>
                    </a:rPr>
                    <a:t> </a:t>
                  </a:r>
                </a:p>
              </p:txBody>
            </p:sp>
          </mc:Fallback>
        </mc:AlternateContent>
      </p:gr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E95088CD-429D-2754-0596-E913F2D2CDAA}"/>
                  </a:ext>
                </a:extLst>
              </p:cNvPr>
              <p:cNvSpPr txBox="1"/>
              <p:nvPr/>
            </p:nvSpPr>
            <p:spPr>
              <a:xfrm>
                <a:off x="3963887" y="1576763"/>
                <a:ext cx="4390140" cy="1415772"/>
              </a:xfrm>
              <a:prstGeom prst="rect">
                <a:avLst/>
              </a:prstGeom>
              <a:noFill/>
            </p:spPr>
            <p:txBody>
              <a:bodyPr wrap="square">
                <a:spAutoFit/>
              </a:bodyPr>
              <a:lstStyle/>
              <a:p>
                <a:r>
                  <a:rPr lang="it-IT" b="1" dirty="0" err="1">
                    <a:solidFill>
                      <a:schemeClr val="accent2"/>
                    </a:solidFill>
                    <a:latin typeface="Sofia Sans" panose="020B0604020202020204" charset="0"/>
                    <a:ea typeface="Times New Roman" panose="02020603050405020304" pitchFamily="18" charset="0"/>
                  </a:rPr>
                  <a:t>What</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we</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observed</a:t>
                </a:r>
                <a:r>
                  <a:rPr lang="it-IT" b="1" dirty="0">
                    <a:solidFill>
                      <a:schemeClr val="accent2"/>
                    </a:solidFill>
                    <a:latin typeface="Sofia Sans" panose="020B0604020202020204" charset="0"/>
                    <a:ea typeface="Times New Roman" panose="02020603050405020304" pitchFamily="18" charset="0"/>
                  </a:rPr>
                  <a:t>?</a:t>
                </a:r>
              </a:p>
              <a:p>
                <a:pPr marL="285750" indent="-285750">
                  <a:buFont typeface="Wingdings" panose="05000000000000000000" pitchFamily="2" charset="2"/>
                  <a:buChar char="à"/>
                </a:pPr>
                <a:r>
                  <a:rPr lang="it-IT" b="1" dirty="0" err="1">
                    <a:solidFill>
                      <a:schemeClr val="accent2"/>
                    </a:solidFill>
                    <a:latin typeface="Sofia Sans" panose="020B0604020202020204" charset="0"/>
                    <a:ea typeface="Times New Roman" panose="02020603050405020304" pitchFamily="18" charset="0"/>
                  </a:rPr>
                  <a:t>Current</a:t>
                </a:r>
                <a:r>
                  <a:rPr lang="it-IT" b="1" dirty="0">
                    <a:solidFill>
                      <a:schemeClr val="accent2"/>
                    </a:solidFill>
                    <a:latin typeface="Sofia Sans" panose="020B0604020202020204" charset="0"/>
                    <a:ea typeface="Times New Roman" panose="02020603050405020304" pitchFamily="18" charset="0"/>
                  </a:rPr>
                  <a:t> and </a:t>
                </a:r>
                <a:r>
                  <a:rPr lang="it-IT" b="1" dirty="0" err="1">
                    <a:solidFill>
                      <a:schemeClr val="accent2"/>
                    </a:solidFill>
                    <a:latin typeface="Sofia Sans" panose="020B0604020202020204" charset="0"/>
                    <a:ea typeface="Times New Roman" panose="02020603050405020304" pitchFamily="18" charset="0"/>
                  </a:rPr>
                  <a:t>voltage</a:t>
                </a:r>
                <a:r>
                  <a:rPr lang="it-IT" b="1" dirty="0">
                    <a:solidFill>
                      <a:schemeClr val="accent2"/>
                    </a:solidFill>
                    <a:latin typeface="Sofia Sans" panose="020B0604020202020204" charset="0"/>
                    <a:ea typeface="Times New Roman" panose="02020603050405020304" pitchFamily="18" charset="0"/>
                  </a:rPr>
                  <a:t> are </a:t>
                </a:r>
                <a:r>
                  <a:rPr lang="it-IT" b="1" dirty="0" err="1">
                    <a:solidFill>
                      <a:schemeClr val="accent2"/>
                    </a:solidFill>
                    <a:latin typeface="Sofia Sans" panose="020B0604020202020204" charset="0"/>
                    <a:ea typeface="Times New Roman" panose="02020603050405020304" pitchFamily="18" charset="0"/>
                  </a:rPr>
                  <a:t>at</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their</a:t>
                </a:r>
                <a:r>
                  <a:rPr lang="it-IT" b="1" dirty="0">
                    <a:solidFill>
                      <a:schemeClr val="accent2"/>
                    </a:solidFill>
                    <a:latin typeface="Sofia Sans" panose="020B0604020202020204" charset="0"/>
                    <a:ea typeface="Times New Roman" panose="02020603050405020304" pitchFamily="18" charset="0"/>
                  </a:rPr>
                  <a:t> maximum </a:t>
                </a:r>
                <a:r>
                  <a:rPr lang="it-IT" b="1" dirty="0" err="1">
                    <a:solidFill>
                      <a:schemeClr val="accent2"/>
                    </a:solidFill>
                    <a:latin typeface="Sofia Sans" panose="020B0604020202020204" charset="0"/>
                    <a:ea typeface="Times New Roman" panose="02020603050405020304" pitchFamily="18" charset="0"/>
                  </a:rPr>
                  <a:t>when</a:t>
                </a:r>
                <a:r>
                  <a:rPr lang="it-IT" b="1" dirty="0">
                    <a:solidFill>
                      <a:schemeClr val="accent2"/>
                    </a:solidFill>
                    <a:latin typeface="Sofia Sans" panose="020B0604020202020204" charset="0"/>
                    <a:ea typeface="Times New Roman" panose="02020603050405020304" pitchFamily="18" charset="0"/>
                  </a:rPr>
                  <a:t> the PV panel </a:t>
                </a:r>
                <a:r>
                  <a:rPr lang="it-IT" b="1" dirty="0" err="1">
                    <a:solidFill>
                      <a:schemeClr val="accent2"/>
                    </a:solidFill>
                    <a:latin typeface="Sofia Sans" panose="020B0604020202020204" charset="0"/>
                    <a:ea typeface="Times New Roman" panose="02020603050405020304" pitchFamily="18" charset="0"/>
                  </a:rPr>
                  <a:t>surface</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is</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perpendicular</a:t>
                </a:r>
                <a:r>
                  <a:rPr lang="it-IT" b="1" dirty="0">
                    <a:solidFill>
                      <a:schemeClr val="accent2"/>
                    </a:solidFill>
                    <a:latin typeface="Sofia Sans" panose="020B0604020202020204" charset="0"/>
                    <a:ea typeface="Times New Roman" panose="02020603050405020304" pitchFamily="18" charset="0"/>
                  </a:rPr>
                  <a:t> to the sun </a:t>
                </a:r>
                <a:r>
                  <a:rPr lang="it-IT" b="1" dirty="0" err="1">
                    <a:solidFill>
                      <a:schemeClr val="accent2"/>
                    </a:solidFill>
                    <a:latin typeface="Sofia Sans" panose="020B0604020202020204" charset="0"/>
                    <a:ea typeface="Times New Roman" panose="02020603050405020304" pitchFamily="18" charset="0"/>
                  </a:rPr>
                  <a:t>radiation</a:t>
                </a:r>
                <a:r>
                  <a:rPr lang="it-IT" b="1" dirty="0">
                    <a:solidFill>
                      <a:schemeClr val="accent2"/>
                    </a:solidFill>
                    <a:latin typeface="Sofia Sans" panose="020B0604020202020204" charset="0"/>
                    <a:ea typeface="Times New Roman" panose="02020603050405020304" pitchFamily="18" charset="0"/>
                  </a:rPr>
                  <a:t> </a:t>
                </a:r>
                <a:r>
                  <a:rPr lang="it-IT" dirty="0">
                    <a:solidFill>
                      <a:schemeClr val="tx1"/>
                    </a:solidFill>
                    <a:latin typeface="Sofia Sans" panose="020B0604020202020204" charset="0"/>
                    <a:ea typeface="Times New Roman" panose="02020603050405020304" pitchFamily="18" charset="0"/>
                  </a:rPr>
                  <a:t>(</a:t>
                </a:r>
                <a:r>
                  <a:rPr lang="it-IT" dirty="0" err="1">
                    <a:solidFill>
                      <a:schemeClr val="tx1"/>
                    </a:solidFill>
                    <a:latin typeface="Sofia Sans" panose="020B0604020202020204" charset="0"/>
                    <a:ea typeface="Times New Roman" panose="02020603050405020304" pitchFamily="18" charset="0"/>
                  </a:rPr>
                  <a:t>there</a:t>
                </a:r>
                <a:r>
                  <a:rPr lang="it-IT" dirty="0">
                    <a:solidFill>
                      <a:schemeClr val="tx1"/>
                    </a:solidFill>
                    <a:latin typeface="Sofia Sans" panose="020B0604020202020204" charset="0"/>
                    <a:ea typeface="Times New Roman" panose="02020603050405020304" pitchFamily="18" charset="0"/>
                  </a:rPr>
                  <a:t> </a:t>
                </a:r>
                <a:r>
                  <a:rPr lang="it-IT" dirty="0" err="1">
                    <a:solidFill>
                      <a:schemeClr val="tx1"/>
                    </a:solidFill>
                    <a:latin typeface="Sofia Sans" panose="020B0604020202020204" charset="0"/>
                    <a:ea typeface="Times New Roman" panose="02020603050405020304" pitchFamily="18" charset="0"/>
                  </a:rPr>
                  <a:t>is</a:t>
                </a:r>
                <a:r>
                  <a:rPr lang="it-IT" dirty="0">
                    <a:solidFill>
                      <a:schemeClr val="tx1"/>
                    </a:solidFill>
                    <a:latin typeface="Sofia Sans" panose="020B0604020202020204" charset="0"/>
                    <a:ea typeface="Times New Roman" panose="02020603050405020304" pitchFamily="18" charset="0"/>
                  </a:rPr>
                  <a:t> no angle of </a:t>
                </a:r>
                <a:r>
                  <a:rPr lang="it-IT" dirty="0" err="1">
                    <a:solidFill>
                      <a:schemeClr val="tx1"/>
                    </a:solidFill>
                    <a:latin typeface="Sofia Sans" panose="020B0604020202020204" charset="0"/>
                    <a:ea typeface="Times New Roman" panose="02020603050405020304" pitchFamily="18" charset="0"/>
                  </a:rPr>
                  <a:t>incidence</a:t>
                </a:r>
                <a:r>
                  <a:rPr lang="it-IT" dirty="0">
                    <a:solidFill>
                      <a:schemeClr val="tx1"/>
                    </a:solidFill>
                    <a:latin typeface="Sofia Sans" panose="020B0604020202020204" charset="0"/>
                    <a:ea typeface="Times New Roman" panose="02020603050405020304" pitchFamily="18" charset="0"/>
                  </a:rPr>
                  <a:t> </a:t>
                </a:r>
                <a14:m>
                  <m:oMath xmlns:m="http://schemas.openxmlformats.org/officeDocument/2006/math">
                    <m:sSub>
                      <m:sSubPr>
                        <m:ctrlPr>
                          <a:rPr lang="en-GB" b="1" i="1" smtClean="0">
                            <a:solidFill>
                              <a:schemeClr val="accent2"/>
                            </a:solidFill>
                            <a:latin typeface="Cambria Math" panose="02040503050406030204" pitchFamily="18" charset="0"/>
                            <a:ea typeface="Times New Roman" panose="02020603050405020304" pitchFamily="18" charset="0"/>
                          </a:rPr>
                        </m:ctrlPr>
                      </m:sSubPr>
                      <m:e>
                        <m:r>
                          <a:rPr lang="en-GB" b="1" i="1">
                            <a:solidFill>
                              <a:schemeClr val="accent2"/>
                            </a:solidFill>
                            <a:latin typeface="Cambria Math" panose="02040503050406030204" pitchFamily="18" charset="0"/>
                            <a:ea typeface="Times New Roman" panose="02020603050405020304" pitchFamily="18" charset="0"/>
                          </a:rPr>
                          <m:t>𝒒</m:t>
                        </m:r>
                      </m:e>
                      <m:sub>
                        <m:r>
                          <a:rPr lang="en-GB" b="1" i="1">
                            <a:solidFill>
                              <a:schemeClr val="accent2"/>
                            </a:solidFill>
                            <a:latin typeface="Cambria Math" panose="02040503050406030204" pitchFamily="18" charset="0"/>
                            <a:ea typeface="Times New Roman" panose="02020603050405020304" pitchFamily="18" charset="0"/>
                          </a:rPr>
                          <m:t>𝒊</m:t>
                        </m:r>
                      </m:sub>
                    </m:sSub>
                    <m:r>
                      <a:rPr lang="it-IT" b="1">
                        <a:solidFill>
                          <a:schemeClr val="accent2"/>
                        </a:solidFill>
                        <a:latin typeface="Cambria Math" panose="02040503050406030204" pitchFamily="18" charset="0"/>
                        <a:ea typeface="Times New Roman" panose="02020603050405020304" pitchFamily="18" charset="0"/>
                      </a:rPr>
                      <m:t>=</m:t>
                    </m:r>
                    <m:r>
                      <m:rPr>
                        <m:nor/>
                      </m:rPr>
                      <a:rPr lang="it-IT" b="1" i="0" smtClean="0">
                        <a:solidFill>
                          <a:schemeClr val="accent2"/>
                        </a:solidFill>
                        <a:latin typeface="Cambria Math" panose="02040503050406030204" pitchFamily="18" charset="0"/>
                        <a:ea typeface="Times New Roman" panose="02020603050405020304" pitchFamily="18" charset="0"/>
                      </a:rPr>
                      <m:t>0</m:t>
                    </m:r>
                    <m:r>
                      <m:rPr>
                        <m:nor/>
                      </m:rPr>
                      <a:rPr lang="en-GB" b="1" dirty="0">
                        <a:solidFill>
                          <a:schemeClr val="accent2"/>
                        </a:solidFill>
                        <a:latin typeface="Sofia Sans" panose="020B0604020202020204" charset="0"/>
                        <a:ea typeface="Times New Roman" panose="02020603050405020304" pitchFamily="18" charset="0"/>
                      </a:rPr>
                      <m:t>°</m:t>
                    </m:r>
                  </m:oMath>
                </a14:m>
                <a:r>
                  <a:rPr lang="it-IT" dirty="0">
                    <a:solidFill>
                      <a:schemeClr val="tx1"/>
                    </a:solidFill>
                    <a:latin typeface="Sofia Sans" panose="020B0604020202020204" charset="0"/>
                    <a:ea typeface="Times New Roman" panose="02020603050405020304" pitchFamily="18" charset="0"/>
                  </a:rPr>
                  <a:t>) </a:t>
                </a:r>
              </a:p>
              <a:p>
                <a:pPr marL="285750" indent="-285750">
                  <a:buFont typeface="Wingdings" panose="05000000000000000000" pitchFamily="2" charset="2"/>
                  <a:buChar char="à"/>
                </a:pPr>
                <a:r>
                  <a:rPr lang="it-IT" b="1" dirty="0" err="1">
                    <a:solidFill>
                      <a:schemeClr val="accent2"/>
                    </a:solidFill>
                    <a:latin typeface="Sofia Sans" panose="020B0604020202020204" charset="0"/>
                    <a:ea typeface="Times New Roman" panose="02020603050405020304" pitchFamily="18" charset="0"/>
                  </a:rPr>
                  <a:t>both</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decrease</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whenever</a:t>
                </a:r>
                <a:r>
                  <a:rPr lang="it-IT" b="1" dirty="0">
                    <a:solidFill>
                      <a:schemeClr val="accent2"/>
                    </a:solidFill>
                    <a:latin typeface="Sofia Sans" panose="020B0604020202020204" charset="0"/>
                    <a:ea typeface="Times New Roman" panose="02020603050405020304" pitchFamily="18" charset="0"/>
                  </a:rPr>
                  <a:t> the PV panel </a:t>
                </a:r>
                <a:r>
                  <a:rPr lang="it-IT" b="1" dirty="0" err="1">
                    <a:solidFill>
                      <a:schemeClr val="accent2"/>
                    </a:solidFill>
                    <a:latin typeface="Sofia Sans" panose="020B0604020202020204" charset="0"/>
                    <a:ea typeface="Times New Roman" panose="02020603050405020304" pitchFamily="18" charset="0"/>
                  </a:rPr>
                  <a:t>surface</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is</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inclined</a:t>
                </a:r>
                <a:r>
                  <a:rPr lang="it-IT" b="1" dirty="0">
                    <a:solidFill>
                      <a:schemeClr val="accent2"/>
                    </a:solidFill>
                    <a:latin typeface="Sofia Sans" panose="020B0604020202020204" charset="0"/>
                    <a:ea typeface="Times New Roman" panose="02020603050405020304" pitchFamily="18" charset="0"/>
                  </a:rPr>
                  <a:t> </a:t>
                </a:r>
                <a:r>
                  <a:rPr lang="it-IT" dirty="0">
                    <a:solidFill>
                      <a:schemeClr val="tx1"/>
                    </a:solidFill>
                    <a:latin typeface="Sofia Sans" panose="020B0604020202020204" charset="0"/>
                    <a:ea typeface="Times New Roman" panose="02020603050405020304" pitchFamily="18" charset="0"/>
                  </a:rPr>
                  <a:t>(</a:t>
                </a:r>
                <a:r>
                  <a:rPr lang="it-IT" dirty="0" err="1">
                    <a:solidFill>
                      <a:schemeClr val="tx1"/>
                    </a:solidFill>
                    <a:latin typeface="Sofia Sans" panose="020B0604020202020204" charset="0"/>
                    <a:ea typeface="Times New Roman" panose="02020603050405020304" pitchFamily="18" charset="0"/>
                  </a:rPr>
                  <a:t>there</a:t>
                </a:r>
                <a:r>
                  <a:rPr lang="it-IT" dirty="0">
                    <a:solidFill>
                      <a:schemeClr val="tx1"/>
                    </a:solidFill>
                    <a:latin typeface="Sofia Sans" panose="020B0604020202020204" charset="0"/>
                    <a:ea typeface="Times New Roman" panose="02020603050405020304" pitchFamily="18" charset="0"/>
                  </a:rPr>
                  <a:t> </a:t>
                </a:r>
                <a:r>
                  <a:rPr lang="it-IT" dirty="0" err="1">
                    <a:solidFill>
                      <a:schemeClr val="tx1"/>
                    </a:solidFill>
                    <a:latin typeface="Sofia Sans" panose="020B0604020202020204" charset="0"/>
                    <a:ea typeface="Times New Roman" panose="02020603050405020304" pitchFamily="18" charset="0"/>
                  </a:rPr>
                  <a:t>is</a:t>
                </a:r>
                <a:r>
                  <a:rPr lang="it-IT" dirty="0">
                    <a:solidFill>
                      <a:schemeClr val="tx1"/>
                    </a:solidFill>
                    <a:latin typeface="Sofia Sans" panose="020B0604020202020204" charset="0"/>
                    <a:ea typeface="Times New Roman" panose="02020603050405020304" pitchFamily="18" charset="0"/>
                  </a:rPr>
                  <a:t> an angle of </a:t>
                </a:r>
                <a:r>
                  <a:rPr lang="it-IT" dirty="0" err="1">
                    <a:solidFill>
                      <a:schemeClr val="tx1"/>
                    </a:solidFill>
                    <a:latin typeface="Sofia Sans" panose="020B0604020202020204" charset="0"/>
                    <a:ea typeface="Times New Roman" panose="02020603050405020304" pitchFamily="18" charset="0"/>
                  </a:rPr>
                  <a:t>incidence</a:t>
                </a:r>
                <a:r>
                  <a:rPr lang="en-GB" b="1" dirty="0">
                    <a:solidFill>
                      <a:schemeClr val="accent2"/>
                    </a:solidFill>
                    <a:ea typeface="Times New Roman" panose="02020603050405020304" pitchFamily="18" charset="0"/>
                  </a:rPr>
                  <a:t> </a:t>
                </a:r>
                <a14:m>
                  <m:oMath xmlns:m="http://schemas.openxmlformats.org/officeDocument/2006/math">
                    <m:sSub>
                      <m:sSubPr>
                        <m:ctrlPr>
                          <a:rPr lang="en-GB" b="1" i="1">
                            <a:solidFill>
                              <a:schemeClr val="accent2"/>
                            </a:solidFill>
                            <a:latin typeface="Cambria Math" panose="02040503050406030204" pitchFamily="18" charset="0"/>
                            <a:ea typeface="Times New Roman" panose="02020603050405020304" pitchFamily="18" charset="0"/>
                          </a:rPr>
                        </m:ctrlPr>
                      </m:sSubPr>
                      <m:e>
                        <m:r>
                          <a:rPr lang="en-GB" b="1" i="1">
                            <a:solidFill>
                              <a:schemeClr val="accent2"/>
                            </a:solidFill>
                            <a:latin typeface="Cambria Math" panose="02040503050406030204" pitchFamily="18" charset="0"/>
                            <a:ea typeface="Times New Roman" panose="02020603050405020304" pitchFamily="18" charset="0"/>
                          </a:rPr>
                          <m:t>𝒒</m:t>
                        </m:r>
                      </m:e>
                      <m:sub>
                        <m:r>
                          <a:rPr lang="en-GB" b="1" i="1">
                            <a:solidFill>
                              <a:schemeClr val="accent2"/>
                            </a:solidFill>
                            <a:latin typeface="Cambria Math" panose="02040503050406030204" pitchFamily="18" charset="0"/>
                            <a:ea typeface="Times New Roman" panose="02020603050405020304" pitchFamily="18" charset="0"/>
                          </a:rPr>
                          <m:t>𝒊</m:t>
                        </m:r>
                      </m:sub>
                    </m:sSub>
                    <m:r>
                      <a:rPr lang="it-IT" b="1">
                        <a:solidFill>
                          <a:schemeClr val="accent2"/>
                        </a:solidFill>
                        <a:latin typeface="Cambria Math" panose="02040503050406030204" pitchFamily="18" charset="0"/>
                        <a:ea typeface="Times New Roman" panose="02020603050405020304" pitchFamily="18" charset="0"/>
                      </a:rPr>
                      <m:t>&gt;</m:t>
                    </m:r>
                    <m:r>
                      <m:rPr>
                        <m:nor/>
                      </m:rPr>
                      <a:rPr lang="it-IT" b="1">
                        <a:solidFill>
                          <a:schemeClr val="accent2"/>
                        </a:solidFill>
                        <a:latin typeface="Cambria Math" panose="02040503050406030204" pitchFamily="18" charset="0"/>
                        <a:ea typeface="Times New Roman" panose="02020603050405020304" pitchFamily="18" charset="0"/>
                      </a:rPr>
                      <m:t>0</m:t>
                    </m:r>
                    <m:r>
                      <m:rPr>
                        <m:nor/>
                      </m:rPr>
                      <a:rPr lang="en-GB" b="1" dirty="0">
                        <a:solidFill>
                          <a:schemeClr val="accent2"/>
                        </a:solidFill>
                        <a:latin typeface="Sofia Sans" panose="020B0604020202020204" charset="0"/>
                        <a:ea typeface="Times New Roman" panose="02020603050405020304" pitchFamily="18" charset="0"/>
                      </a:rPr>
                      <m:t>°</m:t>
                    </m:r>
                  </m:oMath>
                </a14:m>
                <a:r>
                  <a:rPr lang="it-IT" dirty="0">
                    <a:solidFill>
                      <a:schemeClr val="tx1"/>
                    </a:solidFill>
                    <a:latin typeface="Sofia Sans" panose="020B0604020202020204" charset="0"/>
                    <a:ea typeface="Times New Roman" panose="02020603050405020304" pitchFamily="18" charset="0"/>
                  </a:rPr>
                  <a:t> )</a:t>
                </a:r>
                <a:endParaRPr lang="en-GB" b="1" dirty="0">
                  <a:solidFill>
                    <a:schemeClr val="tx2"/>
                  </a:solidFill>
                  <a:latin typeface="Sofia Sans" panose="020B0604020202020204" charset="0"/>
                </a:endParaRPr>
              </a:p>
            </p:txBody>
          </p:sp>
        </mc:Choice>
        <mc:Fallback>
          <p:sp>
            <p:nvSpPr>
              <p:cNvPr id="29" name="TextBox 28">
                <a:extLst>
                  <a:ext uri="{FF2B5EF4-FFF2-40B4-BE49-F238E27FC236}">
                    <a16:creationId xmlns:a16="http://schemas.microsoft.com/office/drawing/2014/main" id="{E95088CD-429D-2754-0596-E913F2D2CDAA}"/>
                  </a:ext>
                </a:extLst>
              </p:cNvPr>
              <p:cNvSpPr txBox="1">
                <a:spLocks noRot="1" noChangeAspect="1" noMove="1" noResize="1" noEditPoints="1" noAdjustHandles="1" noChangeArrowheads="1" noChangeShapeType="1" noTextEdit="1"/>
              </p:cNvSpPr>
              <p:nvPr/>
            </p:nvSpPr>
            <p:spPr>
              <a:xfrm>
                <a:off x="3963887" y="1576763"/>
                <a:ext cx="4390140" cy="1415772"/>
              </a:xfrm>
              <a:prstGeom prst="rect">
                <a:avLst/>
              </a:prstGeom>
              <a:blipFill>
                <a:blip r:embed="rId6"/>
                <a:stretch>
                  <a:fillRect l="-417" t="-862" b="-1724"/>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2739F065-04E2-89C1-9221-0D2755761248}"/>
                  </a:ext>
                </a:extLst>
              </p:cNvPr>
              <p:cNvSpPr txBox="1"/>
              <p:nvPr/>
            </p:nvSpPr>
            <p:spPr>
              <a:xfrm>
                <a:off x="3963887" y="3188228"/>
                <a:ext cx="4390140" cy="1600438"/>
              </a:xfrm>
              <a:prstGeom prst="rect">
                <a:avLst/>
              </a:prstGeom>
              <a:noFill/>
            </p:spPr>
            <p:txBody>
              <a:bodyPr wrap="square">
                <a:spAutoFit/>
              </a:bodyPr>
              <a:lstStyle/>
              <a:p>
                <a:r>
                  <a:rPr lang="it-IT" b="1" dirty="0" err="1">
                    <a:solidFill>
                      <a:schemeClr val="accent2"/>
                    </a:solidFill>
                    <a:latin typeface="Sofia Sans" panose="020B0604020202020204" charset="0"/>
                    <a:ea typeface="Times New Roman" panose="02020603050405020304" pitchFamily="18" charset="0"/>
                  </a:rPr>
                  <a:t>Why</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is</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that</a:t>
                </a:r>
                <a:r>
                  <a:rPr lang="it-IT" b="1" dirty="0">
                    <a:solidFill>
                      <a:schemeClr val="accent2"/>
                    </a:solidFill>
                    <a:latin typeface="Sofia Sans" panose="020B0604020202020204" charset="0"/>
                    <a:ea typeface="Times New Roman" panose="02020603050405020304" pitchFamily="18" charset="0"/>
                  </a:rPr>
                  <a:t>? Can </a:t>
                </a:r>
                <a:r>
                  <a:rPr lang="it-IT" b="1" dirty="0" err="1">
                    <a:solidFill>
                      <a:schemeClr val="accent2"/>
                    </a:solidFill>
                    <a:latin typeface="Sofia Sans" panose="020B0604020202020204" charset="0"/>
                    <a:ea typeface="Times New Roman" panose="02020603050405020304" pitchFamily="18" charset="0"/>
                  </a:rPr>
                  <a:t>you</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observe</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what</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happens</a:t>
                </a:r>
                <a:r>
                  <a:rPr lang="it-IT" b="1" dirty="0">
                    <a:solidFill>
                      <a:schemeClr val="accent2"/>
                    </a:solidFill>
                    <a:latin typeface="Sofia Sans" panose="020B0604020202020204" charset="0"/>
                    <a:ea typeface="Times New Roman" panose="02020603050405020304" pitchFamily="18" charset="0"/>
                  </a:rPr>
                  <a:t> to the area 𝑎 </a:t>
                </a:r>
                <a:r>
                  <a:rPr lang="it-IT" b="1" dirty="0" err="1">
                    <a:solidFill>
                      <a:schemeClr val="accent2"/>
                    </a:solidFill>
                    <a:latin typeface="Sofia Sans" panose="020B0604020202020204" charset="0"/>
                    <a:ea typeface="Times New Roman" panose="02020603050405020304" pitchFamily="18" charset="0"/>
                  </a:rPr>
                  <a:t>when</a:t>
                </a:r>
                <a:r>
                  <a:rPr lang="it-IT" b="1" dirty="0">
                    <a:solidFill>
                      <a:schemeClr val="accent2"/>
                    </a:solidFill>
                    <a:latin typeface="Sofia Sans" panose="020B0604020202020204" charset="0"/>
                    <a:ea typeface="Times New Roman" panose="02020603050405020304" pitchFamily="18" charset="0"/>
                  </a:rPr>
                  <a:t> </a:t>
                </a:r>
                <a:r>
                  <a:rPr lang="it-IT" b="1" dirty="0" err="1">
                    <a:solidFill>
                      <a:schemeClr val="accent2"/>
                    </a:solidFill>
                    <a:latin typeface="Sofia Sans" panose="020B0604020202020204" charset="0"/>
                    <a:ea typeface="Times New Roman" panose="02020603050405020304" pitchFamily="18" charset="0"/>
                  </a:rPr>
                  <a:t>increasing</a:t>
                </a:r>
                <a:r>
                  <a:rPr lang="it-IT" b="1" dirty="0">
                    <a:solidFill>
                      <a:schemeClr val="accent2"/>
                    </a:solidFill>
                    <a:latin typeface="Sofia Sans" panose="020B0604020202020204" charset="0"/>
                    <a:ea typeface="Times New Roman" panose="02020603050405020304" pitchFamily="18" charset="0"/>
                  </a:rPr>
                  <a:t> the </a:t>
                </a:r>
                <a14:m>
                  <m:oMath xmlns:m="http://schemas.openxmlformats.org/officeDocument/2006/math">
                    <m:sSub>
                      <m:sSubPr>
                        <m:ctrlPr>
                          <a:rPr lang="en-GB" b="1" i="1" smtClean="0">
                            <a:solidFill>
                              <a:schemeClr val="accent2"/>
                            </a:solidFill>
                            <a:latin typeface="Cambria Math" panose="02040503050406030204" pitchFamily="18" charset="0"/>
                            <a:ea typeface="Times New Roman" panose="02020603050405020304" pitchFamily="18" charset="0"/>
                          </a:rPr>
                        </m:ctrlPr>
                      </m:sSubPr>
                      <m:e>
                        <m:r>
                          <a:rPr lang="en-GB" b="1" i="1">
                            <a:solidFill>
                              <a:schemeClr val="accent2"/>
                            </a:solidFill>
                            <a:latin typeface="Cambria Math" panose="02040503050406030204" pitchFamily="18" charset="0"/>
                            <a:ea typeface="Times New Roman" panose="02020603050405020304" pitchFamily="18" charset="0"/>
                          </a:rPr>
                          <m:t>𝒒</m:t>
                        </m:r>
                      </m:e>
                      <m:sub>
                        <m:r>
                          <a:rPr lang="en-GB" b="1" i="1">
                            <a:solidFill>
                              <a:schemeClr val="accent2"/>
                            </a:solidFill>
                            <a:latin typeface="Cambria Math" panose="02040503050406030204" pitchFamily="18" charset="0"/>
                            <a:ea typeface="Times New Roman" panose="02020603050405020304" pitchFamily="18" charset="0"/>
                          </a:rPr>
                          <m:t>𝒊</m:t>
                        </m:r>
                      </m:sub>
                    </m:sSub>
                  </m:oMath>
                </a14:m>
                <a:r>
                  <a:rPr lang="it-IT" b="1" dirty="0">
                    <a:solidFill>
                      <a:schemeClr val="accent2"/>
                    </a:solidFill>
                    <a:latin typeface="Sofia Sans" panose="020B0604020202020204" charset="0"/>
                    <a:ea typeface="Times New Roman" panose="02020603050405020304" pitchFamily="18" charset="0"/>
                  </a:rPr>
                  <a:t>?</a:t>
                </a:r>
              </a:p>
              <a:p>
                <a:endParaRPr lang="it-IT" b="1" dirty="0">
                  <a:solidFill>
                    <a:schemeClr val="accent2"/>
                  </a:solidFill>
                  <a:latin typeface="Sofia Sans" panose="020B0604020202020204" charset="0"/>
                  <a:ea typeface="Times New Roman" panose="02020603050405020304" pitchFamily="18" charset="0"/>
                </a:endParaRPr>
              </a:p>
              <a:p>
                <a:pPr marL="285750" indent="-285750">
                  <a:buFont typeface="Wingdings" panose="05000000000000000000" pitchFamily="2" charset="2"/>
                  <a:buChar char="à"/>
                </a:pPr>
                <a:r>
                  <a:rPr lang="it-IT" b="1" dirty="0" err="1">
                    <a:solidFill>
                      <a:schemeClr val="accent2"/>
                    </a:solidFill>
                    <a:latin typeface="Sofia Sans" panose="020B0604020202020204" charset="0"/>
                    <a:ea typeface="Times New Roman" panose="02020603050405020304" pitchFamily="18" charset="0"/>
                    <a:sym typeface="Wingdings" panose="05000000000000000000" pitchFamily="2" charset="2"/>
                  </a:rPr>
                  <a:t>It</a:t>
                </a:r>
                <a:r>
                  <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rPr>
                  <a:t> </a:t>
                </a:r>
                <a:r>
                  <a:rPr lang="it-IT" b="1" dirty="0" err="1">
                    <a:solidFill>
                      <a:schemeClr val="accent2"/>
                    </a:solidFill>
                    <a:latin typeface="Sofia Sans" panose="020B0604020202020204" charset="0"/>
                    <a:ea typeface="Times New Roman" panose="02020603050405020304" pitchFamily="18" charset="0"/>
                    <a:sym typeface="Wingdings" panose="05000000000000000000" pitchFamily="2" charset="2"/>
                  </a:rPr>
                  <a:t>decreseases</a:t>
                </a:r>
                <a:r>
                  <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rPr>
                  <a:t> </a:t>
                </a:r>
                <a:r>
                  <a:rPr lang="it-IT" b="1" dirty="0" err="1">
                    <a:solidFill>
                      <a:schemeClr val="accent2"/>
                    </a:solidFill>
                    <a:latin typeface="Sofia Sans" panose="020B0604020202020204" charset="0"/>
                    <a:ea typeface="Times New Roman" panose="02020603050405020304" pitchFamily="18" charset="0"/>
                    <a:sym typeface="Wingdings" panose="05000000000000000000" pitchFamily="2" charset="2"/>
                  </a:rPr>
                  <a:t>as</a:t>
                </a:r>
                <a:r>
                  <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rPr>
                  <a:t> </a:t>
                </a:r>
                <a:r>
                  <a:rPr lang="it-IT" b="1" dirty="0" err="1">
                    <a:solidFill>
                      <a:schemeClr val="accent2"/>
                    </a:solidFill>
                    <a:latin typeface="Sofia Sans" panose="020B0604020202020204" charset="0"/>
                    <a:ea typeface="Times New Roman" panose="02020603050405020304" pitchFamily="18" charset="0"/>
                    <a:sym typeface="Wingdings" panose="05000000000000000000" pitchFamily="2" charset="2"/>
                  </a:rPr>
                  <a:t>well</a:t>
                </a:r>
                <a:r>
                  <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rPr>
                  <a:t>!</a:t>
                </a:r>
              </a:p>
              <a:p>
                <a:endPar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endParaRPr>
              </a:p>
              <a:p>
                <a:r>
                  <a:rPr lang="it-IT" b="1" dirty="0" err="1">
                    <a:solidFill>
                      <a:schemeClr val="accent2"/>
                    </a:solidFill>
                    <a:latin typeface="Sofia Sans" panose="020B0604020202020204" charset="0"/>
                    <a:ea typeface="Times New Roman" panose="02020603050405020304" pitchFamily="18" charset="0"/>
                    <a:sym typeface="Wingdings" panose="05000000000000000000" pitchFamily="2" charset="2"/>
                  </a:rPr>
                  <a:t>This</a:t>
                </a:r>
                <a:r>
                  <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rPr>
                  <a:t> </a:t>
                </a:r>
                <a:r>
                  <a:rPr lang="it-IT" b="1" dirty="0" err="1">
                    <a:solidFill>
                      <a:schemeClr val="accent2"/>
                    </a:solidFill>
                    <a:latin typeface="Sofia Sans" panose="020B0604020202020204" charset="0"/>
                    <a:ea typeface="Times New Roman" panose="02020603050405020304" pitchFamily="18" charset="0"/>
                    <a:sym typeface="Wingdings" panose="05000000000000000000" pitchFamily="2" charset="2"/>
                  </a:rPr>
                  <a:t>is</a:t>
                </a:r>
                <a:r>
                  <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rPr>
                  <a:t> the area </a:t>
                </a:r>
                <a:r>
                  <a:rPr lang="it-IT" b="1" dirty="0" err="1">
                    <a:solidFill>
                      <a:schemeClr val="accent2"/>
                    </a:solidFill>
                    <a:latin typeface="Sofia Sans" panose="020B0604020202020204" charset="0"/>
                    <a:ea typeface="Times New Roman" panose="02020603050405020304" pitchFamily="18" charset="0"/>
                    <a:sym typeface="Wingdings" panose="05000000000000000000" pitchFamily="2" charset="2"/>
                  </a:rPr>
                  <a:t>that</a:t>
                </a:r>
                <a:r>
                  <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rPr>
                  <a:t> </a:t>
                </a:r>
                <a:r>
                  <a:rPr lang="it-IT" b="1" dirty="0" err="1">
                    <a:solidFill>
                      <a:schemeClr val="accent2"/>
                    </a:solidFill>
                    <a:latin typeface="Sofia Sans" panose="020B0604020202020204" charset="0"/>
                    <a:ea typeface="Times New Roman" panose="02020603050405020304" pitchFamily="18" charset="0"/>
                    <a:sym typeface="Wingdings" panose="05000000000000000000" pitchFamily="2" charset="2"/>
                  </a:rPr>
                  <a:t>absorb</a:t>
                </a:r>
                <a:r>
                  <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rPr>
                  <a:t> the </a:t>
                </a:r>
                <a:r>
                  <a:rPr lang="it-IT" b="1" dirty="0" err="1">
                    <a:solidFill>
                      <a:schemeClr val="accent2"/>
                    </a:solidFill>
                    <a:latin typeface="Sofia Sans" panose="020B0604020202020204" charset="0"/>
                    <a:ea typeface="Times New Roman" panose="02020603050405020304" pitchFamily="18" charset="0"/>
                    <a:sym typeface="Wingdings" panose="05000000000000000000" pitchFamily="2" charset="2"/>
                  </a:rPr>
                  <a:t>highest</a:t>
                </a:r>
                <a:r>
                  <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rPr>
                  <a:t> </a:t>
                </a:r>
                <a:r>
                  <a:rPr lang="it-IT" b="1" dirty="0" err="1">
                    <a:solidFill>
                      <a:schemeClr val="accent2"/>
                    </a:solidFill>
                    <a:latin typeface="Sofia Sans" panose="020B0604020202020204" charset="0"/>
                    <a:ea typeface="Times New Roman" panose="02020603050405020304" pitchFamily="18" charset="0"/>
                    <a:sym typeface="Wingdings" panose="05000000000000000000" pitchFamily="2" charset="2"/>
                  </a:rPr>
                  <a:t>amount</a:t>
                </a:r>
                <a:r>
                  <a:rPr lang="it-IT" b="1" dirty="0">
                    <a:solidFill>
                      <a:schemeClr val="accent2"/>
                    </a:solidFill>
                    <a:latin typeface="Sofia Sans" panose="020B0604020202020204" charset="0"/>
                    <a:ea typeface="Times New Roman" panose="02020603050405020304" pitchFamily="18" charset="0"/>
                    <a:sym typeface="Wingdings" panose="05000000000000000000" pitchFamily="2" charset="2"/>
                  </a:rPr>
                  <a:t> of energy!!!</a:t>
                </a:r>
                <a:endParaRPr lang="it-IT" b="1" dirty="0">
                  <a:solidFill>
                    <a:schemeClr val="accent2"/>
                  </a:solidFill>
                  <a:latin typeface="Sofia Sans" panose="020B0604020202020204" charset="0"/>
                  <a:ea typeface="Times New Roman" panose="02020603050405020304" pitchFamily="18" charset="0"/>
                </a:endParaRPr>
              </a:p>
            </p:txBody>
          </p:sp>
        </mc:Choice>
        <mc:Fallback>
          <p:sp>
            <p:nvSpPr>
              <p:cNvPr id="30" name="TextBox 29">
                <a:extLst>
                  <a:ext uri="{FF2B5EF4-FFF2-40B4-BE49-F238E27FC236}">
                    <a16:creationId xmlns:a16="http://schemas.microsoft.com/office/drawing/2014/main" id="{2739F065-04E2-89C1-9221-0D2755761248}"/>
                  </a:ext>
                </a:extLst>
              </p:cNvPr>
              <p:cNvSpPr txBox="1">
                <a:spLocks noRot="1" noChangeAspect="1" noMove="1" noResize="1" noEditPoints="1" noAdjustHandles="1" noChangeArrowheads="1" noChangeShapeType="1" noTextEdit="1"/>
              </p:cNvSpPr>
              <p:nvPr/>
            </p:nvSpPr>
            <p:spPr>
              <a:xfrm>
                <a:off x="3963887" y="3188228"/>
                <a:ext cx="4390140" cy="1600438"/>
              </a:xfrm>
              <a:prstGeom prst="rect">
                <a:avLst/>
              </a:prstGeom>
              <a:blipFill>
                <a:blip r:embed="rId7"/>
                <a:stretch>
                  <a:fillRect l="-417" t="-760" b="-3042"/>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EAD877D1-A789-34EA-D0F7-96C9A36EDA1D}"/>
                  </a:ext>
                </a:extLst>
              </p:cNvPr>
              <p:cNvSpPr txBox="1"/>
              <p:nvPr/>
            </p:nvSpPr>
            <p:spPr>
              <a:xfrm>
                <a:off x="602074" y="3365362"/>
                <a:ext cx="2817613" cy="1384995"/>
              </a:xfrm>
              <a:prstGeom prst="rect">
                <a:avLst/>
              </a:prstGeom>
              <a:noFill/>
            </p:spPr>
            <p:txBody>
              <a:bodyPr wrap="square">
                <a:spAutoFit/>
              </a:bodyPr>
              <a:lstStyle/>
              <a:p>
                <a14:m>
                  <m:oMath xmlns:m="http://schemas.openxmlformats.org/officeDocument/2006/math">
                    <m:sSub>
                      <m:sSubPr>
                        <m:ctrlPr>
                          <a:rPr lang="en-GB" sz="1200" b="1" i="1" smtClean="0">
                            <a:solidFill>
                              <a:schemeClr val="accent2"/>
                            </a:solidFill>
                            <a:latin typeface="Cambria Math" panose="02040503050406030204" pitchFamily="18" charset="0"/>
                          </a:rPr>
                        </m:ctrlPr>
                      </m:sSubPr>
                      <m:e>
                        <m:r>
                          <a:rPr lang="en-GB" sz="1200" b="1" i="1">
                            <a:solidFill>
                              <a:schemeClr val="accent2"/>
                            </a:solidFill>
                            <a:latin typeface="Cambria Math" panose="02040503050406030204" pitchFamily="18" charset="0"/>
                          </a:rPr>
                          <m:t>𝒒</m:t>
                        </m:r>
                      </m:e>
                      <m:sub>
                        <m:r>
                          <a:rPr lang="en-GB" sz="1200" b="1" i="1">
                            <a:solidFill>
                              <a:schemeClr val="accent2"/>
                            </a:solidFill>
                            <a:latin typeface="Cambria Math" panose="02040503050406030204" pitchFamily="18" charset="0"/>
                          </a:rPr>
                          <m:t>𝒊</m:t>
                        </m:r>
                      </m:sub>
                    </m:sSub>
                    <m:r>
                      <a:rPr lang="en-GB" sz="1200" b="1" i="1">
                        <a:solidFill>
                          <a:schemeClr val="accent2"/>
                        </a:solidFill>
                        <a:latin typeface="Cambria Math" panose="02040503050406030204" pitchFamily="18" charset="0"/>
                      </a:rPr>
                      <m:t> </m:t>
                    </m:r>
                  </m:oMath>
                </a14:m>
                <a:r>
                  <a:rPr lang="en-GB" sz="1200" dirty="0">
                    <a:solidFill>
                      <a:schemeClr val="tx1"/>
                    </a:solidFill>
                    <a:effectLst/>
                    <a:latin typeface="Sofia Sans" panose="020B0604020202020204" charset="0"/>
                    <a:ea typeface="Times New Roman" panose="02020603050405020304" pitchFamily="18" charset="0"/>
                  </a:rPr>
                  <a:t>is the </a:t>
                </a:r>
                <a:r>
                  <a:rPr lang="en-GB" sz="1200" dirty="0">
                    <a:solidFill>
                      <a:schemeClr val="accent2"/>
                    </a:solidFill>
                    <a:latin typeface="Sofia Sans" panose="020B0604020202020204" charset="0"/>
                    <a:ea typeface="Times New Roman" panose="02020603050405020304" pitchFamily="18" charset="0"/>
                  </a:rPr>
                  <a:t>“</a:t>
                </a:r>
                <a:r>
                  <a:rPr lang="en-GB" sz="1200" b="1" dirty="0">
                    <a:solidFill>
                      <a:schemeClr val="accent2"/>
                    </a:solidFill>
                    <a:latin typeface="Sofia Sans" panose="020B0604020202020204" charset="0"/>
                    <a:ea typeface="Times New Roman" panose="02020603050405020304" pitchFamily="18" charset="0"/>
                  </a:rPr>
                  <a:t>angle of incidence” </a:t>
                </a:r>
                <a:r>
                  <a:rPr lang="en-GB" sz="1200" dirty="0">
                    <a:solidFill>
                      <a:schemeClr val="tx1"/>
                    </a:solidFill>
                    <a:latin typeface="Sofia Sans" panose="020B0604020202020204" charset="0"/>
                    <a:ea typeface="Times New Roman" panose="02020603050405020304" pitchFamily="18" charset="0"/>
                  </a:rPr>
                  <a:t>and it is the</a:t>
                </a:r>
                <a:r>
                  <a:rPr lang="en-GB" sz="1200" b="1" dirty="0">
                    <a:solidFill>
                      <a:schemeClr val="accent2"/>
                    </a:solidFill>
                    <a:latin typeface="Sofia Sans" panose="020B0604020202020204" charset="0"/>
                    <a:ea typeface="Times New Roman" panose="02020603050405020304" pitchFamily="18" charset="0"/>
                  </a:rPr>
                  <a:t> </a:t>
                </a:r>
                <a:r>
                  <a:rPr lang="en-GB" sz="1200" dirty="0">
                    <a:solidFill>
                      <a:schemeClr val="tx1"/>
                    </a:solidFill>
                    <a:effectLst/>
                    <a:latin typeface="Sofia Sans" panose="020B0604020202020204" charset="0"/>
                    <a:ea typeface="Times New Roman" panose="02020603050405020304" pitchFamily="18" charset="0"/>
                  </a:rPr>
                  <a:t>angle between </a:t>
                </a:r>
                <a:r>
                  <a:rPr lang="en-GB" sz="1200" dirty="0">
                    <a:solidFill>
                      <a:schemeClr val="tx1"/>
                    </a:solidFill>
                    <a:latin typeface="Sofia Sans" panose="020B0604020202020204" charset="0"/>
                    <a:ea typeface="Times New Roman" panose="02020603050405020304" pitchFamily="18" charset="0"/>
                  </a:rPr>
                  <a:t>the sun radiation and the perpendicular to the PV panel surface and is called</a:t>
                </a:r>
                <a:endParaRPr lang="en-GB" sz="1200" b="1" dirty="0">
                  <a:solidFill>
                    <a:schemeClr val="accent2"/>
                  </a:solidFill>
                  <a:latin typeface="Sofia Sans" panose="020B0604020202020204" charset="0"/>
                  <a:ea typeface="Times New Roman" panose="02020603050405020304" pitchFamily="18" charset="0"/>
                </a:endParaRPr>
              </a:p>
              <a:p>
                <a:r>
                  <a:rPr lang="en-GB" sz="1200" b="1" i="1" dirty="0">
                    <a:solidFill>
                      <a:schemeClr val="accent2"/>
                    </a:solidFill>
                    <a:latin typeface="Sofia Sans" panose="020B0604020202020204" charset="0"/>
                  </a:rPr>
                  <a:t>A </a:t>
                </a:r>
                <a:r>
                  <a:rPr lang="en-GB" sz="1200" i="1" dirty="0">
                    <a:solidFill>
                      <a:schemeClr val="tx1"/>
                    </a:solidFill>
                    <a:latin typeface="Sofia Sans" panose="020B0604020202020204" charset="0"/>
                  </a:rPr>
                  <a:t>is</a:t>
                </a:r>
                <a:r>
                  <a:rPr lang="en-GB" sz="1200" b="1" i="1" dirty="0">
                    <a:solidFill>
                      <a:schemeClr val="accent2"/>
                    </a:solidFill>
                    <a:latin typeface="Sofia Sans" panose="020B0604020202020204" charset="0"/>
                  </a:rPr>
                  <a:t> </a:t>
                </a:r>
                <a:r>
                  <a:rPr lang="en-GB" sz="1200" dirty="0">
                    <a:solidFill>
                      <a:schemeClr val="tx1"/>
                    </a:solidFill>
                    <a:latin typeface="Sofia Sans" panose="020B0604020202020204" charset="0"/>
                    <a:ea typeface="Times New Roman" panose="02020603050405020304" pitchFamily="18" charset="0"/>
                  </a:rPr>
                  <a:t>the </a:t>
                </a:r>
                <a:r>
                  <a:rPr lang="en-GB" sz="1200" dirty="0">
                    <a:latin typeface="Sofia Sans" panose="020B0604020202020204" charset="0"/>
                    <a:ea typeface="Times New Roman" panose="02020603050405020304" pitchFamily="18" charset="0"/>
                  </a:rPr>
                  <a:t>original area of the PV panel</a:t>
                </a:r>
              </a:p>
              <a:p>
                <a14:m>
                  <m:oMath xmlns:m="http://schemas.openxmlformats.org/officeDocument/2006/math">
                    <m:r>
                      <a:rPr lang="it-IT" sz="1200" b="1" i="1">
                        <a:solidFill>
                          <a:schemeClr val="accent2"/>
                        </a:solidFill>
                        <a:latin typeface="Cambria Math" panose="02040503050406030204" pitchFamily="18" charset="0"/>
                      </a:rPr>
                      <m:t>𝒂</m:t>
                    </m:r>
                    <m:r>
                      <a:rPr lang="it-IT" sz="1200" b="1" i="1">
                        <a:solidFill>
                          <a:schemeClr val="accent2"/>
                        </a:solidFill>
                        <a:latin typeface="Cambria Math" panose="02040503050406030204" pitchFamily="18" charset="0"/>
                      </a:rPr>
                      <m:t> </m:t>
                    </m:r>
                  </m:oMath>
                </a14:m>
                <a:r>
                  <a:rPr lang="en-GB" sz="1200" dirty="0">
                    <a:solidFill>
                      <a:schemeClr val="tx1"/>
                    </a:solidFill>
                    <a:latin typeface="Sofia Sans" panose="020B0604020202020204" charset="0"/>
                    <a:ea typeface="Times New Roman" panose="02020603050405020304" pitchFamily="18" charset="0"/>
                  </a:rPr>
                  <a:t>is the projected area perpendicular to the sun's radiation</a:t>
                </a:r>
                <a14:m>
                  <m:oMath xmlns:m="http://schemas.openxmlformats.org/officeDocument/2006/math">
                    <m:r>
                      <a:rPr lang="it-IT" sz="1200" b="0" i="1" smtClean="0">
                        <a:solidFill>
                          <a:schemeClr val="tx1"/>
                        </a:solidFill>
                        <a:latin typeface="Cambria Math" panose="02040503050406030204" pitchFamily="18" charset="0"/>
                      </a:rPr>
                      <m:t>.</m:t>
                    </m:r>
                  </m:oMath>
                </a14:m>
                <a:endParaRPr lang="en-GB" sz="1200" b="1" dirty="0">
                  <a:solidFill>
                    <a:schemeClr val="accent2"/>
                  </a:solidFill>
                  <a:latin typeface="Sofia Sans" panose="020B0604020202020204" charset="0"/>
                  <a:ea typeface="Times New Roman" panose="02020603050405020304" pitchFamily="18" charset="0"/>
                </a:endParaRPr>
              </a:p>
            </p:txBody>
          </p:sp>
        </mc:Choice>
        <mc:Fallback>
          <p:sp>
            <p:nvSpPr>
              <p:cNvPr id="31" name="TextBox 30">
                <a:extLst>
                  <a:ext uri="{FF2B5EF4-FFF2-40B4-BE49-F238E27FC236}">
                    <a16:creationId xmlns:a16="http://schemas.microsoft.com/office/drawing/2014/main" id="{EAD877D1-A789-34EA-D0F7-96C9A36EDA1D}"/>
                  </a:ext>
                </a:extLst>
              </p:cNvPr>
              <p:cNvSpPr txBox="1">
                <a:spLocks noRot="1" noChangeAspect="1" noMove="1" noResize="1" noEditPoints="1" noAdjustHandles="1" noChangeArrowheads="1" noChangeShapeType="1" noTextEdit="1"/>
              </p:cNvSpPr>
              <p:nvPr/>
            </p:nvSpPr>
            <p:spPr>
              <a:xfrm>
                <a:off x="602074" y="3365362"/>
                <a:ext cx="2817613" cy="1384995"/>
              </a:xfrm>
              <a:prstGeom prst="rect">
                <a:avLst/>
              </a:prstGeom>
              <a:blipFill>
                <a:blip r:embed="rId8"/>
                <a:stretch>
                  <a:fillRect l="-216" r="-649" b="-2643"/>
                </a:stretch>
              </a:blipFill>
            </p:spPr>
            <p:txBody>
              <a:bodyPr/>
              <a:lstStyle/>
              <a:p>
                <a:r>
                  <a:rPr lang="de-DE">
                    <a:noFill/>
                  </a:rPr>
                  <a:t> </a:t>
                </a:r>
              </a:p>
            </p:txBody>
          </p:sp>
        </mc:Fallback>
      </mc:AlternateContent>
    </p:spTree>
    <p:extLst>
      <p:ext uri="{BB962C8B-B14F-4D97-AF65-F5344CB8AC3E}">
        <p14:creationId xmlns:p14="http://schemas.microsoft.com/office/powerpoint/2010/main" val="2677462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p:txBody>
          <a:bodyPr/>
          <a:lstStyle/>
          <a:p>
            <a:r>
              <a:rPr lang="en-US"/>
              <a:t>It is the same principle of when you are in the sun….</a:t>
            </a:r>
          </a:p>
        </p:txBody>
      </p:sp>
      <p:sp>
        <p:nvSpPr>
          <p:cNvPr id="4" name="TextBox 3">
            <a:extLst>
              <a:ext uri="{FF2B5EF4-FFF2-40B4-BE49-F238E27FC236}">
                <a16:creationId xmlns:a16="http://schemas.microsoft.com/office/drawing/2014/main" id="{5A0BE7C6-0D6E-C4C6-108F-183612F549F1}"/>
              </a:ext>
            </a:extLst>
          </p:cNvPr>
          <p:cNvSpPr txBox="1"/>
          <p:nvPr/>
        </p:nvSpPr>
        <p:spPr>
          <a:xfrm>
            <a:off x="720000" y="1665073"/>
            <a:ext cx="8067368" cy="307777"/>
          </a:xfrm>
          <a:prstGeom prst="rect">
            <a:avLst/>
          </a:prstGeom>
          <a:noFill/>
        </p:spPr>
        <p:txBody>
          <a:bodyPr wrap="square">
            <a:spAutoFit/>
          </a:bodyPr>
          <a:lstStyle/>
          <a:p>
            <a:r>
              <a:rPr lang="it-IT" sz="1400" b="1">
                <a:solidFill>
                  <a:schemeClr val="accent2"/>
                </a:solidFill>
                <a:effectLst/>
                <a:latin typeface="Sofia Sans" panose="020B0604020202020204" charset="0"/>
                <a:ea typeface="Times New Roman" panose="02020603050405020304" pitchFamily="18" charset="0"/>
              </a:rPr>
              <a:t>Who do </a:t>
            </a:r>
            <a:r>
              <a:rPr lang="en-US" sz="1400" b="1">
                <a:solidFill>
                  <a:schemeClr val="accent2"/>
                </a:solidFill>
                <a:effectLst/>
                <a:latin typeface="Sofia Sans" panose="020B0604020202020204" charset="0"/>
                <a:ea typeface="Times New Roman" panose="02020603050405020304" pitchFamily="18" charset="0"/>
              </a:rPr>
              <a:t>you</a:t>
            </a:r>
            <a:r>
              <a:rPr lang="it-IT" sz="1400" b="1">
                <a:solidFill>
                  <a:schemeClr val="accent2"/>
                </a:solidFill>
                <a:effectLst/>
                <a:latin typeface="Sofia Sans" panose="020B0604020202020204" charset="0"/>
                <a:ea typeface="Times New Roman" panose="02020603050405020304" pitchFamily="18" charset="0"/>
              </a:rPr>
              <a:t> </a:t>
            </a:r>
            <a:r>
              <a:rPr lang="en-US" sz="1400" b="1">
                <a:solidFill>
                  <a:schemeClr val="accent2"/>
                </a:solidFill>
                <a:effectLst/>
                <a:latin typeface="Sofia Sans" panose="020B0604020202020204" charset="0"/>
                <a:ea typeface="Times New Roman" panose="02020603050405020304" pitchFamily="18" charset="0"/>
              </a:rPr>
              <a:t>think is absorbing the highest amount of sun radiation</a:t>
            </a:r>
            <a:r>
              <a:rPr lang="en-US" b="1">
                <a:solidFill>
                  <a:schemeClr val="accent2"/>
                </a:solidFill>
                <a:latin typeface="Sofia Sans" panose="020B0604020202020204" charset="0"/>
                <a:ea typeface="Times New Roman" panose="02020603050405020304" pitchFamily="18" charset="0"/>
              </a:rPr>
              <a:t>?</a:t>
            </a:r>
            <a:r>
              <a:rPr lang="it-IT" sz="1400" b="1">
                <a:solidFill>
                  <a:schemeClr val="accent2"/>
                </a:solidFill>
                <a:effectLst/>
                <a:latin typeface="Sofia Sans" panose="020B0604020202020204" charset="0"/>
                <a:ea typeface="Times New Roman" panose="02020603050405020304" pitchFamily="18" charset="0"/>
              </a:rPr>
              <a:t> And in </a:t>
            </a:r>
            <a:r>
              <a:rPr lang="en-US" sz="1400" b="1">
                <a:solidFill>
                  <a:schemeClr val="accent2"/>
                </a:solidFill>
                <a:effectLst/>
                <a:latin typeface="Sofia Sans" panose="020B0604020202020204" charset="0"/>
                <a:ea typeface="Times New Roman" panose="02020603050405020304" pitchFamily="18" charset="0"/>
              </a:rPr>
              <a:t>which</a:t>
            </a:r>
            <a:r>
              <a:rPr lang="it-IT" sz="1400" b="1">
                <a:solidFill>
                  <a:schemeClr val="accent2"/>
                </a:solidFill>
                <a:effectLst/>
                <a:latin typeface="Sofia Sans" panose="020B0604020202020204" charset="0"/>
                <a:ea typeface="Times New Roman" panose="02020603050405020304" pitchFamily="18" charset="0"/>
              </a:rPr>
              <a:t> part of the body?</a:t>
            </a:r>
            <a:endParaRPr lang="en-GB" sz="1400">
              <a:effectLst/>
              <a:latin typeface="Sofia Sans" panose="020B0604020202020204" charset="0"/>
              <a:ea typeface="Times New Roman" panose="02020603050405020304" pitchFamily="18" charset="0"/>
            </a:endParaRPr>
          </a:p>
        </p:txBody>
      </p:sp>
      <p:pic>
        <p:nvPicPr>
          <p:cNvPr id="3" name="Picture 2" descr="Beach Stick Figures Vector Images (over 280)">
            <a:extLst>
              <a:ext uri="{FF2B5EF4-FFF2-40B4-BE49-F238E27FC236}">
                <a16:creationId xmlns:a16="http://schemas.microsoft.com/office/drawing/2014/main" id="{B9DC65C6-DEB9-E76E-8177-F2F361FC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96605" y="2153008"/>
            <a:ext cx="1985304" cy="2450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905 Stick Figure Sun Images, Stock Photos, 3D objects, &amp; Vectors ...">
            <a:extLst>
              <a:ext uri="{FF2B5EF4-FFF2-40B4-BE49-F238E27FC236}">
                <a16:creationId xmlns:a16="http://schemas.microsoft.com/office/drawing/2014/main" id="{34478F8E-F4FB-0046-F244-F3952B74605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052"/>
          <a:stretch/>
        </p:blipFill>
        <p:spPr bwMode="auto">
          <a:xfrm>
            <a:off x="3083276" y="2833501"/>
            <a:ext cx="2741583" cy="17704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ppy sun illustration Black and White Stock Photos &amp; Images - Alamy">
            <a:extLst>
              <a:ext uri="{FF2B5EF4-FFF2-40B4-BE49-F238E27FC236}">
                <a16:creationId xmlns:a16="http://schemas.microsoft.com/office/drawing/2014/main" id="{95DA1458-1438-163C-268D-BBD298D79CB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6290"/>
          <a:stretch/>
        </p:blipFill>
        <p:spPr bwMode="auto">
          <a:xfrm>
            <a:off x="674223" y="2232365"/>
            <a:ext cx="1712993" cy="237163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6598901-AAE1-ECA7-6AB6-1CE06BAD582A}"/>
              </a:ext>
            </a:extLst>
          </p:cNvPr>
          <p:cNvCxnSpPr>
            <a:cxnSpLocks/>
          </p:cNvCxnSpPr>
          <p:nvPr/>
        </p:nvCxnSpPr>
        <p:spPr>
          <a:xfrm flipH="1">
            <a:off x="864666" y="2635624"/>
            <a:ext cx="979502" cy="802487"/>
          </a:xfrm>
          <a:prstGeom prst="line">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F05EAF-E9C4-9A7B-3EF6-A7612910C673}"/>
              </a:ext>
            </a:extLst>
          </p:cNvPr>
          <p:cNvCxnSpPr>
            <a:cxnSpLocks/>
          </p:cNvCxnSpPr>
          <p:nvPr/>
        </p:nvCxnSpPr>
        <p:spPr>
          <a:xfrm>
            <a:off x="3750590" y="3153905"/>
            <a:ext cx="441084" cy="981125"/>
          </a:xfrm>
          <a:prstGeom prst="line">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693331-E62A-3509-3558-A5AEB985B63F}"/>
              </a:ext>
            </a:extLst>
          </p:cNvPr>
          <p:cNvCxnSpPr>
            <a:cxnSpLocks/>
          </p:cNvCxnSpPr>
          <p:nvPr/>
        </p:nvCxnSpPr>
        <p:spPr>
          <a:xfrm>
            <a:off x="6746582" y="2833501"/>
            <a:ext cx="407253" cy="1046936"/>
          </a:xfrm>
          <a:prstGeom prst="line">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539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6A4F-6E97-A644-5900-37F93954F184}"/>
              </a:ext>
            </a:extLst>
          </p:cNvPr>
          <p:cNvSpPr>
            <a:spLocks noGrp="1"/>
          </p:cNvSpPr>
          <p:nvPr>
            <p:ph type="title"/>
          </p:nvPr>
        </p:nvSpPr>
        <p:spPr>
          <a:xfrm>
            <a:off x="719999" y="539500"/>
            <a:ext cx="8024431" cy="572700"/>
          </a:xfrm>
        </p:spPr>
        <p:txBody>
          <a:bodyPr/>
          <a:lstStyle/>
          <a:p>
            <a:r>
              <a:rPr lang="en-GB" sz="2400"/>
              <a:t>And now…let’s derive the formula with some geometry!</a:t>
            </a:r>
            <a:endParaRPr lang="en-US" sz="2400">
              <a:solidFill>
                <a:schemeClr val="tx1"/>
              </a:solidFill>
            </a:endParaRPr>
          </a:p>
        </p:txBody>
      </p:sp>
      <p:grpSp>
        <p:nvGrpSpPr>
          <p:cNvPr id="5" name="Group 4">
            <a:extLst>
              <a:ext uri="{FF2B5EF4-FFF2-40B4-BE49-F238E27FC236}">
                <a16:creationId xmlns:a16="http://schemas.microsoft.com/office/drawing/2014/main" id="{72FFAF58-0B66-1082-80AB-8FEAD67B2726}"/>
              </a:ext>
            </a:extLst>
          </p:cNvPr>
          <p:cNvGrpSpPr/>
          <p:nvPr/>
        </p:nvGrpSpPr>
        <p:grpSpPr>
          <a:xfrm>
            <a:off x="682181" y="1412904"/>
            <a:ext cx="1938788" cy="2181401"/>
            <a:chOff x="496071" y="1527879"/>
            <a:chExt cx="1855546" cy="2087742"/>
          </a:xfrm>
        </p:grpSpPr>
        <p:pic>
          <p:nvPicPr>
            <p:cNvPr id="9" name="Picture 2" descr="mcensustainableenergy / The Solar Resource">
              <a:extLst>
                <a:ext uri="{FF2B5EF4-FFF2-40B4-BE49-F238E27FC236}">
                  <a16:creationId xmlns:a16="http://schemas.microsoft.com/office/drawing/2014/main" id="{D7AFA7BB-C562-E8C3-901B-D673E382ED3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5350" r="57390"/>
            <a:stretch/>
          </p:blipFill>
          <p:spPr bwMode="auto">
            <a:xfrm>
              <a:off x="496071" y="1527879"/>
              <a:ext cx="1855546" cy="20877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5A0EACD-FB01-8AD4-7BC7-A29419F8DD83}"/>
                </a:ext>
              </a:extLst>
            </p:cNvPr>
            <p:cNvSpPr txBox="1"/>
            <p:nvPr/>
          </p:nvSpPr>
          <p:spPr>
            <a:xfrm>
              <a:off x="1578474" y="2578100"/>
              <a:ext cx="171450" cy="307777"/>
            </a:xfrm>
            <a:prstGeom prst="rect">
              <a:avLst/>
            </a:prstGeom>
            <a:noFill/>
          </p:spPr>
          <p:txBody>
            <a:bodyPr wrap="square" rtlCol="0">
              <a:spAutoFit/>
            </a:bodyPr>
            <a:lstStyle/>
            <a:p>
              <a:r>
                <a:rPr lang="en-US"/>
                <a:t>A</a:t>
              </a:r>
            </a:p>
          </p:txBody>
        </p:sp>
        <p:sp>
          <p:nvSpPr>
            <p:cNvPr id="26" name="Rectangle 25">
              <a:extLst>
                <a:ext uri="{FF2B5EF4-FFF2-40B4-BE49-F238E27FC236}">
                  <a16:creationId xmlns:a16="http://schemas.microsoft.com/office/drawing/2014/main" id="{3EB58B15-2E5A-C315-48F9-0990EC1740D2}"/>
                </a:ext>
              </a:extLst>
            </p:cNvPr>
            <p:cNvSpPr/>
            <p:nvPr/>
          </p:nvSpPr>
          <p:spPr>
            <a:xfrm>
              <a:off x="1257300" y="2124075"/>
              <a:ext cx="60325" cy="95250"/>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120B5864-28DB-B152-04A7-ABCEBF14568F}"/>
                    </a:ext>
                  </a:extLst>
                </p:cNvPr>
                <p:cNvSpPr txBox="1"/>
                <p:nvPr/>
              </p:nvSpPr>
              <p:spPr>
                <a:xfrm>
                  <a:off x="1201737" y="1970186"/>
                  <a:ext cx="17145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𝑎</m:t>
                        </m:r>
                      </m:oMath>
                    </m:oMathPara>
                  </a14:m>
                  <a:endParaRPr lang="en-US"/>
                </a:p>
              </p:txBody>
            </p:sp>
          </mc:Choice>
          <mc:Fallback>
            <p:sp>
              <p:nvSpPr>
                <p:cNvPr id="25" name="TextBox 24">
                  <a:extLst>
                    <a:ext uri="{FF2B5EF4-FFF2-40B4-BE49-F238E27FC236}">
                      <a16:creationId xmlns:a16="http://schemas.microsoft.com/office/drawing/2014/main" id="{120B5864-28DB-B152-04A7-ABCEBF14568F}"/>
                    </a:ext>
                  </a:extLst>
                </p:cNvPr>
                <p:cNvSpPr txBox="1">
                  <a:spLocks noRot="1" noChangeAspect="1" noMove="1" noResize="1" noEditPoints="1" noAdjustHandles="1" noChangeArrowheads="1" noChangeShapeType="1" noTextEdit="1"/>
                </p:cNvSpPr>
                <p:nvPr/>
              </p:nvSpPr>
              <p:spPr>
                <a:xfrm>
                  <a:off x="1201737" y="1970186"/>
                  <a:ext cx="171450" cy="307777"/>
                </a:xfrm>
                <a:prstGeom prst="rect">
                  <a:avLst/>
                </a:prstGeom>
                <a:blipFill>
                  <a:blip r:embed="rId4"/>
                  <a:stretch>
                    <a:fillRect r="-31034"/>
                  </a:stretch>
                </a:blipFill>
              </p:spPr>
              <p:txBody>
                <a:bodyPr/>
                <a:lstStyle/>
                <a:p>
                  <a:r>
                    <a:rPr lang="de-DE">
                      <a:noFill/>
                    </a:rPr>
                    <a:t> </a:t>
                  </a:r>
                </a:p>
              </p:txBody>
            </p:sp>
          </mc:Fallback>
        </mc:AlternateContent>
        <p:cxnSp>
          <p:nvCxnSpPr>
            <p:cNvPr id="27" name="Straight Connector 26">
              <a:extLst>
                <a:ext uri="{FF2B5EF4-FFF2-40B4-BE49-F238E27FC236}">
                  <a16:creationId xmlns:a16="http://schemas.microsoft.com/office/drawing/2014/main" id="{B1B40DCD-B7D9-A63E-742B-2C746D8DD0F9}"/>
                </a:ext>
              </a:extLst>
            </p:cNvPr>
            <p:cNvCxnSpPr>
              <a:cxnSpLocks/>
            </p:cNvCxnSpPr>
            <p:nvPr/>
          </p:nvCxnSpPr>
          <p:spPr>
            <a:xfrm flipV="1">
              <a:off x="979462" y="1993900"/>
              <a:ext cx="399031" cy="29404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3100B5-DF8A-AE19-19B7-70DCD697F745}"/>
                </a:ext>
              </a:extLst>
            </p:cNvPr>
            <p:cNvCxnSpPr>
              <a:cxnSpLocks/>
            </p:cNvCxnSpPr>
            <p:nvPr/>
          </p:nvCxnSpPr>
          <p:spPr>
            <a:xfrm flipV="1">
              <a:off x="1685366" y="2667000"/>
              <a:ext cx="134967" cy="61656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D59E057A-D77A-4B21-5CB1-4A9CFF396313}"/>
                  </a:ext>
                </a:extLst>
              </p:cNvPr>
              <p:cNvSpPr txBox="1"/>
              <p:nvPr/>
            </p:nvSpPr>
            <p:spPr>
              <a:xfrm>
                <a:off x="4170835" y="2174849"/>
                <a:ext cx="5236097" cy="307777"/>
              </a:xfrm>
              <a:prstGeom prst="rect">
                <a:avLst/>
              </a:prstGeom>
              <a:noFill/>
            </p:spPr>
            <p:txBody>
              <a:bodyPr wrap="square" rtlCol="0">
                <a:spAutoFit/>
              </a:bodyPr>
              <a:lstStyle/>
              <a:p>
                <a:r>
                  <a:rPr lang="en-GB">
                    <a:solidFill>
                      <a:schemeClr val="tx1"/>
                    </a:solidFill>
                    <a:latin typeface="Sofia Sans" panose="020B0604020202020204" charset="0"/>
                    <a:ea typeface="Times New Roman" panose="02020603050405020304" pitchFamily="18" charset="0"/>
                  </a:rPr>
                  <a:t>From geometry class we derive that</a:t>
                </a:r>
                <a14:m>
                  <m:oMath xmlns:m="http://schemas.openxmlformats.org/officeDocument/2006/math">
                    <m:r>
                      <a:rPr lang="it-IT" b="0" i="0" smtClean="0">
                        <a:solidFill>
                          <a:schemeClr val="tx1"/>
                        </a:solidFill>
                        <a:latin typeface="Cambria Math" panose="02040503050406030204" pitchFamily="18" charset="0"/>
                      </a:rPr>
                      <m:t> </m:t>
                    </m:r>
                    <m:r>
                      <a:rPr lang="it-IT" b="1" i="1" smtClean="0">
                        <a:solidFill>
                          <a:schemeClr val="accent2"/>
                        </a:solidFill>
                        <a:latin typeface="Cambria Math" panose="02040503050406030204" pitchFamily="18" charset="0"/>
                      </a:rPr>
                      <m:t>𝒂</m:t>
                    </m:r>
                    <m:r>
                      <a:rPr lang="it-IT" b="1" i="1" smtClean="0">
                        <a:solidFill>
                          <a:schemeClr val="accent2"/>
                        </a:solidFill>
                        <a:latin typeface="Cambria Math" panose="02040503050406030204" pitchFamily="18" charset="0"/>
                      </a:rPr>
                      <m:t>=</m:t>
                    </m:r>
                  </m:oMath>
                </a14:m>
                <a:r>
                  <a:rPr lang="en-US" b="1">
                    <a:solidFill>
                      <a:schemeClr val="accent2"/>
                    </a:solidFill>
                  </a:rPr>
                  <a:t> </a:t>
                </a:r>
                <a14:m>
                  <m:oMath xmlns:m="http://schemas.openxmlformats.org/officeDocument/2006/math">
                    <m:func>
                      <m:funcPr>
                        <m:ctrlPr>
                          <a:rPr lang="en-US" b="1" i="1" smtClean="0">
                            <a:solidFill>
                              <a:schemeClr val="accent2"/>
                            </a:solidFill>
                            <a:latin typeface="Cambria Math" panose="02040503050406030204" pitchFamily="18" charset="0"/>
                          </a:rPr>
                        </m:ctrlPr>
                      </m:funcPr>
                      <m:fName>
                        <m:r>
                          <a:rPr lang="it-IT" b="1" i="0" smtClean="0">
                            <a:solidFill>
                              <a:schemeClr val="accent2"/>
                            </a:solidFill>
                            <a:latin typeface="Cambria Math" panose="02040503050406030204" pitchFamily="18" charset="0"/>
                          </a:rPr>
                          <m:t>𝐀</m:t>
                        </m:r>
                        <m:r>
                          <a:rPr lang="it-IT" b="1" i="0" smtClean="0">
                            <a:solidFill>
                              <a:schemeClr val="accent2"/>
                            </a:solidFill>
                            <a:latin typeface="Cambria Math" panose="02040503050406030204" pitchFamily="18" charset="0"/>
                          </a:rPr>
                          <m:t>∗</m:t>
                        </m:r>
                        <m:r>
                          <a:rPr lang="it-IT" b="1" i="0" smtClean="0">
                            <a:solidFill>
                              <a:schemeClr val="accent2"/>
                            </a:solidFill>
                            <a:latin typeface="Cambria Math" panose="02040503050406030204" pitchFamily="18" charset="0"/>
                          </a:rPr>
                          <m:t>𝐜𝐨𝐬</m:t>
                        </m:r>
                      </m:fName>
                      <m:e>
                        <m:r>
                          <a:rPr lang="it-IT" b="1" i="1" smtClean="0">
                            <a:solidFill>
                              <a:schemeClr val="accent2"/>
                            </a:solidFill>
                            <a:latin typeface="Cambria Math" panose="02040503050406030204" pitchFamily="18" charset="0"/>
                          </a:rPr>
                          <m:t>(</m:t>
                        </m:r>
                        <m:sSub>
                          <m:sSubPr>
                            <m:ctrlPr>
                              <a:rPr lang="en-GB" b="1" i="1">
                                <a:solidFill>
                                  <a:schemeClr val="accent2"/>
                                </a:solidFill>
                                <a:latin typeface="Cambria Math" panose="02040503050406030204" pitchFamily="18" charset="0"/>
                              </a:rPr>
                            </m:ctrlPr>
                          </m:sSubPr>
                          <m:e>
                            <m:r>
                              <a:rPr lang="en-GB" b="1" i="1">
                                <a:solidFill>
                                  <a:schemeClr val="accent2"/>
                                </a:solidFill>
                                <a:latin typeface="Cambria Math" panose="02040503050406030204" pitchFamily="18" charset="0"/>
                              </a:rPr>
                              <m:t>𝒒</m:t>
                            </m:r>
                          </m:e>
                          <m:sub>
                            <m:r>
                              <a:rPr lang="en-GB" b="1" i="1">
                                <a:solidFill>
                                  <a:schemeClr val="accent2"/>
                                </a:solidFill>
                                <a:latin typeface="Cambria Math" panose="02040503050406030204" pitchFamily="18" charset="0"/>
                              </a:rPr>
                              <m:t>𝒊</m:t>
                            </m:r>
                          </m:sub>
                        </m:sSub>
                        <m:r>
                          <a:rPr lang="it-IT" b="1" i="1" smtClean="0">
                            <a:solidFill>
                              <a:schemeClr val="accent2"/>
                            </a:solidFill>
                            <a:latin typeface="Cambria Math" panose="02040503050406030204" pitchFamily="18" charset="0"/>
                          </a:rPr>
                          <m:t>)</m:t>
                        </m:r>
                      </m:e>
                    </m:func>
                  </m:oMath>
                </a14:m>
                <a:endParaRPr lang="en-US" b="1">
                  <a:solidFill>
                    <a:schemeClr val="tx1"/>
                  </a:solidFill>
                </a:endParaRPr>
              </a:p>
            </p:txBody>
          </p:sp>
        </mc:Choice>
        <mc:Fallback>
          <p:sp>
            <p:nvSpPr>
              <p:cNvPr id="64" name="TextBox 63">
                <a:extLst>
                  <a:ext uri="{FF2B5EF4-FFF2-40B4-BE49-F238E27FC236}">
                    <a16:creationId xmlns:a16="http://schemas.microsoft.com/office/drawing/2014/main" id="{D59E057A-D77A-4B21-5CB1-4A9CFF396313}"/>
                  </a:ext>
                </a:extLst>
              </p:cNvPr>
              <p:cNvSpPr txBox="1">
                <a:spLocks noRot="1" noChangeAspect="1" noMove="1" noResize="1" noEditPoints="1" noAdjustHandles="1" noChangeArrowheads="1" noChangeShapeType="1" noTextEdit="1"/>
              </p:cNvSpPr>
              <p:nvPr/>
            </p:nvSpPr>
            <p:spPr>
              <a:xfrm>
                <a:off x="4170835" y="2174849"/>
                <a:ext cx="5236097" cy="307777"/>
              </a:xfrm>
              <a:prstGeom prst="rect">
                <a:avLst/>
              </a:prstGeom>
              <a:blipFill>
                <a:blip r:embed="rId5"/>
                <a:stretch>
                  <a:fillRect l="-349" t="-2000" b="-22000"/>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395A319B-7147-6713-9912-93F84C5D34F6}"/>
                  </a:ext>
                </a:extLst>
              </p:cNvPr>
              <p:cNvSpPr/>
              <p:nvPr/>
            </p:nvSpPr>
            <p:spPr>
              <a:xfrm>
                <a:off x="881744" y="3448412"/>
                <a:ext cx="7451724" cy="893017"/>
              </a:xfrm>
              <a:prstGeom prst="rect">
                <a:avLst/>
              </a:prstGeom>
              <a:solidFill>
                <a:srgbClr val="F5F3EF"/>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Sofia Sans" panose="020B0604020202020204" charset="0"/>
                  </a:rPr>
                  <a:t>The same relationship applies for power: </a:t>
                </a:r>
                <a14:m>
                  <m:oMath xmlns:m="http://schemas.openxmlformats.org/officeDocument/2006/math">
                    <m:sSub>
                      <m:sSubPr>
                        <m:ctrlPr>
                          <a:rPr lang="en-US" b="1" i="1">
                            <a:solidFill>
                              <a:schemeClr val="accent2"/>
                            </a:solidFill>
                            <a:latin typeface="Cambria Math" panose="02040503050406030204" pitchFamily="18" charset="0"/>
                          </a:rPr>
                        </m:ctrlPr>
                      </m:sSubPr>
                      <m:e>
                        <m:r>
                          <a:rPr lang="it-IT" b="1">
                            <a:solidFill>
                              <a:schemeClr val="accent2"/>
                            </a:solidFill>
                            <a:latin typeface="Cambria Math" panose="02040503050406030204" pitchFamily="18" charset="0"/>
                          </a:rPr>
                          <m:t>𝑷</m:t>
                        </m:r>
                      </m:e>
                      <m:sub>
                        <m:r>
                          <a:rPr lang="it-IT" b="1">
                            <a:solidFill>
                              <a:schemeClr val="accent2"/>
                            </a:solidFill>
                            <a:latin typeface="Cambria Math" panose="02040503050406030204" pitchFamily="18" charset="0"/>
                          </a:rPr>
                          <m:t>𝒆𝒇𝒇</m:t>
                        </m:r>
                      </m:sub>
                    </m:sSub>
                    <m:r>
                      <a:rPr lang="en-US" b="1">
                        <a:solidFill>
                          <a:schemeClr val="accent2"/>
                        </a:solidFill>
                        <a:latin typeface="Cambria Math" panose="02040503050406030204" pitchFamily="18" charset="0"/>
                      </a:rPr>
                      <m:t>=</m:t>
                    </m:r>
                    <m:sSub>
                      <m:sSubPr>
                        <m:ctrlPr>
                          <a:rPr lang="en-US" b="1" i="1">
                            <a:solidFill>
                              <a:schemeClr val="accent2"/>
                            </a:solidFill>
                            <a:latin typeface="Cambria Math" panose="02040503050406030204" pitchFamily="18" charset="0"/>
                          </a:rPr>
                        </m:ctrlPr>
                      </m:sSubPr>
                      <m:e>
                        <m:r>
                          <a:rPr lang="it-IT" b="1">
                            <a:solidFill>
                              <a:schemeClr val="accent2"/>
                            </a:solidFill>
                            <a:latin typeface="Cambria Math" panose="02040503050406030204" pitchFamily="18" charset="0"/>
                          </a:rPr>
                          <m:t>𝑷</m:t>
                        </m:r>
                      </m:e>
                      <m:sub>
                        <m:r>
                          <a:rPr lang="it-IT" b="1">
                            <a:solidFill>
                              <a:schemeClr val="accent2"/>
                            </a:solidFill>
                            <a:latin typeface="Cambria Math" panose="02040503050406030204" pitchFamily="18" charset="0"/>
                          </a:rPr>
                          <m:t>𝑴𝑨𝑿</m:t>
                        </m:r>
                      </m:sub>
                    </m:sSub>
                    <m:r>
                      <a:rPr lang="it-IT" b="1">
                        <a:solidFill>
                          <a:schemeClr val="accent2"/>
                        </a:solidFill>
                        <a:latin typeface="Cambria Math" panose="02040503050406030204" pitchFamily="18" charset="0"/>
                      </a:rPr>
                      <m:t>∗ </m:t>
                    </m:r>
                    <m:func>
                      <m:funcPr>
                        <m:ctrlPr>
                          <a:rPr lang="it-IT" b="1" i="1">
                            <a:solidFill>
                              <a:schemeClr val="accent2"/>
                            </a:solidFill>
                            <a:latin typeface="Cambria Math" panose="02040503050406030204" pitchFamily="18" charset="0"/>
                          </a:rPr>
                        </m:ctrlPr>
                      </m:funcPr>
                      <m:fName>
                        <m:r>
                          <m:rPr>
                            <m:sty m:val="p"/>
                          </m:rPr>
                          <a:rPr lang="it-IT" b="1">
                            <a:solidFill>
                              <a:schemeClr val="accent2"/>
                            </a:solidFill>
                            <a:latin typeface="Cambria Math" panose="02040503050406030204" pitchFamily="18" charset="0"/>
                          </a:rPr>
                          <m:t>cos</m:t>
                        </m:r>
                      </m:fName>
                      <m:e>
                        <m:r>
                          <a:rPr lang="it-IT" b="1">
                            <a:solidFill>
                              <a:schemeClr val="accent2"/>
                            </a:solidFill>
                            <a:latin typeface="Cambria Math" panose="02040503050406030204" pitchFamily="18" charset="0"/>
                          </a:rPr>
                          <m:t>(</m:t>
                        </m:r>
                        <m:sSub>
                          <m:sSubPr>
                            <m:ctrlPr>
                              <a:rPr lang="en-GB" b="1" i="1">
                                <a:solidFill>
                                  <a:schemeClr val="accent2"/>
                                </a:solidFill>
                                <a:latin typeface="Cambria Math" panose="02040503050406030204" pitchFamily="18" charset="0"/>
                              </a:rPr>
                            </m:ctrlPr>
                          </m:sSubPr>
                          <m:e>
                            <m:r>
                              <a:rPr lang="en-GB" b="1">
                                <a:solidFill>
                                  <a:schemeClr val="accent2"/>
                                </a:solidFill>
                                <a:latin typeface="Cambria Math" panose="02040503050406030204" pitchFamily="18" charset="0"/>
                              </a:rPr>
                              <m:t>𝑞</m:t>
                            </m:r>
                          </m:e>
                          <m:sub>
                            <m:r>
                              <a:rPr lang="en-GB" b="1">
                                <a:solidFill>
                                  <a:schemeClr val="accent2"/>
                                </a:solidFill>
                                <a:latin typeface="Cambria Math" panose="02040503050406030204" pitchFamily="18" charset="0"/>
                              </a:rPr>
                              <m:t>𝑖</m:t>
                            </m:r>
                          </m:sub>
                        </m:sSub>
                        <m:r>
                          <a:rPr lang="it-IT" b="1">
                            <a:solidFill>
                              <a:schemeClr val="accent2"/>
                            </a:solidFill>
                            <a:latin typeface="Cambria Math" panose="02040503050406030204" pitchFamily="18" charset="0"/>
                          </a:rPr>
                          <m:t>)</m:t>
                        </m:r>
                      </m:e>
                    </m:func>
                  </m:oMath>
                </a14:m>
                <a:r>
                  <a:rPr lang="en-US" b="1">
                    <a:solidFill>
                      <a:schemeClr val="accent2"/>
                    </a:solidFill>
                    <a:latin typeface="Sofia Sans" panose="020B0604020202020204" charset="0"/>
                  </a:rPr>
                  <a:t> , </a:t>
                </a:r>
                <a:r>
                  <a:rPr lang="en-US">
                    <a:solidFill>
                      <a:schemeClr val="tx1"/>
                    </a:solidFill>
                    <a:latin typeface="Sofia Sans" panose="020B0604020202020204" charset="0"/>
                  </a:rPr>
                  <a:t>Where:</a:t>
                </a:r>
              </a:p>
              <a:p>
                <a:pPr marL="171450" indent="-171450">
                  <a:buFont typeface="Arial" panose="020B0604020202020204" pitchFamily="34" charset="0"/>
                  <a:buChar char="•"/>
                </a:pPr>
                <a14:m>
                  <m:oMath xmlns:m="http://schemas.openxmlformats.org/officeDocument/2006/math">
                    <m:sSub>
                      <m:sSubPr>
                        <m:ctrlPr>
                          <a:rPr lang="en-US" b="1" i="1">
                            <a:solidFill>
                              <a:schemeClr val="accent2"/>
                            </a:solidFill>
                            <a:latin typeface="Cambria Math" panose="02040503050406030204" pitchFamily="18" charset="0"/>
                          </a:rPr>
                        </m:ctrlPr>
                      </m:sSubPr>
                      <m:e>
                        <m:r>
                          <a:rPr lang="it-IT" b="1">
                            <a:solidFill>
                              <a:schemeClr val="accent2"/>
                            </a:solidFill>
                            <a:latin typeface="Cambria Math" panose="02040503050406030204" pitchFamily="18" charset="0"/>
                          </a:rPr>
                          <m:t>𝑷</m:t>
                        </m:r>
                      </m:e>
                      <m:sub>
                        <m:r>
                          <a:rPr lang="it-IT" b="1">
                            <a:solidFill>
                              <a:schemeClr val="accent2"/>
                            </a:solidFill>
                            <a:latin typeface="Cambria Math" panose="02040503050406030204" pitchFamily="18" charset="0"/>
                          </a:rPr>
                          <m:t>𝒆𝒇𝒇</m:t>
                        </m:r>
                      </m:sub>
                    </m:sSub>
                  </m:oMath>
                </a14:m>
                <a:r>
                  <a:rPr lang="en-US" b="1">
                    <a:solidFill>
                      <a:schemeClr val="accent2"/>
                    </a:solidFill>
                    <a:latin typeface="Sofia Sans" panose="020B0604020202020204" charset="0"/>
                  </a:rPr>
                  <a:t> </a:t>
                </a:r>
                <a:r>
                  <a:rPr lang="en-US">
                    <a:solidFill>
                      <a:schemeClr val="tx1"/>
                    </a:solidFill>
                    <a:latin typeface="Sofia Sans" panose="020B0604020202020204" charset="0"/>
                  </a:rPr>
                  <a:t>is the </a:t>
                </a:r>
                <a:r>
                  <a:rPr lang="en-US" b="1">
                    <a:solidFill>
                      <a:schemeClr val="accent2"/>
                    </a:solidFill>
                    <a:latin typeface="Sofia Sans" panose="020B0604020202020204" charset="0"/>
                  </a:rPr>
                  <a:t>effective power you get </a:t>
                </a:r>
                <a:r>
                  <a:rPr lang="en-US">
                    <a:solidFill>
                      <a:schemeClr val="tx1"/>
                    </a:solidFill>
                    <a:latin typeface="Sofia Sans" panose="020B0604020202020204" charset="0"/>
                  </a:rPr>
                  <a:t>with a certain angle of incidence </a:t>
                </a:r>
                <a14:m>
                  <m:oMath xmlns:m="http://schemas.openxmlformats.org/officeDocument/2006/math">
                    <m:sSub>
                      <m:sSubPr>
                        <m:ctrlPr>
                          <a:rPr lang="en-GB" i="1">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rPr>
                          <m:t>𝑞</m:t>
                        </m:r>
                      </m:e>
                      <m:sub>
                        <m:r>
                          <a:rPr lang="en-GB" b="0" i="1" smtClean="0">
                            <a:solidFill>
                              <a:schemeClr val="tx1"/>
                            </a:solidFill>
                            <a:latin typeface="Cambria Math" panose="02040503050406030204" pitchFamily="18" charset="0"/>
                          </a:rPr>
                          <m:t>𝑖</m:t>
                        </m:r>
                      </m:sub>
                    </m:sSub>
                  </m:oMath>
                </a14:m>
                <a:r>
                  <a:rPr lang="en-US">
                    <a:solidFill>
                      <a:schemeClr val="tx1"/>
                    </a:solidFill>
                    <a:latin typeface="Sofia Sans" panose="020B0604020202020204" charset="0"/>
                  </a:rPr>
                  <a:t>, and</a:t>
                </a:r>
              </a:p>
              <a:p>
                <a:pPr marL="171450" indent="-171450">
                  <a:buFont typeface="Arial" panose="020B0604020202020204" pitchFamily="34" charset="0"/>
                  <a:buChar char="•"/>
                </a:pPr>
                <a14:m>
                  <m:oMath xmlns:m="http://schemas.openxmlformats.org/officeDocument/2006/math">
                    <m:sSub>
                      <m:sSubPr>
                        <m:ctrlPr>
                          <a:rPr lang="en-US" b="1" i="1">
                            <a:solidFill>
                              <a:schemeClr val="accent2"/>
                            </a:solidFill>
                            <a:latin typeface="Cambria Math" panose="02040503050406030204" pitchFamily="18" charset="0"/>
                          </a:rPr>
                        </m:ctrlPr>
                      </m:sSubPr>
                      <m:e>
                        <m:r>
                          <a:rPr lang="it-IT" b="1">
                            <a:solidFill>
                              <a:schemeClr val="accent2"/>
                            </a:solidFill>
                            <a:latin typeface="Cambria Math" panose="02040503050406030204" pitchFamily="18" charset="0"/>
                          </a:rPr>
                          <m:t>𝑷</m:t>
                        </m:r>
                      </m:e>
                      <m:sub>
                        <m:r>
                          <a:rPr lang="it-IT" b="1">
                            <a:solidFill>
                              <a:schemeClr val="accent2"/>
                            </a:solidFill>
                            <a:latin typeface="Cambria Math" panose="02040503050406030204" pitchFamily="18" charset="0"/>
                          </a:rPr>
                          <m:t>𝑴𝑨𝑿</m:t>
                        </m:r>
                      </m:sub>
                    </m:sSub>
                  </m:oMath>
                </a14:m>
                <a:r>
                  <a:rPr lang="en-US" b="1">
                    <a:solidFill>
                      <a:schemeClr val="tx1"/>
                    </a:solidFill>
                    <a:latin typeface="Sofia Sans" panose="020B0604020202020204" charset="0"/>
                  </a:rPr>
                  <a:t> </a:t>
                </a:r>
                <a:r>
                  <a:rPr lang="en-US">
                    <a:solidFill>
                      <a:schemeClr val="tx1"/>
                    </a:solidFill>
                    <a:latin typeface="Sofia Sans" panose="020B0604020202020204" charset="0"/>
                  </a:rPr>
                  <a:t>is the </a:t>
                </a:r>
                <a:r>
                  <a:rPr lang="en-US" b="1">
                    <a:solidFill>
                      <a:schemeClr val="accent2"/>
                    </a:solidFill>
                    <a:latin typeface="Sofia Sans" panose="020B0604020202020204" charset="0"/>
                  </a:rPr>
                  <a:t>maximum power </a:t>
                </a:r>
                <a:r>
                  <a:rPr lang="en-US" b="1">
                    <a:solidFill>
                      <a:schemeClr val="tx1"/>
                    </a:solidFill>
                    <a:latin typeface="Sofia Sans" panose="020B0604020202020204" charset="0"/>
                  </a:rPr>
                  <a:t>t</a:t>
                </a:r>
                <a:r>
                  <a:rPr lang="en-US">
                    <a:solidFill>
                      <a:schemeClr val="tx1"/>
                    </a:solidFill>
                    <a:latin typeface="Sofia Sans" panose="020B0604020202020204" charset="0"/>
                  </a:rPr>
                  <a:t>hat you will get when </a:t>
                </a:r>
                <a:r>
                  <a:rPr lang="en-GB">
                    <a:solidFill>
                      <a:schemeClr val="tx1"/>
                    </a:solidFill>
                    <a:latin typeface="Sofia Sans" panose="020B0604020202020204" charset="0"/>
                    <a:ea typeface="Times New Roman" panose="02020603050405020304" pitchFamily="18" charset="0"/>
                  </a:rPr>
                  <a:t>the PV </a:t>
                </a:r>
                <a:r>
                  <a:rPr lang="en-GB" b="1">
                    <a:solidFill>
                      <a:schemeClr val="accent2"/>
                    </a:solidFill>
                    <a:latin typeface="Sofia Sans" panose="020B0604020202020204" charset="0"/>
                  </a:rPr>
                  <a:t>panel surface is perpendicular to the sun radiation</a:t>
                </a:r>
                <a:endParaRPr lang="en-US" b="1">
                  <a:solidFill>
                    <a:schemeClr val="accent2"/>
                  </a:solidFill>
                  <a:latin typeface="Sofia Sans" panose="020B0604020202020204" charset="0"/>
                </a:endParaRPr>
              </a:p>
            </p:txBody>
          </p:sp>
        </mc:Choice>
        <mc:Fallback>
          <p:sp>
            <p:nvSpPr>
              <p:cNvPr id="8" name="Rectangle 7">
                <a:extLst>
                  <a:ext uri="{FF2B5EF4-FFF2-40B4-BE49-F238E27FC236}">
                    <a16:creationId xmlns:a16="http://schemas.microsoft.com/office/drawing/2014/main" id="{395A319B-7147-6713-9912-93F84C5D34F6}"/>
                  </a:ext>
                </a:extLst>
              </p:cNvPr>
              <p:cNvSpPr>
                <a:spLocks noRot="1" noChangeAspect="1" noMove="1" noResize="1" noEditPoints="1" noAdjustHandles="1" noChangeArrowheads="1" noChangeShapeType="1" noTextEdit="1"/>
              </p:cNvSpPr>
              <p:nvPr/>
            </p:nvSpPr>
            <p:spPr>
              <a:xfrm>
                <a:off x="881744" y="3448412"/>
                <a:ext cx="7451724" cy="893017"/>
              </a:xfrm>
              <a:prstGeom prst="rect">
                <a:avLst/>
              </a:prstGeom>
              <a:blipFill>
                <a:blip r:embed="rId6"/>
                <a:stretch>
                  <a:fillRect l="-163" t="-4730" b="-12162"/>
                </a:stretch>
              </a:blipFill>
              <a:ln w="12700"/>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D75E3BC0-0C69-D85B-A758-0C1AEF8C2C66}"/>
                  </a:ext>
                </a:extLst>
              </p:cNvPr>
              <p:cNvSpPr txBox="1"/>
              <p:nvPr/>
            </p:nvSpPr>
            <p:spPr>
              <a:xfrm>
                <a:off x="2373450" y="1516976"/>
                <a:ext cx="4067293" cy="523220"/>
              </a:xfrm>
              <a:prstGeom prst="rect">
                <a:avLst/>
              </a:prstGeom>
              <a:noFill/>
            </p:spPr>
            <p:txBody>
              <a:bodyPr wrap="square">
                <a:spAutoFit/>
              </a:bodyPr>
              <a:lstStyle/>
              <a:p>
                <a:r>
                  <a:rPr lang="en-GB">
                    <a:solidFill>
                      <a:schemeClr val="tx1"/>
                    </a:solidFill>
                    <a:latin typeface="Sofia Sans" panose="020B0604020202020204" charset="0"/>
                    <a:ea typeface="Times New Roman" panose="02020603050405020304" pitchFamily="18" charset="0"/>
                  </a:rPr>
                  <a:t>First let’s zoom in and look at this triangle….</a:t>
                </a:r>
              </a:p>
              <a:p>
                <a:r>
                  <a:rPr lang="en-GB" b="1">
                    <a:solidFill>
                      <a:schemeClr val="accent2"/>
                    </a:solidFill>
                    <a:latin typeface="Sofia Sans" panose="020B0604020202020204" charset="0"/>
                    <a:ea typeface="Times New Roman" panose="02020603050405020304" pitchFamily="18" charset="0"/>
                  </a:rPr>
                  <a:t>How can we </a:t>
                </a:r>
                <a:r>
                  <a:rPr lang="en-GB" b="1">
                    <a:solidFill>
                      <a:schemeClr val="accent2"/>
                    </a:solidFill>
                    <a:latin typeface="Sofia Sans" panose="020B0604020202020204" charset="0"/>
                  </a:rPr>
                  <a:t>find </a:t>
                </a:r>
                <a14:m>
                  <m:oMath xmlns:m="http://schemas.openxmlformats.org/officeDocument/2006/math">
                    <m:r>
                      <a:rPr lang="it-IT" b="1">
                        <a:solidFill>
                          <a:schemeClr val="accent2"/>
                        </a:solidFill>
                        <a:latin typeface="Cambria Math" panose="02040503050406030204" pitchFamily="18" charset="0"/>
                      </a:rPr>
                      <m:t>𝑎</m:t>
                    </m:r>
                  </m:oMath>
                </a14:m>
                <a:r>
                  <a:rPr lang="en-GB" b="1">
                    <a:solidFill>
                      <a:schemeClr val="accent2"/>
                    </a:solidFill>
                    <a:latin typeface="Sofia Sans" panose="020B0604020202020204" charset="0"/>
                  </a:rPr>
                  <a:t> as a function of A and </a:t>
                </a:r>
                <a14:m>
                  <m:oMath xmlns:m="http://schemas.openxmlformats.org/officeDocument/2006/math">
                    <m:sSub>
                      <m:sSubPr>
                        <m:ctrlPr>
                          <a:rPr lang="en-GB" b="1" i="1">
                            <a:solidFill>
                              <a:schemeClr val="accent2"/>
                            </a:solidFill>
                            <a:latin typeface="Cambria Math" panose="02040503050406030204" pitchFamily="18" charset="0"/>
                          </a:rPr>
                        </m:ctrlPr>
                      </m:sSubPr>
                      <m:e>
                        <m:r>
                          <a:rPr lang="en-GB" b="1">
                            <a:solidFill>
                              <a:schemeClr val="accent2"/>
                            </a:solidFill>
                            <a:latin typeface="Cambria Math" panose="02040503050406030204" pitchFamily="18" charset="0"/>
                          </a:rPr>
                          <m:t>𝒒</m:t>
                        </m:r>
                      </m:e>
                      <m:sub>
                        <m:r>
                          <a:rPr lang="en-GB" b="1">
                            <a:solidFill>
                              <a:schemeClr val="accent2"/>
                            </a:solidFill>
                            <a:latin typeface="Cambria Math" panose="02040503050406030204" pitchFamily="18" charset="0"/>
                          </a:rPr>
                          <m:t>𝒊</m:t>
                        </m:r>
                      </m:sub>
                    </m:sSub>
                  </m:oMath>
                </a14:m>
                <a:r>
                  <a:rPr lang="en-US" b="1">
                    <a:solidFill>
                      <a:schemeClr val="accent2"/>
                    </a:solidFill>
                    <a:latin typeface="Sofia Sans" panose="020B0604020202020204" charset="0"/>
                  </a:rPr>
                  <a:t>?</a:t>
                </a:r>
              </a:p>
            </p:txBody>
          </p:sp>
        </mc:Choice>
        <mc:Fallback>
          <p:sp>
            <p:nvSpPr>
              <p:cNvPr id="11" name="TextBox 10">
                <a:extLst>
                  <a:ext uri="{FF2B5EF4-FFF2-40B4-BE49-F238E27FC236}">
                    <a16:creationId xmlns:a16="http://schemas.microsoft.com/office/drawing/2014/main" id="{D75E3BC0-0C69-D85B-A758-0C1AEF8C2C66}"/>
                  </a:ext>
                </a:extLst>
              </p:cNvPr>
              <p:cNvSpPr txBox="1">
                <a:spLocks noRot="1" noChangeAspect="1" noMove="1" noResize="1" noEditPoints="1" noAdjustHandles="1" noChangeArrowheads="1" noChangeShapeType="1" noTextEdit="1"/>
              </p:cNvSpPr>
              <p:nvPr/>
            </p:nvSpPr>
            <p:spPr>
              <a:xfrm>
                <a:off x="2373450" y="1516976"/>
                <a:ext cx="4067293" cy="523220"/>
              </a:xfrm>
              <a:prstGeom prst="rect">
                <a:avLst/>
              </a:prstGeom>
              <a:blipFill>
                <a:blip r:embed="rId7"/>
                <a:stretch>
                  <a:fillRect l="-449" t="-2326" b="-11628"/>
                </a:stretch>
              </a:blipFill>
            </p:spPr>
            <p:txBody>
              <a:bodyPr/>
              <a:lstStyle/>
              <a:p>
                <a:r>
                  <a:rPr lang="de-DE">
                    <a:noFill/>
                  </a:rPr>
                  <a:t> </a:t>
                </a:r>
              </a:p>
            </p:txBody>
          </p:sp>
        </mc:Fallback>
      </mc:AlternateContent>
      <p:grpSp>
        <p:nvGrpSpPr>
          <p:cNvPr id="31" name="Group 30">
            <a:extLst>
              <a:ext uri="{FF2B5EF4-FFF2-40B4-BE49-F238E27FC236}">
                <a16:creationId xmlns:a16="http://schemas.microsoft.com/office/drawing/2014/main" id="{DBDD6831-60E5-CCFA-3F8A-545F598F7D38}"/>
              </a:ext>
            </a:extLst>
          </p:cNvPr>
          <p:cNvGrpSpPr/>
          <p:nvPr/>
        </p:nvGrpSpPr>
        <p:grpSpPr>
          <a:xfrm rot="744689">
            <a:off x="5827205" y="991145"/>
            <a:ext cx="926367" cy="1186299"/>
            <a:chOff x="6865868" y="1153498"/>
            <a:chExt cx="1046183" cy="1339734"/>
          </a:xfrm>
        </p:grpSpPr>
        <p:grpSp>
          <p:nvGrpSpPr>
            <p:cNvPr id="36" name="Group 35">
              <a:extLst>
                <a:ext uri="{FF2B5EF4-FFF2-40B4-BE49-F238E27FC236}">
                  <a16:creationId xmlns:a16="http://schemas.microsoft.com/office/drawing/2014/main" id="{BA810B1E-12BE-253C-DEFB-8E932304D259}"/>
                </a:ext>
              </a:extLst>
            </p:cNvPr>
            <p:cNvGrpSpPr/>
            <p:nvPr/>
          </p:nvGrpSpPr>
          <p:grpSpPr>
            <a:xfrm>
              <a:off x="6871168" y="1153498"/>
              <a:ext cx="832014" cy="1334265"/>
              <a:chOff x="1423844" y="2643657"/>
              <a:chExt cx="399031" cy="639909"/>
            </a:xfrm>
          </p:grpSpPr>
          <p:cxnSp>
            <p:nvCxnSpPr>
              <p:cNvPr id="37" name="Straight Connector 36">
                <a:extLst>
                  <a:ext uri="{FF2B5EF4-FFF2-40B4-BE49-F238E27FC236}">
                    <a16:creationId xmlns:a16="http://schemas.microsoft.com/office/drawing/2014/main" id="{9857B994-7650-EB1D-DD71-FA9422BADD38}"/>
                  </a:ext>
                </a:extLst>
              </p:cNvPr>
              <p:cNvCxnSpPr>
                <a:cxnSpLocks/>
              </p:cNvCxnSpPr>
              <p:nvPr/>
            </p:nvCxnSpPr>
            <p:spPr>
              <a:xfrm flipV="1">
                <a:off x="1685366" y="2667000"/>
                <a:ext cx="134967" cy="61656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FADCD80-9CB4-EBD2-BD2C-8359ED7B995E}"/>
                  </a:ext>
                </a:extLst>
              </p:cNvPr>
              <p:cNvCxnSpPr>
                <a:cxnSpLocks/>
              </p:cNvCxnSpPr>
              <p:nvPr/>
            </p:nvCxnSpPr>
            <p:spPr>
              <a:xfrm flipV="1">
                <a:off x="1423844" y="2643657"/>
                <a:ext cx="399031" cy="294043"/>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2684F342-73FE-1FA2-4C28-112900CDCB00}"/>
                    </a:ext>
                  </a:extLst>
                </p:cNvPr>
                <p:cNvSpPr txBox="1"/>
                <p:nvPr/>
              </p:nvSpPr>
              <p:spPr>
                <a:xfrm>
                  <a:off x="6949852" y="1254187"/>
                  <a:ext cx="357488" cy="2044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𝑎</m:t>
                        </m:r>
                      </m:oMath>
                    </m:oMathPara>
                  </a14:m>
                  <a:endParaRPr lang="en-US"/>
                </a:p>
              </p:txBody>
            </p:sp>
          </mc:Choice>
          <mc:Fallback>
            <p:sp>
              <p:nvSpPr>
                <p:cNvPr id="39" name="TextBox 38">
                  <a:extLst>
                    <a:ext uri="{FF2B5EF4-FFF2-40B4-BE49-F238E27FC236}">
                      <a16:creationId xmlns:a16="http://schemas.microsoft.com/office/drawing/2014/main" id="{2684F342-73FE-1FA2-4C28-112900CDCB00}"/>
                    </a:ext>
                  </a:extLst>
                </p:cNvPr>
                <p:cNvSpPr txBox="1">
                  <a:spLocks noRot="1" noChangeAspect="1" noMove="1" noResize="1" noEditPoints="1" noAdjustHandles="1" noChangeArrowheads="1" noChangeShapeType="1" noTextEdit="1"/>
                </p:cNvSpPr>
                <p:nvPr/>
              </p:nvSpPr>
              <p:spPr>
                <a:xfrm>
                  <a:off x="6949852" y="1254187"/>
                  <a:ext cx="357488" cy="204478"/>
                </a:xfrm>
                <a:prstGeom prst="rect">
                  <a:avLst/>
                </a:prstGeom>
                <a:blipFill>
                  <a:blip r:embed="rId8"/>
                  <a:stretch>
                    <a:fillRect b="-24390"/>
                  </a:stretch>
                </a:blipFill>
              </p:spPr>
              <p:txBody>
                <a:bodyPr/>
                <a:lstStyle/>
                <a:p>
                  <a:r>
                    <a:rPr lang="de-DE">
                      <a:noFill/>
                    </a:rPr>
                    <a:t> </a:t>
                  </a:r>
                </a:p>
              </p:txBody>
            </p:sp>
          </mc:Fallback>
        </mc:AlternateContent>
        <p:sp>
          <p:nvSpPr>
            <p:cNvPr id="40" name="TextBox 39">
              <a:extLst>
                <a:ext uri="{FF2B5EF4-FFF2-40B4-BE49-F238E27FC236}">
                  <a16:creationId xmlns:a16="http://schemas.microsoft.com/office/drawing/2014/main" id="{425A1F2B-32A6-0358-F4DB-63B626F8C7D7}"/>
                </a:ext>
              </a:extLst>
            </p:cNvPr>
            <p:cNvSpPr txBox="1"/>
            <p:nvPr/>
          </p:nvSpPr>
          <p:spPr>
            <a:xfrm>
              <a:off x="7554563" y="1580943"/>
              <a:ext cx="357488" cy="641741"/>
            </a:xfrm>
            <a:prstGeom prst="rect">
              <a:avLst/>
            </a:prstGeom>
            <a:noFill/>
          </p:spPr>
          <p:txBody>
            <a:bodyPr wrap="square" rtlCol="0">
              <a:spAutoFit/>
            </a:bodyPr>
            <a:lstStyle/>
            <a:p>
              <a:r>
                <a:rPr lang="en-US"/>
                <a:t>A</a:t>
              </a:r>
            </a:p>
          </p:txBody>
        </p:sp>
        <p:cxnSp>
          <p:nvCxnSpPr>
            <p:cNvPr id="42" name="Straight Connector 41">
              <a:extLst>
                <a:ext uri="{FF2B5EF4-FFF2-40B4-BE49-F238E27FC236}">
                  <a16:creationId xmlns:a16="http://schemas.microsoft.com/office/drawing/2014/main" id="{9011DFA3-A0D1-31CC-A997-80F44D25E947}"/>
                </a:ext>
              </a:extLst>
            </p:cNvPr>
            <p:cNvCxnSpPr>
              <a:cxnSpLocks/>
            </p:cNvCxnSpPr>
            <p:nvPr/>
          </p:nvCxnSpPr>
          <p:spPr>
            <a:xfrm>
              <a:off x="7222313" y="1530288"/>
              <a:ext cx="338593" cy="388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62A6D5F-BB13-56E4-4236-09E91157391C}"/>
                </a:ext>
              </a:extLst>
            </p:cNvPr>
            <p:cNvCxnSpPr>
              <a:cxnSpLocks/>
            </p:cNvCxnSpPr>
            <p:nvPr/>
          </p:nvCxnSpPr>
          <p:spPr>
            <a:xfrm>
              <a:off x="6865868" y="1765541"/>
              <a:ext cx="684231" cy="148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90DD285-A63C-76B8-0CEB-9A45BA304FE1}"/>
                </a:ext>
              </a:extLst>
            </p:cNvPr>
            <p:cNvCxnSpPr>
              <a:cxnSpLocks/>
            </p:cNvCxnSpPr>
            <p:nvPr/>
          </p:nvCxnSpPr>
          <p:spPr>
            <a:xfrm>
              <a:off x="6871168" y="1760713"/>
              <a:ext cx="545241" cy="73251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9D5BDEB3-42F2-97C1-584C-943992877286}"/>
                    </a:ext>
                  </a:extLst>
                </p:cNvPr>
                <p:cNvSpPr txBox="1"/>
                <p:nvPr/>
              </p:nvSpPr>
              <p:spPr>
                <a:xfrm>
                  <a:off x="7152771" y="1651585"/>
                  <a:ext cx="253601"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100" i="1" smtClean="0">
                                <a:solidFill>
                                  <a:srgbClr val="836967"/>
                                </a:solidFill>
                                <a:effectLst/>
                                <a:latin typeface="Cambria Math" panose="02040503050406030204" pitchFamily="18" charset="0"/>
                              </a:rPr>
                            </m:ctrlPr>
                          </m:sSubPr>
                          <m:e>
                            <m:r>
                              <a:rPr lang="en-GB" sz="1100" i="1" smtClean="0">
                                <a:effectLst/>
                                <a:latin typeface="Cambria Math" panose="02040503050406030204" pitchFamily="18" charset="0"/>
                              </a:rPr>
                              <m:t>𝑞</m:t>
                            </m:r>
                          </m:e>
                          <m:sub>
                            <m:r>
                              <a:rPr lang="en-GB" sz="1100" i="1" smtClean="0">
                                <a:effectLst/>
                                <a:latin typeface="Cambria Math" panose="02040503050406030204" pitchFamily="18" charset="0"/>
                              </a:rPr>
                              <m:t>𝑖</m:t>
                            </m:r>
                          </m:sub>
                        </m:sSub>
                      </m:oMath>
                    </m:oMathPara>
                  </a14:m>
                  <a:endParaRPr lang="en-US" sz="1100"/>
                </a:p>
              </p:txBody>
            </p:sp>
          </mc:Choice>
          <mc:Fallback>
            <p:sp>
              <p:nvSpPr>
                <p:cNvPr id="62" name="TextBox 61">
                  <a:extLst>
                    <a:ext uri="{FF2B5EF4-FFF2-40B4-BE49-F238E27FC236}">
                      <a16:creationId xmlns:a16="http://schemas.microsoft.com/office/drawing/2014/main" id="{9D5BDEB3-42F2-97C1-584C-943992877286}"/>
                    </a:ext>
                  </a:extLst>
                </p:cNvPr>
                <p:cNvSpPr txBox="1">
                  <a:spLocks noRot="1" noChangeAspect="1" noMove="1" noResize="1" noEditPoints="1" noAdjustHandles="1" noChangeArrowheads="1" noChangeShapeType="1" noTextEdit="1"/>
                </p:cNvSpPr>
                <p:nvPr/>
              </p:nvSpPr>
              <p:spPr>
                <a:xfrm>
                  <a:off x="7152771" y="1651585"/>
                  <a:ext cx="253601" cy="261610"/>
                </a:xfrm>
                <a:prstGeom prst="rect">
                  <a:avLst/>
                </a:prstGeom>
                <a:blipFill>
                  <a:blip r:embed="rId9"/>
                  <a:stretch>
                    <a:fillRect b="-8696"/>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75" name="TextBox 74">
                  <a:extLst>
                    <a:ext uri="{FF2B5EF4-FFF2-40B4-BE49-F238E27FC236}">
                      <a16:creationId xmlns:a16="http://schemas.microsoft.com/office/drawing/2014/main" id="{AB2C7D3F-A74F-AF27-C039-0D618AD78243}"/>
                    </a:ext>
                  </a:extLst>
                </p:cNvPr>
                <p:cNvSpPr txBox="1"/>
                <p:nvPr/>
              </p:nvSpPr>
              <p:spPr>
                <a:xfrm>
                  <a:off x="7342213" y="1316680"/>
                  <a:ext cx="371297"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100" i="1" smtClean="0">
                                <a:solidFill>
                                  <a:srgbClr val="836967"/>
                                </a:solidFill>
                                <a:effectLst/>
                                <a:latin typeface="Cambria Math" panose="02040503050406030204" pitchFamily="18" charset="0"/>
                              </a:rPr>
                            </m:ctrlPr>
                          </m:sSubPr>
                          <m:e>
                            <m:r>
                              <a:rPr lang="en-GB" sz="1100" i="1" smtClean="0">
                                <a:effectLst/>
                                <a:latin typeface="Cambria Math" panose="02040503050406030204" pitchFamily="18" charset="0"/>
                              </a:rPr>
                              <m:t>𝑞</m:t>
                            </m:r>
                          </m:e>
                          <m:sub>
                            <m:r>
                              <a:rPr lang="en-GB" sz="1100" i="1" smtClean="0">
                                <a:effectLst/>
                                <a:latin typeface="Cambria Math" panose="02040503050406030204" pitchFamily="18" charset="0"/>
                              </a:rPr>
                              <m:t>𝑖</m:t>
                            </m:r>
                          </m:sub>
                        </m:sSub>
                      </m:oMath>
                    </m:oMathPara>
                  </a14:m>
                  <a:endParaRPr lang="en-US" sz="1100"/>
                </a:p>
              </p:txBody>
            </p:sp>
          </mc:Choice>
          <mc:Fallback>
            <p:sp>
              <p:nvSpPr>
                <p:cNvPr id="75" name="TextBox 74">
                  <a:extLst>
                    <a:ext uri="{FF2B5EF4-FFF2-40B4-BE49-F238E27FC236}">
                      <a16:creationId xmlns:a16="http://schemas.microsoft.com/office/drawing/2014/main" id="{AB2C7D3F-A74F-AF27-C039-0D618AD78243}"/>
                    </a:ext>
                  </a:extLst>
                </p:cNvPr>
                <p:cNvSpPr txBox="1">
                  <a:spLocks noRot="1" noChangeAspect="1" noMove="1" noResize="1" noEditPoints="1" noAdjustHandles="1" noChangeArrowheads="1" noChangeShapeType="1" noTextEdit="1"/>
                </p:cNvSpPr>
                <p:nvPr/>
              </p:nvSpPr>
              <p:spPr>
                <a:xfrm>
                  <a:off x="7342213" y="1316680"/>
                  <a:ext cx="371297" cy="261610"/>
                </a:xfrm>
                <a:prstGeom prst="rect">
                  <a:avLst/>
                </a:prstGeom>
                <a:blipFill>
                  <a:blip r:embed="rId10"/>
                  <a:stretch>
                    <a:fillRect b="-2000"/>
                  </a:stretch>
                </a:blipFill>
              </p:spPr>
              <p:txBody>
                <a:bodyPr/>
                <a:lstStyle/>
                <a:p>
                  <a:r>
                    <a:rPr lang="de-DE">
                      <a:noFill/>
                    </a:rPr>
                    <a:t> </a:t>
                  </a:r>
                </a:p>
              </p:txBody>
            </p:sp>
          </mc:Fallback>
        </mc:AlternateContent>
        <mc:AlternateContent xmlns:mc="http://schemas.openxmlformats.org/markup-compatibility/2006">
          <mc:Choice xmlns:p14="http://schemas.microsoft.com/office/powerpoint/2010/main" Requires="p14">
            <p:contentPart p14:bwMode="auto" r:id="rId11">
              <p14:nvContentPartPr>
                <p14:cNvPr id="12" name="Ink 11">
                  <a:extLst>
                    <a:ext uri="{FF2B5EF4-FFF2-40B4-BE49-F238E27FC236}">
                      <a16:creationId xmlns:a16="http://schemas.microsoft.com/office/drawing/2014/main" id="{1222DF59-6DED-9815-1510-A7C186E3695A}"/>
                    </a:ext>
                  </a:extLst>
                </p14:cNvPr>
                <p14:cNvContentPartPr/>
                <p14:nvPr/>
              </p14:nvContentPartPr>
              <p14:xfrm>
                <a:off x="7498140" y="1341120"/>
                <a:ext cx="143640" cy="108720"/>
              </p14:xfrm>
            </p:contentPart>
          </mc:Choice>
          <mc:Fallback>
            <p:pic>
              <p:nvPicPr>
                <p:cNvPr id="12" name="Ink 11">
                  <a:extLst>
                    <a:ext uri="{FF2B5EF4-FFF2-40B4-BE49-F238E27FC236}">
                      <a16:creationId xmlns:a16="http://schemas.microsoft.com/office/drawing/2014/main" id="{1222DF59-6DED-9815-1510-A7C186E3695A}"/>
                    </a:ext>
                  </a:extLst>
                </p:cNvPr>
                <p:cNvPicPr/>
                <p:nvPr/>
              </p:nvPicPr>
              <p:blipFill>
                <a:blip r:embed="rId12"/>
                <a:stretch>
                  <a:fillRect/>
                </a:stretch>
              </p:blipFill>
              <p:spPr>
                <a:xfrm>
                  <a:off x="7493271" y="1336234"/>
                  <a:ext cx="153378" cy="118493"/>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5C4D711B-CB26-ED17-7EC5-FB5512B6E121}"/>
                    </a:ext>
                  </a:extLst>
                </p14:cNvPr>
                <p14:cNvContentPartPr/>
                <p14:nvPr/>
              </p14:nvContentPartPr>
              <p14:xfrm>
                <a:off x="7411061" y="1765918"/>
                <a:ext cx="63000" cy="141480"/>
              </p14:xfrm>
            </p:contentPart>
          </mc:Choice>
          <mc:Fallback>
            <p:pic>
              <p:nvPicPr>
                <p:cNvPr id="13" name="Ink 12">
                  <a:extLst>
                    <a:ext uri="{FF2B5EF4-FFF2-40B4-BE49-F238E27FC236}">
                      <a16:creationId xmlns:a16="http://schemas.microsoft.com/office/drawing/2014/main" id="{5C4D711B-CB26-ED17-7EC5-FB5512B6E121}"/>
                    </a:ext>
                  </a:extLst>
                </p:cNvPr>
                <p:cNvPicPr/>
                <p:nvPr/>
              </p:nvPicPr>
              <p:blipFill>
                <a:blip r:embed="rId14"/>
                <a:stretch>
                  <a:fillRect/>
                </a:stretch>
              </p:blipFill>
              <p:spPr>
                <a:xfrm>
                  <a:off x="7406184" y="1761039"/>
                  <a:ext cx="72755" cy="151237"/>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9" name="Ink 28">
                  <a:extLst>
                    <a:ext uri="{FF2B5EF4-FFF2-40B4-BE49-F238E27FC236}">
                      <a16:creationId xmlns:a16="http://schemas.microsoft.com/office/drawing/2014/main" id="{3A1A229B-4D28-DD47-075A-3E2B38BE36B3}"/>
                    </a:ext>
                  </a:extLst>
                </p14:cNvPr>
                <p14:cNvContentPartPr/>
                <p14:nvPr/>
              </p14:nvContentPartPr>
              <p14:xfrm>
                <a:off x="6953190" y="1721077"/>
                <a:ext cx="78480" cy="141840"/>
              </p14:xfrm>
            </p:contentPart>
          </mc:Choice>
          <mc:Fallback>
            <p:pic>
              <p:nvPicPr>
                <p:cNvPr id="29" name="Ink 28">
                  <a:extLst>
                    <a:ext uri="{FF2B5EF4-FFF2-40B4-BE49-F238E27FC236}">
                      <a16:creationId xmlns:a16="http://schemas.microsoft.com/office/drawing/2014/main" id="{3A1A229B-4D28-DD47-075A-3E2B38BE36B3}"/>
                    </a:ext>
                  </a:extLst>
                </p:cNvPr>
                <p:cNvPicPr/>
                <p:nvPr/>
              </p:nvPicPr>
              <p:blipFill>
                <a:blip r:embed="rId16"/>
                <a:stretch>
                  <a:fillRect/>
                </a:stretch>
              </p:blipFill>
              <p:spPr>
                <a:xfrm>
                  <a:off x="6948310" y="1716200"/>
                  <a:ext cx="88239" cy="151594"/>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0" name="Ink 29">
                  <a:extLst>
                    <a:ext uri="{FF2B5EF4-FFF2-40B4-BE49-F238E27FC236}">
                      <a16:creationId xmlns:a16="http://schemas.microsoft.com/office/drawing/2014/main" id="{C8704410-5443-D0E2-564A-E37E5F6C679D}"/>
                    </a:ext>
                  </a:extLst>
                </p14:cNvPr>
                <p14:cNvContentPartPr/>
                <p14:nvPr/>
              </p14:nvContentPartPr>
              <p14:xfrm>
                <a:off x="7150110" y="1585357"/>
                <a:ext cx="118080" cy="49680"/>
              </p14:xfrm>
            </p:contentPart>
          </mc:Choice>
          <mc:Fallback>
            <p:pic>
              <p:nvPicPr>
                <p:cNvPr id="30" name="Ink 29">
                  <a:extLst>
                    <a:ext uri="{FF2B5EF4-FFF2-40B4-BE49-F238E27FC236}">
                      <a16:creationId xmlns:a16="http://schemas.microsoft.com/office/drawing/2014/main" id="{C8704410-5443-D0E2-564A-E37E5F6C679D}"/>
                    </a:ext>
                  </a:extLst>
                </p:cNvPr>
                <p:cNvPicPr/>
                <p:nvPr/>
              </p:nvPicPr>
              <p:blipFill>
                <a:blip r:embed="rId18"/>
                <a:stretch>
                  <a:fillRect/>
                </a:stretch>
              </p:blipFill>
              <p:spPr>
                <a:xfrm>
                  <a:off x="7145241" y="1580510"/>
                  <a:ext cx="127819" cy="59374"/>
                </a:xfrm>
                <a:prstGeom prst="rect">
                  <a:avLst/>
                </a:prstGeom>
              </p:spPr>
            </p:pic>
          </mc:Fallback>
        </mc:AlternateContent>
      </p:gr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043F62C2-B880-096A-3331-6C58FE9411D5}"/>
                  </a:ext>
                </a:extLst>
              </p:cNvPr>
              <p:cNvSpPr txBox="1"/>
              <p:nvPr/>
            </p:nvSpPr>
            <p:spPr>
              <a:xfrm>
                <a:off x="4266173" y="2460674"/>
                <a:ext cx="4067293" cy="738664"/>
              </a:xfrm>
              <a:prstGeom prst="rect">
                <a:avLst/>
              </a:prstGeom>
              <a:noFill/>
            </p:spPr>
            <p:txBody>
              <a:bodyPr wrap="square">
                <a:spAutoFit/>
              </a:bodyPr>
              <a:lstStyle/>
              <a:p>
                <a:pPr marL="171450" indent="-171450">
                  <a:buFont typeface="Wingdings" panose="05000000000000000000" pitchFamily="2" charset="2"/>
                  <a:buChar char="à"/>
                </a:pPr>
                <a:r>
                  <a:rPr lang="en-GB">
                    <a:solidFill>
                      <a:schemeClr val="tx1"/>
                    </a:solidFill>
                    <a:latin typeface="Sofia Sans" panose="020B0604020202020204" charset="0"/>
                    <a:ea typeface="Times New Roman" panose="02020603050405020304" pitchFamily="18" charset="0"/>
                  </a:rPr>
                  <a:t>If </a:t>
                </a:r>
                <a14:m>
                  <m:oMath xmlns:m="http://schemas.openxmlformats.org/officeDocument/2006/math">
                    <m:sSub>
                      <m:sSubPr>
                        <m:ctrlPr>
                          <a:rPr lang="en-GB" b="1" i="1" smtClean="0">
                            <a:solidFill>
                              <a:schemeClr val="tx1"/>
                            </a:solidFill>
                            <a:latin typeface="Cambria Math" panose="02040503050406030204" pitchFamily="18" charset="0"/>
                            <a:ea typeface="Times New Roman" panose="02020603050405020304" pitchFamily="18" charset="0"/>
                          </a:rPr>
                        </m:ctrlPr>
                      </m:sSubPr>
                      <m:e>
                        <m:r>
                          <a:rPr lang="en-GB" b="1" i="1">
                            <a:solidFill>
                              <a:schemeClr val="tx1"/>
                            </a:solidFill>
                            <a:latin typeface="Cambria Math" panose="02040503050406030204" pitchFamily="18" charset="0"/>
                            <a:ea typeface="Times New Roman" panose="02020603050405020304" pitchFamily="18" charset="0"/>
                          </a:rPr>
                          <m:t>𝒒</m:t>
                        </m:r>
                      </m:e>
                      <m:sub>
                        <m:r>
                          <a:rPr lang="en-GB" b="1" i="1">
                            <a:solidFill>
                              <a:schemeClr val="tx1"/>
                            </a:solidFill>
                            <a:latin typeface="Cambria Math" panose="02040503050406030204" pitchFamily="18" charset="0"/>
                            <a:ea typeface="Times New Roman" panose="02020603050405020304" pitchFamily="18" charset="0"/>
                          </a:rPr>
                          <m:t>𝒊</m:t>
                        </m:r>
                      </m:sub>
                    </m:sSub>
                    <m:r>
                      <a:rPr lang="it-IT" b="1">
                        <a:solidFill>
                          <a:schemeClr val="tx1"/>
                        </a:solidFill>
                        <a:latin typeface="Cambria Math" panose="02040503050406030204" pitchFamily="18" charset="0"/>
                        <a:ea typeface="Times New Roman" panose="02020603050405020304" pitchFamily="18" charset="0"/>
                      </a:rPr>
                      <m:t>=</m:t>
                    </m:r>
                    <m:r>
                      <m:rPr>
                        <m:nor/>
                      </m:rPr>
                      <a:rPr lang="it-IT" b="1" i="0" smtClean="0">
                        <a:solidFill>
                          <a:schemeClr val="tx1"/>
                        </a:solidFill>
                        <a:latin typeface="Cambria Math" panose="02040503050406030204" pitchFamily="18" charset="0"/>
                        <a:ea typeface="Times New Roman" panose="02020603050405020304" pitchFamily="18" charset="0"/>
                      </a:rPr>
                      <m:t>0</m:t>
                    </m:r>
                    <m:r>
                      <m:rPr>
                        <m:nor/>
                      </m:rPr>
                      <a:rPr lang="en-GB" b="1" dirty="0">
                        <a:solidFill>
                          <a:schemeClr val="tx1"/>
                        </a:solidFill>
                        <a:latin typeface="Sofia Sans" panose="020B0604020202020204" charset="0"/>
                        <a:ea typeface="Times New Roman" panose="02020603050405020304" pitchFamily="18" charset="0"/>
                      </a:rPr>
                      <m:t>°</m:t>
                    </m:r>
                  </m:oMath>
                </a14:m>
                <a:r>
                  <a:rPr lang="en-GB">
                    <a:solidFill>
                      <a:schemeClr val="tx1"/>
                    </a:solidFill>
                    <a:latin typeface="Sofia Sans" panose="020B0604020202020204" charset="0"/>
                    <a:ea typeface="Times New Roman" panose="02020603050405020304" pitchFamily="18" charset="0"/>
                    <a:sym typeface="Wingdings" panose="05000000000000000000" pitchFamily="2" charset="2"/>
                  </a:rPr>
                  <a:t> then </a:t>
                </a:r>
                <a14:m>
                  <m:oMath xmlns:m="http://schemas.openxmlformats.org/officeDocument/2006/math">
                    <m:r>
                      <a:rPr lang="it-IT" b="1" i="1" smtClean="0">
                        <a:solidFill>
                          <a:schemeClr val="tx1"/>
                        </a:solidFill>
                        <a:latin typeface="Cambria Math" panose="02040503050406030204" pitchFamily="18" charset="0"/>
                      </a:rPr>
                      <m:t>𝒂</m:t>
                    </m:r>
                    <m:r>
                      <a:rPr lang="it-IT" b="1" i="1" smtClean="0">
                        <a:solidFill>
                          <a:schemeClr val="tx1"/>
                        </a:solidFill>
                        <a:latin typeface="Cambria Math" panose="02040503050406030204" pitchFamily="18" charset="0"/>
                      </a:rPr>
                      <m:t>=</m:t>
                    </m:r>
                    <m:func>
                      <m:funcPr>
                        <m:ctrlPr>
                          <a:rPr lang="en-US" b="1" i="1">
                            <a:solidFill>
                              <a:schemeClr val="tx1"/>
                            </a:solidFill>
                            <a:latin typeface="Cambria Math" panose="02040503050406030204" pitchFamily="18" charset="0"/>
                          </a:rPr>
                        </m:ctrlPr>
                      </m:funcPr>
                      <m:fName>
                        <m:r>
                          <a:rPr lang="it-IT" b="1" i="1">
                            <a:solidFill>
                              <a:schemeClr val="tx1"/>
                            </a:solidFill>
                            <a:latin typeface="Cambria Math" panose="02040503050406030204" pitchFamily="18" charset="0"/>
                          </a:rPr>
                          <m:t>𝐀</m:t>
                        </m:r>
                        <m:r>
                          <a:rPr lang="it-IT" b="1" i="1" smtClean="0">
                            <a:solidFill>
                              <a:schemeClr val="tx1"/>
                            </a:solidFill>
                            <a:latin typeface="Cambria Math" panose="02040503050406030204" pitchFamily="18" charset="0"/>
                          </a:rPr>
                          <m:t>∗ </m:t>
                        </m:r>
                        <m:r>
                          <a:rPr lang="it-IT" b="1" i="1">
                            <a:solidFill>
                              <a:schemeClr val="tx1"/>
                            </a:solidFill>
                            <a:latin typeface="Cambria Math" panose="02040503050406030204" pitchFamily="18" charset="0"/>
                          </a:rPr>
                          <m:t>𝒄𝒐𝒔</m:t>
                        </m:r>
                      </m:fName>
                      <m:e>
                        <m:d>
                          <m:dPr>
                            <m:ctrlPr>
                              <a:rPr lang="it-IT" b="1" i="1" dirty="0">
                                <a:solidFill>
                                  <a:schemeClr val="tx1"/>
                                </a:solidFill>
                                <a:latin typeface="Cambria Math" panose="02040503050406030204" pitchFamily="18" charset="0"/>
                                <a:ea typeface="Times New Roman" panose="02020603050405020304" pitchFamily="18" charset="0"/>
                              </a:rPr>
                            </m:ctrlPr>
                          </m:dPr>
                          <m:e>
                            <m:r>
                              <m:rPr>
                                <m:nor/>
                              </m:rPr>
                              <a:rPr lang="it-IT" b="1" i="0" dirty="0" smtClean="0">
                                <a:solidFill>
                                  <a:schemeClr val="tx1"/>
                                </a:solidFill>
                                <a:latin typeface="Cambria Math" panose="02040503050406030204" pitchFamily="18" charset="0"/>
                                <a:ea typeface="Times New Roman" panose="02020603050405020304" pitchFamily="18" charset="0"/>
                              </a:rPr>
                              <m:t>0</m:t>
                            </m:r>
                            <m:r>
                              <m:rPr>
                                <m:nor/>
                              </m:rPr>
                              <a:rPr lang="en-GB" b="1" dirty="0">
                                <a:solidFill>
                                  <a:schemeClr val="tx1"/>
                                </a:solidFill>
                                <a:latin typeface="Sofia Sans" panose="020B0604020202020204" charset="0"/>
                                <a:ea typeface="Times New Roman" panose="02020603050405020304" pitchFamily="18" charset="0"/>
                              </a:rPr>
                              <m:t>°</m:t>
                            </m:r>
                          </m:e>
                        </m:d>
                        <m:r>
                          <a:rPr lang="it-IT" b="1" i="1">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𝑨</m:t>
                        </m:r>
                      </m:e>
                    </m:func>
                    <m:r>
                      <a:rPr lang="it-IT" b="0" i="1">
                        <a:solidFill>
                          <a:schemeClr val="tx1"/>
                        </a:solidFill>
                        <a:latin typeface="Cambria Math" panose="02040503050406030204" pitchFamily="18" charset="0"/>
                      </a:rPr>
                      <m:t> </m:t>
                    </m:r>
                  </m:oMath>
                </a14:m>
                <a:endParaRPr lang="en-GB">
                  <a:solidFill>
                    <a:schemeClr val="tx1"/>
                  </a:solidFill>
                  <a:latin typeface="Sofia Sans" panose="020B0604020202020204" charset="0"/>
                  <a:ea typeface="Times New Roman" panose="02020603050405020304" pitchFamily="18" charset="0"/>
                </a:endParaRPr>
              </a:p>
              <a:p>
                <a:r>
                  <a:rPr lang="en-GB">
                    <a:solidFill>
                      <a:schemeClr val="tx1"/>
                    </a:solidFill>
                    <a:latin typeface="Sofia Sans" panose="020B0604020202020204" charset="0"/>
                    <a:ea typeface="Times New Roman" panose="02020603050405020304" pitchFamily="18" charset="0"/>
                    <a:sym typeface="Wingdings" panose="05000000000000000000" pitchFamily="2" charset="2"/>
                  </a:rPr>
                  <a:t> </a:t>
                </a:r>
                <a:r>
                  <a:rPr lang="en-GB">
                    <a:solidFill>
                      <a:schemeClr val="tx1"/>
                    </a:solidFill>
                    <a:latin typeface="Sofia Sans" panose="020B0604020202020204" charset="0"/>
                    <a:ea typeface="Times New Roman" panose="02020603050405020304" pitchFamily="18" charset="0"/>
                  </a:rPr>
                  <a:t>If </a:t>
                </a:r>
                <a14:m>
                  <m:oMath xmlns:m="http://schemas.openxmlformats.org/officeDocument/2006/math">
                    <m:sSub>
                      <m:sSubPr>
                        <m:ctrlPr>
                          <a:rPr lang="en-GB" b="1" i="1" smtClean="0">
                            <a:solidFill>
                              <a:schemeClr val="tx1"/>
                            </a:solidFill>
                            <a:latin typeface="Cambria Math" panose="02040503050406030204" pitchFamily="18" charset="0"/>
                            <a:ea typeface="Times New Roman" panose="02020603050405020304" pitchFamily="18" charset="0"/>
                          </a:rPr>
                        </m:ctrlPr>
                      </m:sSubPr>
                      <m:e>
                        <m:r>
                          <a:rPr lang="en-GB" b="1" i="1">
                            <a:solidFill>
                              <a:schemeClr val="tx1"/>
                            </a:solidFill>
                            <a:latin typeface="Cambria Math" panose="02040503050406030204" pitchFamily="18" charset="0"/>
                            <a:ea typeface="Times New Roman" panose="02020603050405020304" pitchFamily="18" charset="0"/>
                          </a:rPr>
                          <m:t>𝒒</m:t>
                        </m:r>
                      </m:e>
                      <m:sub>
                        <m:r>
                          <a:rPr lang="en-GB" b="1" i="1">
                            <a:solidFill>
                              <a:schemeClr val="tx1"/>
                            </a:solidFill>
                            <a:latin typeface="Cambria Math" panose="02040503050406030204" pitchFamily="18" charset="0"/>
                            <a:ea typeface="Times New Roman" panose="02020603050405020304" pitchFamily="18" charset="0"/>
                          </a:rPr>
                          <m:t>𝒊</m:t>
                        </m:r>
                      </m:sub>
                    </m:sSub>
                    <m:r>
                      <a:rPr lang="it-IT" b="1" i="0" smtClean="0">
                        <a:solidFill>
                          <a:schemeClr val="tx1"/>
                        </a:solidFill>
                        <a:latin typeface="Cambria Math" panose="02040503050406030204" pitchFamily="18" charset="0"/>
                        <a:ea typeface="Times New Roman" panose="02020603050405020304" pitchFamily="18" charset="0"/>
                      </a:rPr>
                      <m:t>&gt;</m:t>
                    </m:r>
                    <m:r>
                      <m:rPr>
                        <m:nor/>
                      </m:rPr>
                      <a:rPr lang="it-IT" b="1" i="0" smtClean="0">
                        <a:solidFill>
                          <a:schemeClr val="tx1"/>
                        </a:solidFill>
                        <a:latin typeface="Cambria Math" panose="02040503050406030204" pitchFamily="18" charset="0"/>
                        <a:ea typeface="Times New Roman" panose="02020603050405020304" pitchFamily="18" charset="0"/>
                      </a:rPr>
                      <m:t>0</m:t>
                    </m:r>
                    <m:r>
                      <m:rPr>
                        <m:nor/>
                      </m:rPr>
                      <a:rPr lang="en-GB" b="1" dirty="0">
                        <a:solidFill>
                          <a:schemeClr val="tx1"/>
                        </a:solidFill>
                        <a:latin typeface="Sofia Sans" panose="020B0604020202020204" charset="0"/>
                        <a:ea typeface="Times New Roman" panose="02020603050405020304" pitchFamily="18" charset="0"/>
                      </a:rPr>
                      <m:t>°</m:t>
                    </m:r>
                  </m:oMath>
                </a14:m>
                <a:r>
                  <a:rPr lang="en-GB">
                    <a:solidFill>
                      <a:schemeClr val="tx1"/>
                    </a:solidFill>
                    <a:latin typeface="Sofia Sans" panose="020B0604020202020204" charset="0"/>
                    <a:ea typeface="Times New Roman" panose="02020603050405020304" pitchFamily="18" charset="0"/>
                    <a:sym typeface="Wingdings" panose="05000000000000000000" pitchFamily="2" charset="2"/>
                  </a:rPr>
                  <a:t> then </a:t>
                </a:r>
                <a14:m>
                  <m:oMath xmlns:m="http://schemas.openxmlformats.org/officeDocument/2006/math">
                    <m:r>
                      <a:rPr lang="it-IT" b="1" i="1" smtClean="0">
                        <a:solidFill>
                          <a:schemeClr val="tx1"/>
                        </a:solidFill>
                        <a:latin typeface="Cambria Math" panose="02040503050406030204" pitchFamily="18" charset="0"/>
                      </a:rPr>
                      <m:t>𝒂</m:t>
                    </m:r>
                    <m:r>
                      <a:rPr lang="it-IT" b="1" i="1" smtClean="0">
                        <a:solidFill>
                          <a:schemeClr val="tx1"/>
                        </a:solidFill>
                        <a:latin typeface="Cambria Math" panose="02040503050406030204" pitchFamily="18" charset="0"/>
                      </a:rPr>
                      <m:t>=</m:t>
                    </m:r>
                    <m:func>
                      <m:funcPr>
                        <m:ctrlPr>
                          <a:rPr lang="en-US" b="1" i="1">
                            <a:solidFill>
                              <a:schemeClr val="tx1"/>
                            </a:solidFill>
                            <a:latin typeface="Cambria Math" panose="02040503050406030204" pitchFamily="18" charset="0"/>
                          </a:rPr>
                        </m:ctrlPr>
                      </m:funcPr>
                      <m:fName>
                        <m:r>
                          <a:rPr lang="it-IT" b="1" i="1">
                            <a:solidFill>
                              <a:schemeClr val="tx1"/>
                            </a:solidFill>
                            <a:latin typeface="Cambria Math" panose="02040503050406030204" pitchFamily="18" charset="0"/>
                          </a:rPr>
                          <m:t>𝐀</m:t>
                        </m:r>
                        <m:r>
                          <a:rPr lang="it-IT" b="1" i="1" smtClean="0">
                            <a:solidFill>
                              <a:schemeClr val="tx1"/>
                            </a:solidFill>
                            <a:latin typeface="Cambria Math" panose="02040503050406030204" pitchFamily="18" charset="0"/>
                          </a:rPr>
                          <m:t>∗ </m:t>
                        </m:r>
                        <m:r>
                          <a:rPr lang="it-IT" b="1" i="1">
                            <a:solidFill>
                              <a:schemeClr val="tx1"/>
                            </a:solidFill>
                            <a:latin typeface="Cambria Math" panose="02040503050406030204" pitchFamily="18" charset="0"/>
                          </a:rPr>
                          <m:t>𝒄𝒐𝒔</m:t>
                        </m:r>
                      </m:fName>
                      <m:e>
                        <m:d>
                          <m:dPr>
                            <m:ctrlPr>
                              <a:rPr lang="it-IT" b="1" i="1" dirty="0">
                                <a:solidFill>
                                  <a:schemeClr val="tx1"/>
                                </a:solidFill>
                                <a:latin typeface="Cambria Math" panose="02040503050406030204" pitchFamily="18" charset="0"/>
                                <a:ea typeface="Times New Roman" panose="02020603050405020304" pitchFamily="18" charset="0"/>
                              </a:rPr>
                            </m:ctrlPr>
                          </m:dPr>
                          <m:e>
                            <m:sSub>
                              <m:sSubPr>
                                <m:ctrlPr>
                                  <a:rPr lang="en-GB" b="1" i="1">
                                    <a:solidFill>
                                      <a:schemeClr val="tx1"/>
                                    </a:solidFill>
                                    <a:latin typeface="Cambria Math" panose="02040503050406030204" pitchFamily="18" charset="0"/>
                                    <a:ea typeface="Times New Roman" panose="02020603050405020304" pitchFamily="18" charset="0"/>
                                  </a:rPr>
                                </m:ctrlPr>
                              </m:sSubPr>
                              <m:e>
                                <m:r>
                                  <a:rPr lang="en-GB" b="1" i="1">
                                    <a:solidFill>
                                      <a:schemeClr val="tx1"/>
                                    </a:solidFill>
                                    <a:latin typeface="Cambria Math" panose="02040503050406030204" pitchFamily="18" charset="0"/>
                                    <a:ea typeface="Times New Roman" panose="02020603050405020304" pitchFamily="18" charset="0"/>
                                  </a:rPr>
                                  <m:t>𝒒</m:t>
                                </m:r>
                              </m:e>
                              <m:sub>
                                <m:r>
                                  <a:rPr lang="en-GB" b="1" i="1">
                                    <a:solidFill>
                                      <a:schemeClr val="tx1"/>
                                    </a:solidFill>
                                    <a:latin typeface="Cambria Math" panose="02040503050406030204" pitchFamily="18" charset="0"/>
                                    <a:ea typeface="Times New Roman" panose="02020603050405020304" pitchFamily="18" charset="0"/>
                                  </a:rPr>
                                  <m:t>𝒊</m:t>
                                </m:r>
                              </m:sub>
                            </m:sSub>
                          </m:e>
                        </m:d>
                        <m:r>
                          <a:rPr lang="it-IT" b="1" i="1" dirty="0" smtClean="0">
                            <a:solidFill>
                              <a:schemeClr val="tx1"/>
                            </a:solidFill>
                            <a:latin typeface="Cambria Math" panose="02040503050406030204" pitchFamily="18" charset="0"/>
                            <a:ea typeface="Times New Roman" panose="02020603050405020304" pitchFamily="18" charset="0"/>
                          </a:rPr>
                          <m:t>&lt;</m:t>
                        </m:r>
                        <m:r>
                          <a:rPr lang="it-IT" b="1" i="1" smtClean="0">
                            <a:solidFill>
                              <a:schemeClr val="tx1"/>
                            </a:solidFill>
                            <a:latin typeface="Cambria Math" panose="02040503050406030204" pitchFamily="18" charset="0"/>
                          </a:rPr>
                          <m:t>𝑨</m:t>
                        </m:r>
                      </m:e>
                    </m:func>
                    <m:r>
                      <a:rPr lang="it-IT" b="0" i="1">
                        <a:solidFill>
                          <a:schemeClr val="tx1"/>
                        </a:solidFill>
                        <a:latin typeface="Cambria Math" panose="02040503050406030204" pitchFamily="18" charset="0"/>
                      </a:rPr>
                      <m:t> </m:t>
                    </m:r>
                  </m:oMath>
                </a14:m>
                <a:endParaRPr lang="en-GB">
                  <a:solidFill>
                    <a:schemeClr val="tx1"/>
                  </a:solidFill>
                  <a:latin typeface="Sofia Sans" panose="020B0604020202020204" charset="0"/>
                  <a:ea typeface="Times New Roman" panose="02020603050405020304" pitchFamily="18" charset="0"/>
                </a:endParaRPr>
              </a:p>
              <a:p>
                <a:r>
                  <a:rPr lang="en-GB">
                    <a:solidFill>
                      <a:schemeClr val="tx1"/>
                    </a:solidFill>
                    <a:latin typeface="Sofia Sans" panose="020B0604020202020204" charset="0"/>
                    <a:ea typeface="Times New Roman" panose="02020603050405020304" pitchFamily="18" charset="0"/>
                  </a:rPr>
                  <a:t>e.g., if </a:t>
                </a:r>
                <a14:m>
                  <m:oMath xmlns:m="http://schemas.openxmlformats.org/officeDocument/2006/math">
                    <m:sSub>
                      <m:sSubPr>
                        <m:ctrlPr>
                          <a:rPr lang="en-GB" b="1" i="1" smtClean="0">
                            <a:solidFill>
                              <a:schemeClr val="tx1"/>
                            </a:solidFill>
                            <a:latin typeface="Cambria Math" panose="02040503050406030204" pitchFamily="18" charset="0"/>
                            <a:ea typeface="Times New Roman" panose="02020603050405020304" pitchFamily="18" charset="0"/>
                          </a:rPr>
                        </m:ctrlPr>
                      </m:sSubPr>
                      <m:e>
                        <m:r>
                          <a:rPr lang="en-GB" b="1" i="1">
                            <a:solidFill>
                              <a:schemeClr val="tx1"/>
                            </a:solidFill>
                            <a:latin typeface="Cambria Math" panose="02040503050406030204" pitchFamily="18" charset="0"/>
                            <a:ea typeface="Times New Roman" panose="02020603050405020304" pitchFamily="18" charset="0"/>
                          </a:rPr>
                          <m:t>𝒒</m:t>
                        </m:r>
                      </m:e>
                      <m:sub>
                        <m:r>
                          <a:rPr lang="en-GB" b="1" i="1">
                            <a:solidFill>
                              <a:schemeClr val="tx1"/>
                            </a:solidFill>
                            <a:latin typeface="Cambria Math" panose="02040503050406030204" pitchFamily="18" charset="0"/>
                            <a:ea typeface="Times New Roman" panose="02020603050405020304" pitchFamily="18" charset="0"/>
                          </a:rPr>
                          <m:t>𝒊</m:t>
                        </m:r>
                      </m:sub>
                    </m:sSub>
                    <m:r>
                      <a:rPr lang="it-IT" b="1" i="0" smtClean="0">
                        <a:solidFill>
                          <a:schemeClr val="tx1"/>
                        </a:solidFill>
                        <a:latin typeface="Cambria Math" panose="02040503050406030204" pitchFamily="18" charset="0"/>
                        <a:ea typeface="Times New Roman" panose="02020603050405020304" pitchFamily="18" charset="0"/>
                      </a:rPr>
                      <m:t>=</m:t>
                    </m:r>
                    <m:r>
                      <m:rPr>
                        <m:nor/>
                      </m:rPr>
                      <a:rPr lang="it-IT" b="1" i="0" smtClean="0">
                        <a:solidFill>
                          <a:schemeClr val="tx1"/>
                        </a:solidFill>
                        <a:latin typeface="Cambria Math" panose="02040503050406030204" pitchFamily="18" charset="0"/>
                        <a:ea typeface="Times New Roman" panose="02020603050405020304" pitchFamily="18" charset="0"/>
                      </a:rPr>
                      <m:t>30</m:t>
                    </m:r>
                    <m:r>
                      <m:rPr>
                        <m:nor/>
                      </m:rPr>
                      <a:rPr lang="en-GB" b="1" dirty="0">
                        <a:solidFill>
                          <a:schemeClr val="tx1"/>
                        </a:solidFill>
                        <a:latin typeface="Sofia Sans" panose="020B0604020202020204" charset="0"/>
                        <a:ea typeface="Times New Roman" panose="02020603050405020304" pitchFamily="18" charset="0"/>
                      </a:rPr>
                      <m:t>°</m:t>
                    </m:r>
                  </m:oMath>
                </a14:m>
                <a:r>
                  <a:rPr lang="en-GB">
                    <a:solidFill>
                      <a:schemeClr val="tx1"/>
                    </a:solidFill>
                    <a:latin typeface="Sofia Sans" panose="020B0604020202020204" charset="0"/>
                    <a:ea typeface="Times New Roman" panose="02020603050405020304" pitchFamily="18" charset="0"/>
                    <a:sym typeface="Wingdings" panose="05000000000000000000" pitchFamily="2" charset="2"/>
                  </a:rPr>
                  <a:t> then </a:t>
                </a:r>
                <a14:m>
                  <m:oMath xmlns:m="http://schemas.openxmlformats.org/officeDocument/2006/math">
                    <m:r>
                      <a:rPr lang="it-IT" b="1" i="1" smtClean="0">
                        <a:solidFill>
                          <a:schemeClr val="tx1"/>
                        </a:solidFill>
                        <a:latin typeface="Cambria Math" panose="02040503050406030204" pitchFamily="18" charset="0"/>
                      </a:rPr>
                      <m:t>𝒂</m:t>
                    </m:r>
                    <m:r>
                      <a:rPr lang="it-IT" b="1" i="1" smtClean="0">
                        <a:solidFill>
                          <a:schemeClr val="tx1"/>
                        </a:solidFill>
                        <a:latin typeface="Cambria Math" panose="02040503050406030204" pitchFamily="18" charset="0"/>
                      </a:rPr>
                      <m:t>=</m:t>
                    </m:r>
                    <m:func>
                      <m:funcPr>
                        <m:ctrlPr>
                          <a:rPr lang="en-US" b="1" i="1">
                            <a:solidFill>
                              <a:schemeClr val="tx1"/>
                            </a:solidFill>
                            <a:latin typeface="Cambria Math" panose="02040503050406030204" pitchFamily="18" charset="0"/>
                          </a:rPr>
                        </m:ctrlPr>
                      </m:funcPr>
                      <m:fName>
                        <m:r>
                          <a:rPr lang="it-IT" b="1" i="1">
                            <a:solidFill>
                              <a:schemeClr val="tx1"/>
                            </a:solidFill>
                            <a:latin typeface="Cambria Math" panose="02040503050406030204" pitchFamily="18" charset="0"/>
                          </a:rPr>
                          <m:t>𝐀</m:t>
                        </m:r>
                        <m:r>
                          <a:rPr lang="it-IT" b="1" i="1">
                            <a:solidFill>
                              <a:schemeClr val="tx1"/>
                            </a:solidFill>
                            <a:latin typeface="Cambria Math" panose="02040503050406030204" pitchFamily="18" charset="0"/>
                          </a:rPr>
                          <m:t>∗ </m:t>
                        </m:r>
                        <m:r>
                          <a:rPr lang="it-IT" b="1" i="1">
                            <a:solidFill>
                              <a:schemeClr val="tx1"/>
                            </a:solidFill>
                            <a:latin typeface="Cambria Math" panose="02040503050406030204" pitchFamily="18" charset="0"/>
                          </a:rPr>
                          <m:t>𝒄𝒐𝒔</m:t>
                        </m:r>
                      </m:fName>
                      <m:e>
                        <m:d>
                          <m:dPr>
                            <m:ctrlPr>
                              <a:rPr lang="it-IT" b="1" i="1" dirty="0">
                                <a:solidFill>
                                  <a:schemeClr val="tx1"/>
                                </a:solidFill>
                                <a:latin typeface="Cambria Math" panose="02040503050406030204" pitchFamily="18" charset="0"/>
                                <a:ea typeface="Times New Roman" panose="02020603050405020304" pitchFamily="18" charset="0"/>
                              </a:rPr>
                            </m:ctrlPr>
                          </m:dPr>
                          <m:e>
                            <m:r>
                              <m:rPr>
                                <m:nor/>
                              </m:rPr>
                              <a:rPr lang="it-IT" b="1" i="0" dirty="0" smtClean="0">
                                <a:solidFill>
                                  <a:schemeClr val="tx1"/>
                                </a:solidFill>
                                <a:latin typeface="Cambria Math" panose="02040503050406030204" pitchFamily="18" charset="0"/>
                                <a:ea typeface="Times New Roman" panose="02020603050405020304" pitchFamily="18" charset="0"/>
                              </a:rPr>
                              <m:t>3</m:t>
                            </m:r>
                            <m:r>
                              <m:rPr>
                                <m:nor/>
                              </m:rPr>
                              <a:rPr lang="it-IT" b="1" dirty="0">
                                <a:solidFill>
                                  <a:schemeClr val="tx1"/>
                                </a:solidFill>
                                <a:latin typeface="Cambria Math" panose="02040503050406030204" pitchFamily="18" charset="0"/>
                                <a:ea typeface="Times New Roman" panose="02020603050405020304" pitchFamily="18" charset="0"/>
                              </a:rPr>
                              <m:t>0</m:t>
                            </m:r>
                            <m:r>
                              <m:rPr>
                                <m:nor/>
                              </m:rPr>
                              <a:rPr lang="en-GB" b="1" dirty="0">
                                <a:solidFill>
                                  <a:schemeClr val="tx1"/>
                                </a:solidFill>
                                <a:latin typeface="Sofia Sans" panose="020B0604020202020204" charset="0"/>
                                <a:ea typeface="Times New Roman" panose="02020603050405020304" pitchFamily="18" charset="0"/>
                              </a:rPr>
                              <m:t>°</m:t>
                            </m:r>
                          </m:e>
                        </m:d>
                        <m:r>
                          <a:rPr lang="it-IT" b="1" i="1">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𝟎</m:t>
                        </m:r>
                        <m:r>
                          <a:rPr lang="it-IT" b="1" i="1" smtClean="0">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𝟖𝟔</m:t>
                        </m:r>
                        <m:r>
                          <a:rPr lang="it-IT" b="1" i="1" smtClean="0">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𝑨</m:t>
                        </m:r>
                      </m:e>
                    </m:func>
                  </m:oMath>
                </a14:m>
                <a:endParaRPr lang="en-GB">
                  <a:solidFill>
                    <a:schemeClr val="tx1"/>
                  </a:solidFill>
                  <a:latin typeface="Sofia Sans" panose="020B0604020202020204" charset="0"/>
                  <a:ea typeface="Times New Roman" panose="02020603050405020304" pitchFamily="18" charset="0"/>
                </a:endParaRPr>
              </a:p>
            </p:txBody>
          </p:sp>
        </mc:Choice>
        <mc:Fallback>
          <p:sp>
            <p:nvSpPr>
              <p:cNvPr id="33" name="TextBox 32">
                <a:extLst>
                  <a:ext uri="{FF2B5EF4-FFF2-40B4-BE49-F238E27FC236}">
                    <a16:creationId xmlns:a16="http://schemas.microsoft.com/office/drawing/2014/main" id="{043F62C2-B880-096A-3331-6C58FE9411D5}"/>
                  </a:ext>
                </a:extLst>
              </p:cNvPr>
              <p:cNvSpPr txBox="1">
                <a:spLocks noRot="1" noChangeAspect="1" noMove="1" noResize="1" noEditPoints="1" noAdjustHandles="1" noChangeArrowheads="1" noChangeShapeType="1" noTextEdit="1"/>
              </p:cNvSpPr>
              <p:nvPr/>
            </p:nvSpPr>
            <p:spPr>
              <a:xfrm>
                <a:off x="4266173" y="2460674"/>
                <a:ext cx="4067293" cy="738664"/>
              </a:xfrm>
              <a:prstGeom prst="rect">
                <a:avLst/>
              </a:prstGeom>
              <a:blipFill>
                <a:blip r:embed="rId19"/>
                <a:stretch>
                  <a:fillRect l="-450" t="-826" b="-8264"/>
                </a:stretch>
              </a:blipFill>
            </p:spPr>
            <p:txBody>
              <a:bodyPr/>
              <a:lstStyle/>
              <a:p>
                <a:r>
                  <a:rPr lang="de-DE">
                    <a:noFill/>
                  </a:rPr>
                  <a:t> </a:t>
                </a:r>
              </a:p>
            </p:txBody>
          </p:sp>
        </mc:Fallback>
      </mc:AlternateContent>
      <p:sp>
        <p:nvSpPr>
          <p:cNvPr id="6" name="Google Shape;473;p33">
            <a:extLst>
              <a:ext uri="{FF2B5EF4-FFF2-40B4-BE49-F238E27FC236}">
                <a16:creationId xmlns:a16="http://schemas.microsoft.com/office/drawing/2014/main" id="{EAB02778-B94B-D171-5BEC-054B3B9F3C3F}"/>
              </a:ext>
            </a:extLst>
          </p:cNvPr>
          <p:cNvSpPr txBox="1">
            <a:spLocks/>
          </p:cNvSpPr>
          <p:nvPr/>
        </p:nvSpPr>
        <p:spPr>
          <a:xfrm>
            <a:off x="1443341" y="4550180"/>
            <a:ext cx="7337071" cy="4115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600" dirty="0">
                <a:latin typeface="Sofia Sans" panose="020B0604020202020204" charset="0"/>
                <a:sym typeface="Sofia Sans"/>
              </a:rPr>
              <a:t>Now, try to do task 4 (pg.21) on your worksheet together with your teammates!</a:t>
            </a:r>
            <a:endParaRPr lang="en-GB" sz="2000" dirty="0"/>
          </a:p>
        </p:txBody>
      </p:sp>
      <p:sp>
        <p:nvSpPr>
          <p:cNvPr id="17" name="Google Shape;9592;p58">
            <a:extLst>
              <a:ext uri="{FF2B5EF4-FFF2-40B4-BE49-F238E27FC236}">
                <a16:creationId xmlns:a16="http://schemas.microsoft.com/office/drawing/2014/main" id="{32E3FD93-1486-63B1-4501-2BF6C2090BBC}"/>
              </a:ext>
            </a:extLst>
          </p:cNvPr>
          <p:cNvSpPr/>
          <p:nvPr/>
        </p:nvSpPr>
        <p:spPr>
          <a:xfrm>
            <a:off x="1004441" y="4574163"/>
            <a:ext cx="365632" cy="363561"/>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930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03C3-1A1B-A426-B955-3D2D2BE0B3DE}"/>
              </a:ext>
            </a:extLst>
          </p:cNvPr>
          <p:cNvSpPr>
            <a:spLocks noGrp="1"/>
          </p:cNvSpPr>
          <p:nvPr>
            <p:ph type="title"/>
          </p:nvPr>
        </p:nvSpPr>
        <p:spPr/>
        <p:txBody>
          <a:bodyPr/>
          <a:lstStyle/>
          <a:p>
            <a:r>
              <a:rPr lang="en-US"/>
              <a:t>…ok all clear, I’ll put my PV panel so that is ALWAYS perpendicular to the sun!! </a:t>
            </a:r>
          </a:p>
        </p:txBody>
      </p:sp>
      <p:grpSp>
        <p:nvGrpSpPr>
          <p:cNvPr id="2056" name="Group 2055">
            <a:extLst>
              <a:ext uri="{FF2B5EF4-FFF2-40B4-BE49-F238E27FC236}">
                <a16:creationId xmlns:a16="http://schemas.microsoft.com/office/drawing/2014/main" id="{B5D9F3DB-48B4-6061-919E-1B846B203BAD}"/>
              </a:ext>
            </a:extLst>
          </p:cNvPr>
          <p:cNvGrpSpPr/>
          <p:nvPr/>
        </p:nvGrpSpPr>
        <p:grpSpPr>
          <a:xfrm>
            <a:off x="3583679" y="2225327"/>
            <a:ext cx="4224533" cy="3044066"/>
            <a:chOff x="720000" y="1796538"/>
            <a:chExt cx="5045369" cy="3528180"/>
          </a:xfrm>
        </p:grpSpPr>
        <p:pic>
          <p:nvPicPr>
            <p:cNvPr id="4" name="Picture 6" descr="Happy sun illustration Black and White Stock Photos &amp; Images - Alamy">
              <a:extLst>
                <a:ext uri="{FF2B5EF4-FFF2-40B4-BE49-F238E27FC236}">
                  <a16:creationId xmlns:a16="http://schemas.microsoft.com/office/drawing/2014/main" id="{DED47C88-5BDE-E899-11A7-48B1F7DE5CB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459" t="-199" r="-125" b="57332"/>
            <a:stretch/>
          </p:blipFill>
          <p:spPr bwMode="auto">
            <a:xfrm>
              <a:off x="957778" y="2770800"/>
              <a:ext cx="1193370" cy="10848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appy sun illustration Black and White Stock Photos &amp; Images - Alamy">
              <a:extLst>
                <a:ext uri="{FF2B5EF4-FFF2-40B4-BE49-F238E27FC236}">
                  <a16:creationId xmlns:a16="http://schemas.microsoft.com/office/drawing/2014/main" id="{3EED62CF-9CD5-D02C-74E2-974827C08AB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459" t="-199" r="-125" b="57332"/>
            <a:stretch/>
          </p:blipFill>
          <p:spPr bwMode="auto">
            <a:xfrm>
              <a:off x="1949883" y="1796538"/>
              <a:ext cx="1193370" cy="1084882"/>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886A98C5-016C-0374-7CC7-E6312CBDF78D}"/>
                </a:ext>
              </a:extLst>
            </p:cNvPr>
            <p:cNvGrpSpPr/>
            <p:nvPr/>
          </p:nvGrpSpPr>
          <p:grpSpPr>
            <a:xfrm>
              <a:off x="720000" y="3264073"/>
              <a:ext cx="5045369" cy="825039"/>
              <a:chOff x="720000" y="3539739"/>
              <a:chExt cx="5045369" cy="825039"/>
            </a:xfrm>
          </p:grpSpPr>
          <p:cxnSp>
            <p:nvCxnSpPr>
              <p:cNvPr id="10" name="Straight Connector 9">
                <a:extLst>
                  <a:ext uri="{FF2B5EF4-FFF2-40B4-BE49-F238E27FC236}">
                    <a16:creationId xmlns:a16="http://schemas.microsoft.com/office/drawing/2014/main" id="{7EF20BBC-843A-E953-1799-AAC7E90D2A08}"/>
                  </a:ext>
                </a:extLst>
              </p:cNvPr>
              <p:cNvCxnSpPr>
                <a:cxnSpLocks/>
              </p:cNvCxnSpPr>
              <p:nvPr/>
            </p:nvCxnSpPr>
            <p:spPr>
              <a:xfrm flipV="1">
                <a:off x="4181160" y="3539739"/>
                <a:ext cx="1584209" cy="8250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DECDCE-7BA8-BCAB-BE34-805DA6B35E1E}"/>
                  </a:ext>
                </a:extLst>
              </p:cNvPr>
              <p:cNvCxnSpPr>
                <a:cxnSpLocks/>
              </p:cNvCxnSpPr>
              <p:nvPr/>
            </p:nvCxnSpPr>
            <p:spPr>
              <a:xfrm>
                <a:off x="720000" y="4364778"/>
                <a:ext cx="346116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3627648-B2D8-C807-573D-3F97C488FB1D}"/>
                  </a:ext>
                </a:extLst>
              </p:cNvPr>
              <p:cNvCxnSpPr>
                <a:cxnSpLocks/>
              </p:cNvCxnSpPr>
              <p:nvPr/>
            </p:nvCxnSpPr>
            <p:spPr>
              <a:xfrm flipV="1">
                <a:off x="720000" y="3539739"/>
                <a:ext cx="1584209" cy="82503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E02905-FA79-EDEB-40CC-BE5FB1925B70}"/>
                  </a:ext>
                </a:extLst>
              </p:cNvPr>
              <p:cNvCxnSpPr>
                <a:cxnSpLocks/>
              </p:cNvCxnSpPr>
              <p:nvPr/>
            </p:nvCxnSpPr>
            <p:spPr>
              <a:xfrm>
                <a:off x="2304209" y="3539739"/>
                <a:ext cx="346116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050" name="Picture 2" descr="Solar Panels Icons - Free SVG &amp; PNG Solar Panels Images - Noun Project">
              <a:extLst>
                <a:ext uri="{FF2B5EF4-FFF2-40B4-BE49-F238E27FC236}">
                  <a16:creationId xmlns:a16="http://schemas.microsoft.com/office/drawing/2014/main" id="{EC0074C6-102E-D3E3-1CDC-8B97BEF66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019" y="2659197"/>
              <a:ext cx="1588576" cy="1588576"/>
            </a:xfrm>
            <a:prstGeom prst="rect">
              <a:avLst/>
            </a:prstGeom>
            <a:noFill/>
            <a:extLst>
              <a:ext uri="{909E8E84-426E-40DD-AFC4-6F175D3DCCD1}">
                <a14:hiddenFill xmlns:a14="http://schemas.microsoft.com/office/drawing/2010/main">
                  <a:solidFill>
                    <a:srgbClr val="FFFFFF"/>
                  </a:solidFill>
                </a14:hiddenFill>
              </a:ext>
            </a:extLst>
          </p:spPr>
        </p:pic>
        <p:sp>
          <p:nvSpPr>
            <p:cNvPr id="42" name="Arc 41">
              <a:extLst>
                <a:ext uri="{FF2B5EF4-FFF2-40B4-BE49-F238E27FC236}">
                  <a16:creationId xmlns:a16="http://schemas.microsoft.com/office/drawing/2014/main" id="{5C10BCAF-39E6-D3B0-95F5-A3527E8652D1}"/>
                </a:ext>
              </a:extLst>
            </p:cNvPr>
            <p:cNvSpPr/>
            <p:nvPr/>
          </p:nvSpPr>
          <p:spPr>
            <a:xfrm>
              <a:off x="1531379" y="2070077"/>
              <a:ext cx="3384857" cy="3254641"/>
            </a:xfrm>
            <a:prstGeom prst="arc">
              <a:avLst>
                <a:gd name="adj1" fmla="val 10802322"/>
                <a:gd name="adj2" fmla="val 0"/>
              </a:avLst>
            </a:prstGeom>
            <a:ln>
              <a:solidFill>
                <a:srgbClr val="F0F60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6" descr="Happy sun illustration Black and White Stock Photos &amp; Images - Alamy">
              <a:extLst>
                <a:ext uri="{FF2B5EF4-FFF2-40B4-BE49-F238E27FC236}">
                  <a16:creationId xmlns:a16="http://schemas.microsoft.com/office/drawing/2014/main" id="{08AC1BC3-0894-F6DC-FEB7-2999298A0CC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459" t="-199" r="-125" b="57332"/>
            <a:stretch/>
          </p:blipFill>
          <p:spPr bwMode="auto">
            <a:xfrm>
              <a:off x="4181160" y="2906302"/>
              <a:ext cx="1193370" cy="108488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appy sun illustration Black and White Stock Photos &amp; Images - Alamy">
              <a:extLst>
                <a:ext uri="{FF2B5EF4-FFF2-40B4-BE49-F238E27FC236}">
                  <a16:creationId xmlns:a16="http://schemas.microsoft.com/office/drawing/2014/main" id="{D627B12C-4388-7619-732B-A116CF79D73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0459" t="-199" r="-125" b="57332"/>
            <a:stretch/>
          </p:blipFill>
          <p:spPr bwMode="auto">
            <a:xfrm>
              <a:off x="3429647" y="1927285"/>
              <a:ext cx="1193370" cy="1084882"/>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F4ED74A7-BC34-5BBD-176C-A46EED97196E}"/>
                </a:ext>
              </a:extLst>
            </p:cNvPr>
            <p:cNvCxnSpPr>
              <a:cxnSpLocks/>
            </p:cNvCxnSpPr>
            <p:nvPr/>
          </p:nvCxnSpPr>
          <p:spPr>
            <a:xfrm>
              <a:off x="1613631" y="3212641"/>
              <a:ext cx="1194861" cy="393977"/>
            </a:xfrm>
            <a:prstGeom prst="line">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6E225C-ABD1-F979-F613-59D98DD489D8}"/>
                </a:ext>
              </a:extLst>
            </p:cNvPr>
            <p:cNvCxnSpPr>
              <a:cxnSpLocks/>
            </p:cNvCxnSpPr>
            <p:nvPr/>
          </p:nvCxnSpPr>
          <p:spPr>
            <a:xfrm>
              <a:off x="2594953" y="2187128"/>
              <a:ext cx="427079" cy="1116184"/>
            </a:xfrm>
            <a:prstGeom prst="line">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1822548-4FCE-D451-B6EC-13FFDB1798F1}"/>
                </a:ext>
              </a:extLst>
            </p:cNvPr>
            <p:cNvCxnSpPr>
              <a:cxnSpLocks/>
            </p:cNvCxnSpPr>
            <p:nvPr/>
          </p:nvCxnSpPr>
          <p:spPr>
            <a:xfrm flipH="1">
              <a:off x="3430162" y="3313241"/>
              <a:ext cx="1423253" cy="325307"/>
            </a:xfrm>
            <a:prstGeom prst="line">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895601D-470A-1299-B052-483E77680718}"/>
                </a:ext>
              </a:extLst>
            </p:cNvPr>
            <p:cNvCxnSpPr>
              <a:cxnSpLocks/>
            </p:cNvCxnSpPr>
            <p:nvPr/>
          </p:nvCxnSpPr>
          <p:spPr>
            <a:xfrm flipH="1">
              <a:off x="3304776" y="2301153"/>
              <a:ext cx="794366" cy="1125516"/>
            </a:xfrm>
            <a:prstGeom prst="line">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063" name="TextBox 2062">
            <a:extLst>
              <a:ext uri="{FF2B5EF4-FFF2-40B4-BE49-F238E27FC236}">
                <a16:creationId xmlns:a16="http://schemas.microsoft.com/office/drawing/2014/main" id="{A11CA908-460C-2C56-77DD-2FDECA79BD7B}"/>
              </a:ext>
            </a:extLst>
          </p:cNvPr>
          <p:cNvSpPr txBox="1"/>
          <p:nvPr/>
        </p:nvSpPr>
        <p:spPr>
          <a:xfrm>
            <a:off x="837719" y="2543974"/>
            <a:ext cx="3124385" cy="1384995"/>
          </a:xfrm>
          <a:prstGeom prst="rect">
            <a:avLst/>
          </a:prstGeom>
          <a:noFill/>
        </p:spPr>
        <p:txBody>
          <a:bodyPr wrap="square">
            <a:spAutoFit/>
          </a:bodyPr>
          <a:lstStyle/>
          <a:p>
            <a:r>
              <a:rPr lang="en-US" b="1" dirty="0">
                <a:solidFill>
                  <a:schemeClr val="accent2"/>
                </a:solidFill>
                <a:latin typeface="Sofia Sans" panose="020B0604020202020204" charset="0"/>
                <a:ea typeface="Times New Roman" panose="02020603050405020304" pitchFamily="18" charset="0"/>
              </a:rPr>
              <a:t>The sun changes its position </a:t>
            </a:r>
            <a:r>
              <a:rPr lang="en-US" dirty="0">
                <a:solidFill>
                  <a:schemeClr val="tx1"/>
                </a:solidFill>
                <a:latin typeface="Sofia Sans" panose="020B0604020202020204" charset="0"/>
                <a:ea typeface="Times New Roman" panose="02020603050405020304" pitchFamily="18" charset="0"/>
              </a:rPr>
              <a:t>not only </a:t>
            </a:r>
            <a:r>
              <a:rPr lang="en-US" b="1" dirty="0">
                <a:solidFill>
                  <a:schemeClr val="accent2"/>
                </a:solidFill>
                <a:latin typeface="Sofia Sans" panose="020B0604020202020204" charset="0"/>
                <a:ea typeface="Times New Roman" panose="02020603050405020304" pitchFamily="18" charset="0"/>
              </a:rPr>
              <a:t>during the day, </a:t>
            </a:r>
            <a:r>
              <a:rPr lang="en-US" dirty="0">
                <a:solidFill>
                  <a:schemeClr val="tx1"/>
                </a:solidFill>
                <a:latin typeface="Sofia Sans" panose="020B0604020202020204" charset="0"/>
              </a:rPr>
              <a:t>but you might have noticed it also change </a:t>
            </a:r>
            <a:r>
              <a:rPr lang="en-US" b="1" dirty="0">
                <a:solidFill>
                  <a:schemeClr val="accent2"/>
                </a:solidFill>
                <a:latin typeface="Sofia Sans" panose="020B0604020202020204" charset="0"/>
                <a:ea typeface="Times New Roman" panose="02020603050405020304" pitchFamily="18" charset="0"/>
              </a:rPr>
              <a:t>throughout the year*. </a:t>
            </a:r>
            <a:r>
              <a:rPr lang="en-US" dirty="0">
                <a:solidFill>
                  <a:schemeClr val="tx1"/>
                </a:solidFill>
                <a:latin typeface="Sofia Sans" panose="020B0604020202020204" charset="0"/>
              </a:rPr>
              <a:t>Furthermore, it changes its position also </a:t>
            </a:r>
            <a:r>
              <a:rPr lang="en-US" b="1" dirty="0">
                <a:solidFill>
                  <a:schemeClr val="accent2"/>
                </a:solidFill>
                <a:latin typeface="Sofia Sans" panose="020B0604020202020204" charset="0"/>
                <a:ea typeface="Times New Roman" panose="02020603050405020304" pitchFamily="18" charset="0"/>
              </a:rPr>
              <a:t>based on where you are…</a:t>
            </a:r>
          </a:p>
        </p:txBody>
      </p:sp>
      <p:sp>
        <p:nvSpPr>
          <p:cNvPr id="2065" name="TextBox 2064">
            <a:extLst>
              <a:ext uri="{FF2B5EF4-FFF2-40B4-BE49-F238E27FC236}">
                <a16:creationId xmlns:a16="http://schemas.microsoft.com/office/drawing/2014/main" id="{88E96D03-6FFB-ACF0-0335-9E3AA269AF83}"/>
              </a:ext>
            </a:extLst>
          </p:cNvPr>
          <p:cNvSpPr txBox="1"/>
          <p:nvPr/>
        </p:nvSpPr>
        <p:spPr>
          <a:xfrm>
            <a:off x="1024467" y="4368184"/>
            <a:ext cx="7623461" cy="523220"/>
          </a:xfrm>
          <a:prstGeom prst="rect">
            <a:avLst/>
          </a:prstGeom>
          <a:noFill/>
        </p:spPr>
        <p:txBody>
          <a:bodyPr wrap="square">
            <a:spAutoFit/>
          </a:bodyPr>
          <a:lstStyle/>
          <a:p>
            <a:r>
              <a:rPr lang="it-IT" dirty="0">
                <a:solidFill>
                  <a:schemeClr val="tx1"/>
                </a:solidFill>
                <a:latin typeface="Sofia Sans" panose="020B0604020202020204" charset="0"/>
                <a:ea typeface="Times New Roman" panose="02020603050405020304" pitchFamily="18" charset="0"/>
              </a:rPr>
              <a:t>*</a:t>
            </a:r>
            <a:r>
              <a:rPr lang="it-IT" dirty="0" err="1">
                <a:solidFill>
                  <a:schemeClr val="tx1"/>
                </a:solidFill>
                <a:latin typeface="Sofia Sans" panose="020B0604020202020204" charset="0"/>
                <a:ea typeface="Times New Roman" panose="02020603050405020304" pitchFamily="18" charset="0"/>
              </a:rPr>
              <a:t>If</a:t>
            </a:r>
            <a:r>
              <a:rPr lang="it-IT" dirty="0">
                <a:solidFill>
                  <a:schemeClr val="tx1"/>
                </a:solidFill>
                <a:latin typeface="Sofia Sans" panose="020B0604020202020204" charset="0"/>
                <a:ea typeface="Times New Roman" panose="02020603050405020304" pitchFamily="18" charset="0"/>
              </a:rPr>
              <a:t> </a:t>
            </a:r>
            <a:r>
              <a:rPr lang="it-IT" dirty="0" err="1">
                <a:solidFill>
                  <a:schemeClr val="tx1"/>
                </a:solidFill>
                <a:latin typeface="Sofia Sans" panose="020B0604020202020204" charset="0"/>
                <a:ea typeface="Times New Roman" panose="02020603050405020304" pitchFamily="18" charset="0"/>
              </a:rPr>
              <a:t>you</a:t>
            </a:r>
            <a:r>
              <a:rPr lang="it-IT" dirty="0">
                <a:solidFill>
                  <a:schemeClr val="tx1"/>
                </a:solidFill>
                <a:latin typeface="Sofia Sans" panose="020B0604020202020204" charset="0"/>
                <a:ea typeface="Times New Roman" panose="02020603050405020304" pitchFamily="18" charset="0"/>
              </a:rPr>
              <a:t> </a:t>
            </a:r>
            <a:r>
              <a:rPr lang="it-IT" dirty="0" err="1">
                <a:solidFill>
                  <a:schemeClr val="tx1"/>
                </a:solidFill>
                <a:latin typeface="Sofia Sans" panose="020B0604020202020204" charset="0"/>
                <a:ea typeface="Times New Roman" panose="02020603050405020304" pitchFamily="18" charset="0"/>
              </a:rPr>
              <a:t>have</a:t>
            </a:r>
            <a:r>
              <a:rPr lang="it-IT" dirty="0">
                <a:solidFill>
                  <a:schemeClr val="tx1"/>
                </a:solidFill>
                <a:latin typeface="Sofia Sans" panose="020B0604020202020204" charset="0"/>
                <a:ea typeface="Times New Roman" panose="02020603050405020304" pitchFamily="18" charset="0"/>
              </a:rPr>
              <a:t> </a:t>
            </a:r>
            <a:r>
              <a:rPr lang="it-IT" dirty="0" err="1">
                <a:solidFill>
                  <a:schemeClr val="tx1"/>
                </a:solidFill>
                <a:latin typeface="Sofia Sans" panose="020B0604020202020204" charset="0"/>
                <a:ea typeface="Times New Roman" panose="02020603050405020304" pitchFamily="18" charset="0"/>
              </a:rPr>
              <a:t>never</a:t>
            </a:r>
            <a:r>
              <a:rPr lang="it-IT" dirty="0">
                <a:solidFill>
                  <a:schemeClr val="tx1"/>
                </a:solidFill>
                <a:latin typeface="Sofia Sans" panose="020B0604020202020204" charset="0"/>
                <a:ea typeface="Times New Roman" panose="02020603050405020304" pitchFamily="18" charset="0"/>
              </a:rPr>
              <a:t> </a:t>
            </a:r>
            <a:r>
              <a:rPr lang="it-IT" dirty="0" err="1">
                <a:solidFill>
                  <a:schemeClr val="tx1"/>
                </a:solidFill>
                <a:latin typeface="Sofia Sans" panose="020B0604020202020204" charset="0"/>
                <a:ea typeface="Times New Roman" panose="02020603050405020304" pitchFamily="18" charset="0"/>
              </a:rPr>
              <a:t>noticed</a:t>
            </a:r>
            <a:r>
              <a:rPr lang="it-IT" dirty="0">
                <a:solidFill>
                  <a:schemeClr val="tx1"/>
                </a:solidFill>
                <a:latin typeface="Sofia Sans" panose="020B0604020202020204" charset="0"/>
                <a:ea typeface="Times New Roman" panose="02020603050405020304" pitchFamily="18" charset="0"/>
              </a:rPr>
              <a:t> </a:t>
            </a:r>
            <a:r>
              <a:rPr lang="it-IT" dirty="0" err="1">
                <a:solidFill>
                  <a:schemeClr val="tx1"/>
                </a:solidFill>
                <a:latin typeface="Sofia Sans" panose="020B0604020202020204" charset="0"/>
                <a:ea typeface="Times New Roman" panose="02020603050405020304" pitchFamily="18" charset="0"/>
              </a:rPr>
              <a:t>it</a:t>
            </a:r>
            <a:r>
              <a:rPr lang="it-IT" dirty="0">
                <a:solidFill>
                  <a:schemeClr val="tx1"/>
                </a:solidFill>
                <a:latin typeface="Sofia Sans" panose="020B0604020202020204" charset="0"/>
                <a:ea typeface="Times New Roman" panose="02020603050405020304" pitchFamily="18" charset="0"/>
              </a:rPr>
              <a:t>, </a:t>
            </a:r>
            <a:r>
              <a:rPr lang="it-IT" dirty="0" err="1">
                <a:solidFill>
                  <a:schemeClr val="tx1"/>
                </a:solidFill>
                <a:latin typeface="Sofia Sans" panose="020B0604020202020204" charset="0"/>
                <a:ea typeface="Times New Roman" panose="02020603050405020304" pitchFamily="18" charset="0"/>
              </a:rPr>
              <a:t>find</a:t>
            </a:r>
            <a:r>
              <a:rPr lang="it-IT" dirty="0">
                <a:solidFill>
                  <a:schemeClr val="tx1"/>
                </a:solidFill>
                <a:latin typeface="Sofia Sans" panose="020B0604020202020204" charset="0"/>
                <a:ea typeface="Times New Roman" panose="02020603050405020304" pitchFamily="18" charset="0"/>
              </a:rPr>
              <a:t> a place from </a:t>
            </a:r>
            <a:r>
              <a:rPr lang="it-IT" dirty="0" err="1">
                <a:solidFill>
                  <a:schemeClr val="tx1"/>
                </a:solidFill>
                <a:latin typeface="Sofia Sans" panose="020B0604020202020204" charset="0"/>
                <a:ea typeface="Times New Roman" panose="02020603050405020304" pitchFamily="18" charset="0"/>
              </a:rPr>
              <a:t>where</a:t>
            </a:r>
            <a:r>
              <a:rPr lang="it-IT" dirty="0">
                <a:solidFill>
                  <a:schemeClr val="tx1"/>
                </a:solidFill>
                <a:latin typeface="Sofia Sans" panose="020B0604020202020204" charset="0"/>
                <a:ea typeface="Times New Roman" panose="02020603050405020304" pitchFamily="18" charset="0"/>
              </a:rPr>
              <a:t> </a:t>
            </a:r>
            <a:r>
              <a:rPr lang="it-IT" dirty="0" err="1">
                <a:solidFill>
                  <a:schemeClr val="tx1"/>
                </a:solidFill>
                <a:latin typeface="Sofia Sans" panose="020B0604020202020204" charset="0"/>
                <a:ea typeface="Times New Roman" panose="02020603050405020304" pitchFamily="18" charset="0"/>
              </a:rPr>
              <a:t>you</a:t>
            </a:r>
            <a:r>
              <a:rPr lang="it-IT" dirty="0">
                <a:solidFill>
                  <a:schemeClr val="tx1"/>
                </a:solidFill>
                <a:latin typeface="Sofia Sans" panose="020B0604020202020204" charset="0"/>
                <a:ea typeface="Times New Roman" panose="02020603050405020304" pitchFamily="18" charset="0"/>
              </a:rPr>
              <a:t> can </a:t>
            </a:r>
            <a:r>
              <a:rPr lang="it-IT" dirty="0" err="1">
                <a:solidFill>
                  <a:schemeClr val="tx1"/>
                </a:solidFill>
                <a:latin typeface="Sofia Sans" panose="020B0604020202020204" charset="0"/>
                <a:ea typeface="Times New Roman" panose="02020603050405020304" pitchFamily="18" charset="0"/>
              </a:rPr>
              <a:t>see</a:t>
            </a:r>
            <a:r>
              <a:rPr lang="it-IT" dirty="0">
                <a:solidFill>
                  <a:schemeClr val="tx1"/>
                </a:solidFill>
                <a:latin typeface="Sofia Sans" panose="020B0604020202020204" charset="0"/>
                <a:ea typeface="Times New Roman" panose="02020603050405020304" pitchFamily="18" charset="0"/>
              </a:rPr>
              <a:t> the </a:t>
            </a:r>
            <a:r>
              <a:rPr lang="it-IT" dirty="0" err="1">
                <a:solidFill>
                  <a:schemeClr val="tx1"/>
                </a:solidFill>
                <a:latin typeface="Sofia Sans" panose="020B0604020202020204" charset="0"/>
                <a:ea typeface="Times New Roman" panose="02020603050405020304" pitchFamily="18" charset="0"/>
              </a:rPr>
              <a:t>sunrise</a:t>
            </a:r>
            <a:r>
              <a:rPr lang="it-IT" dirty="0">
                <a:solidFill>
                  <a:schemeClr val="tx1"/>
                </a:solidFill>
                <a:latin typeface="Sofia Sans" panose="020B0604020202020204" charset="0"/>
                <a:ea typeface="Times New Roman" panose="02020603050405020304" pitchFamily="18" charset="0"/>
              </a:rPr>
              <a:t>/</a:t>
            </a:r>
            <a:r>
              <a:rPr lang="it-IT" dirty="0" err="1">
                <a:solidFill>
                  <a:schemeClr val="tx1"/>
                </a:solidFill>
                <a:latin typeface="Sofia Sans" panose="020B0604020202020204" charset="0"/>
                <a:ea typeface="Times New Roman" panose="02020603050405020304" pitchFamily="18" charset="0"/>
              </a:rPr>
              <a:t>sunset</a:t>
            </a:r>
            <a:r>
              <a:rPr lang="it-IT" dirty="0">
                <a:solidFill>
                  <a:schemeClr val="tx1"/>
                </a:solidFill>
                <a:latin typeface="Sofia Sans" panose="020B0604020202020204" charset="0"/>
                <a:ea typeface="Times New Roman" panose="02020603050405020304" pitchFamily="18" charset="0"/>
              </a:rPr>
              <a:t> and take a picture/</a:t>
            </a:r>
            <a:r>
              <a:rPr lang="it-IT" dirty="0" err="1">
                <a:solidFill>
                  <a:schemeClr val="tx1"/>
                </a:solidFill>
                <a:latin typeface="Sofia Sans" panose="020B0604020202020204" charset="0"/>
                <a:ea typeface="Times New Roman" panose="02020603050405020304" pitchFamily="18" charset="0"/>
              </a:rPr>
              <a:t>draw</a:t>
            </a:r>
            <a:r>
              <a:rPr lang="it-IT" dirty="0">
                <a:solidFill>
                  <a:schemeClr val="tx1"/>
                </a:solidFill>
                <a:latin typeface="Sofia Sans" panose="020B0604020202020204" charset="0"/>
                <a:ea typeface="Times New Roman" panose="02020603050405020304" pitchFamily="18" charset="0"/>
              </a:rPr>
              <a:t> </a:t>
            </a:r>
            <a:r>
              <a:rPr lang="it-IT" dirty="0" err="1">
                <a:solidFill>
                  <a:schemeClr val="tx1"/>
                </a:solidFill>
                <a:latin typeface="Sofia Sans" panose="020B0604020202020204" charset="0"/>
                <a:ea typeface="Times New Roman" panose="02020603050405020304" pitchFamily="18" charset="0"/>
              </a:rPr>
              <a:t>it</a:t>
            </a:r>
            <a:r>
              <a:rPr lang="it-IT" dirty="0">
                <a:solidFill>
                  <a:schemeClr val="tx1"/>
                </a:solidFill>
                <a:latin typeface="Sofia Sans" panose="020B0604020202020204" charset="0"/>
                <a:ea typeface="Times New Roman" panose="02020603050405020304" pitchFamily="18" charset="0"/>
              </a:rPr>
              <a:t> on </a:t>
            </a:r>
            <a:r>
              <a:rPr lang="it-IT" dirty="0" err="1">
                <a:solidFill>
                  <a:schemeClr val="tx1"/>
                </a:solidFill>
                <a:latin typeface="Sofia Sans" panose="020B0604020202020204" charset="0"/>
                <a:ea typeface="Times New Roman" panose="02020603050405020304" pitchFamily="18" charset="0"/>
              </a:rPr>
              <a:t>Dicember</a:t>
            </a:r>
            <a:r>
              <a:rPr lang="it-IT" dirty="0">
                <a:solidFill>
                  <a:schemeClr val="tx1"/>
                </a:solidFill>
                <a:latin typeface="Sofia Sans" panose="020B0604020202020204" charset="0"/>
                <a:ea typeface="Times New Roman" panose="02020603050405020304" pitchFamily="18" charset="0"/>
              </a:rPr>
              <a:t> 21° and on June 21° and </a:t>
            </a:r>
            <a:r>
              <a:rPr lang="it-IT" dirty="0" err="1">
                <a:solidFill>
                  <a:schemeClr val="tx1"/>
                </a:solidFill>
                <a:latin typeface="Sofia Sans" panose="020B0604020202020204" charset="0"/>
                <a:ea typeface="Times New Roman" panose="02020603050405020304" pitchFamily="18" charset="0"/>
              </a:rPr>
              <a:t>then</a:t>
            </a:r>
            <a:r>
              <a:rPr lang="it-IT" dirty="0">
                <a:solidFill>
                  <a:schemeClr val="tx1"/>
                </a:solidFill>
                <a:latin typeface="Sofia Sans" panose="020B0604020202020204" charset="0"/>
                <a:ea typeface="Times New Roman" panose="02020603050405020304" pitchFamily="18" charset="0"/>
              </a:rPr>
              <a:t> compare!</a:t>
            </a:r>
            <a:endParaRPr lang="en-US" dirty="0">
              <a:solidFill>
                <a:schemeClr val="tx1"/>
              </a:solidFill>
            </a:endParaRPr>
          </a:p>
        </p:txBody>
      </p:sp>
      <p:sp>
        <p:nvSpPr>
          <p:cNvPr id="2068" name="TextBox 2067">
            <a:extLst>
              <a:ext uri="{FF2B5EF4-FFF2-40B4-BE49-F238E27FC236}">
                <a16:creationId xmlns:a16="http://schemas.microsoft.com/office/drawing/2014/main" id="{0BE0806A-8F6A-0260-A2CD-407168107ED2}"/>
              </a:ext>
            </a:extLst>
          </p:cNvPr>
          <p:cNvSpPr txBox="1"/>
          <p:nvPr/>
        </p:nvSpPr>
        <p:spPr>
          <a:xfrm>
            <a:off x="7450032" y="2383839"/>
            <a:ext cx="1734147" cy="646331"/>
          </a:xfrm>
          <a:prstGeom prst="rect">
            <a:avLst/>
          </a:prstGeom>
          <a:noFill/>
        </p:spPr>
        <p:txBody>
          <a:bodyPr wrap="square">
            <a:spAutoFit/>
          </a:bodyPr>
          <a:lstStyle/>
          <a:p>
            <a:r>
              <a:rPr lang="en-US" sz="1200" b="1">
                <a:solidFill>
                  <a:schemeClr val="accent2"/>
                </a:solidFill>
                <a:latin typeface="Sofia Sans" panose="020B0604020202020204" charset="0"/>
                <a:ea typeface="Times New Roman" panose="02020603050405020304" pitchFamily="18" charset="0"/>
              </a:rPr>
              <a:t>What time is it?</a:t>
            </a:r>
          </a:p>
          <a:p>
            <a:r>
              <a:rPr lang="en-US" sz="1200" b="1">
                <a:solidFill>
                  <a:schemeClr val="accent2"/>
                </a:solidFill>
                <a:latin typeface="Sofia Sans" panose="020B0604020202020204" charset="0"/>
                <a:ea typeface="Times New Roman" panose="02020603050405020304" pitchFamily="18" charset="0"/>
              </a:rPr>
              <a:t>What day of year?</a:t>
            </a:r>
          </a:p>
          <a:p>
            <a:r>
              <a:rPr lang="en-US" sz="1200" b="1">
                <a:solidFill>
                  <a:schemeClr val="accent2"/>
                </a:solidFill>
                <a:latin typeface="Sofia Sans" panose="020B0604020202020204" charset="0"/>
                <a:ea typeface="Times New Roman" panose="02020603050405020304" pitchFamily="18" charset="0"/>
              </a:rPr>
              <a:t>Where am I?</a:t>
            </a:r>
            <a:endParaRPr lang="en-US" sz="1200">
              <a:solidFill>
                <a:schemeClr val="tx1"/>
              </a:solidFill>
              <a:latin typeface="Sofia Sans" panose="020B0604020202020204" charset="0"/>
              <a:ea typeface="Times New Roman" panose="02020603050405020304" pitchFamily="18" charset="0"/>
            </a:endParaRPr>
          </a:p>
        </p:txBody>
      </p:sp>
      <p:pic>
        <p:nvPicPr>
          <p:cNvPr id="3074" name="Picture 2" descr="546 imágenes de Desperate emoji - Imágenes, fotos y vectores de stock ...">
            <a:extLst>
              <a:ext uri="{FF2B5EF4-FFF2-40B4-BE49-F238E27FC236}">
                <a16:creationId xmlns:a16="http://schemas.microsoft.com/office/drawing/2014/main" id="{F126BDE7-4A06-AAE4-5453-353CB9DACD19}"/>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b="10295"/>
          <a:stretch/>
        </p:blipFill>
        <p:spPr bwMode="auto">
          <a:xfrm>
            <a:off x="639352" y="1593393"/>
            <a:ext cx="1032794" cy="6782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D9FB2F2-0A39-0DB9-7E57-CF8B975ECB33}"/>
              </a:ext>
            </a:extLst>
          </p:cNvPr>
          <p:cNvSpPr txBox="1"/>
          <p:nvPr/>
        </p:nvSpPr>
        <p:spPr>
          <a:xfrm>
            <a:off x="1672146" y="1633037"/>
            <a:ext cx="7241608" cy="584775"/>
          </a:xfrm>
          <a:prstGeom prst="rect">
            <a:avLst/>
          </a:prstGeom>
          <a:noFill/>
        </p:spPr>
        <p:txBody>
          <a:bodyPr wrap="square">
            <a:spAutoFit/>
          </a:bodyPr>
          <a:lstStyle/>
          <a:p>
            <a:r>
              <a:rPr lang="en-US" sz="1600" b="1">
                <a:solidFill>
                  <a:schemeClr val="accent2"/>
                </a:solidFill>
                <a:latin typeface="Sofia Sans" panose="020B0604020202020204" charset="0"/>
                <a:ea typeface="Times New Roman" panose="02020603050405020304" pitchFamily="18" charset="0"/>
              </a:rPr>
              <a:t>…wait a minute, but the sun moves around all the time!!!!</a:t>
            </a:r>
          </a:p>
          <a:p>
            <a:r>
              <a:rPr lang="en-US" sz="1600">
                <a:solidFill>
                  <a:schemeClr val="tx1"/>
                </a:solidFill>
                <a:latin typeface="Sofia Sans" panose="020B0604020202020204" charset="0"/>
                <a:ea typeface="Times New Roman" panose="02020603050405020304" pitchFamily="18" charset="0"/>
              </a:rPr>
              <a:t> or perhaps I should better say, WE move around the sun all the time!</a:t>
            </a:r>
          </a:p>
        </p:txBody>
      </p:sp>
    </p:spTree>
    <p:extLst>
      <p:ext uri="{BB962C8B-B14F-4D97-AF65-F5344CB8AC3E}">
        <p14:creationId xmlns:p14="http://schemas.microsoft.com/office/powerpoint/2010/main" val="301348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it-IT"/>
              <a:t>PV </a:t>
            </a:r>
            <a:r>
              <a:rPr lang="it-IT" err="1"/>
              <a:t>introduction</a:t>
            </a:r>
            <a:endParaRPr/>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72" name="Google Shape;372;p28"/>
          <p:cNvSpPr txBox="1">
            <a:spLocks noGrp="1"/>
          </p:cNvSpPr>
          <p:nvPr>
            <p:ph type="subTitle" idx="1"/>
          </p:nvPr>
        </p:nvSpPr>
        <p:spPr>
          <a:xfrm>
            <a:off x="713225" y="4192392"/>
            <a:ext cx="5443800" cy="411600"/>
          </a:xfrm>
          <a:prstGeom prst="rect">
            <a:avLst/>
          </a:prstGeom>
        </p:spPr>
        <p:txBody>
          <a:bodyPr spcFirstLastPara="1" wrap="square" lIns="91425" tIns="91425" rIns="91425" bIns="91425" anchor="ctr" anchorCtr="0">
            <a:noAutofit/>
          </a:bodyPr>
          <a:lstStyle/>
          <a:p>
            <a:pPr marL="0" indent="0"/>
            <a:r>
              <a:rPr lang="en-GB" sz="1400"/>
              <a:t>Learn about Solar PV technology and its potential in Ghana</a:t>
            </a:r>
          </a:p>
        </p:txBody>
      </p:sp>
      <p:grpSp>
        <p:nvGrpSpPr>
          <p:cNvPr id="2" name="Google Shape;852;p44">
            <a:extLst>
              <a:ext uri="{FF2B5EF4-FFF2-40B4-BE49-F238E27FC236}">
                <a16:creationId xmlns:a16="http://schemas.microsoft.com/office/drawing/2014/main" id="{724AB2B3-731A-F108-0B90-C9C8DE9B216E}"/>
              </a:ext>
            </a:extLst>
          </p:cNvPr>
          <p:cNvGrpSpPr/>
          <p:nvPr/>
        </p:nvGrpSpPr>
        <p:grpSpPr>
          <a:xfrm>
            <a:off x="6279357" y="1800261"/>
            <a:ext cx="2049694" cy="2392131"/>
            <a:chOff x="5425513" y="1469031"/>
            <a:chExt cx="478043" cy="492188"/>
          </a:xfrm>
        </p:grpSpPr>
        <p:sp>
          <p:nvSpPr>
            <p:cNvPr id="3" name="Google Shape;853;p44">
              <a:extLst>
                <a:ext uri="{FF2B5EF4-FFF2-40B4-BE49-F238E27FC236}">
                  <a16:creationId xmlns:a16="http://schemas.microsoft.com/office/drawing/2014/main" id="{C9CDF718-5914-5677-05B6-0E8978C94FFE}"/>
                </a:ext>
              </a:extLst>
            </p:cNvPr>
            <p:cNvSpPr/>
            <p:nvPr/>
          </p:nvSpPr>
          <p:spPr>
            <a:xfrm>
              <a:off x="5539422" y="1587421"/>
              <a:ext cx="39857" cy="14150"/>
            </a:xfrm>
            <a:custGeom>
              <a:avLst/>
              <a:gdLst/>
              <a:ahLst/>
              <a:cxnLst/>
              <a:rect l="l" t="t" r="r" b="b"/>
              <a:pathLst>
                <a:path w="169" h="60" extrusionOk="0">
                  <a:moveTo>
                    <a:pt x="30" y="60"/>
                  </a:moveTo>
                  <a:lnTo>
                    <a:pt x="30" y="60"/>
                  </a:lnTo>
                  <a:cubicBezTo>
                    <a:pt x="138" y="60"/>
                    <a:pt x="138" y="60"/>
                    <a:pt x="138" y="60"/>
                  </a:cubicBezTo>
                  <a:cubicBezTo>
                    <a:pt x="153" y="60"/>
                    <a:pt x="168" y="49"/>
                    <a:pt x="168" y="33"/>
                  </a:cubicBezTo>
                  <a:cubicBezTo>
                    <a:pt x="172" y="15"/>
                    <a:pt x="157" y="0"/>
                    <a:pt x="13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4" name="Google Shape;854;p44">
              <a:extLst>
                <a:ext uri="{FF2B5EF4-FFF2-40B4-BE49-F238E27FC236}">
                  <a16:creationId xmlns:a16="http://schemas.microsoft.com/office/drawing/2014/main" id="{76EFA5E3-1116-0015-E47C-056F06C83B6C}"/>
                </a:ext>
              </a:extLst>
            </p:cNvPr>
            <p:cNvSpPr/>
            <p:nvPr/>
          </p:nvSpPr>
          <p:spPr>
            <a:xfrm>
              <a:off x="5749317" y="1587421"/>
              <a:ext cx="40564" cy="14150"/>
            </a:xfrm>
            <a:custGeom>
              <a:avLst/>
              <a:gdLst/>
              <a:ahLst/>
              <a:cxnLst/>
              <a:rect l="l" t="t" r="r" b="b"/>
              <a:pathLst>
                <a:path w="172" h="60" extrusionOk="0">
                  <a:moveTo>
                    <a:pt x="30" y="60"/>
                  </a:moveTo>
                  <a:lnTo>
                    <a:pt x="30" y="60"/>
                  </a:lnTo>
                  <a:cubicBezTo>
                    <a:pt x="139" y="60"/>
                    <a:pt x="139" y="60"/>
                    <a:pt x="139" y="60"/>
                  </a:cubicBezTo>
                  <a:cubicBezTo>
                    <a:pt x="153" y="60"/>
                    <a:pt x="168" y="49"/>
                    <a:pt x="172" y="33"/>
                  </a:cubicBezTo>
                  <a:cubicBezTo>
                    <a:pt x="172" y="15"/>
                    <a:pt x="157" y="0"/>
                    <a:pt x="139" y="0"/>
                  </a:cubicBezTo>
                  <a:cubicBezTo>
                    <a:pt x="30" y="0"/>
                    <a:pt x="30" y="0"/>
                    <a:pt x="30" y="0"/>
                  </a:cubicBezTo>
                  <a:cubicBezTo>
                    <a:pt x="11" y="0"/>
                    <a:pt x="-4" y="15"/>
                    <a:pt x="0" y="33"/>
                  </a:cubicBezTo>
                  <a:cubicBezTo>
                    <a:pt x="4" y="49"/>
                    <a:pt x="15"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5" name="Google Shape;855;p44">
              <a:extLst>
                <a:ext uri="{FF2B5EF4-FFF2-40B4-BE49-F238E27FC236}">
                  <a16:creationId xmlns:a16="http://schemas.microsoft.com/office/drawing/2014/main" id="{3EDDD26B-EC8E-9797-F1DC-474943F306A8}"/>
                </a:ext>
              </a:extLst>
            </p:cNvPr>
            <p:cNvSpPr/>
            <p:nvPr/>
          </p:nvSpPr>
          <p:spPr>
            <a:xfrm>
              <a:off x="5722668" y="1503699"/>
              <a:ext cx="32074" cy="32545"/>
            </a:xfrm>
            <a:custGeom>
              <a:avLst/>
              <a:gdLst/>
              <a:ahLst/>
              <a:cxnLst/>
              <a:rect l="l" t="t" r="r" b="b"/>
              <a:pathLst>
                <a:path w="136" h="138" extrusionOk="0">
                  <a:moveTo>
                    <a:pt x="31" y="138"/>
                  </a:moveTo>
                  <a:lnTo>
                    <a:pt x="31" y="138"/>
                  </a:lnTo>
                  <a:cubicBezTo>
                    <a:pt x="38" y="138"/>
                    <a:pt x="46" y="134"/>
                    <a:pt x="49" y="131"/>
                  </a:cubicBezTo>
                  <a:cubicBezTo>
                    <a:pt x="128" y="52"/>
                    <a:pt x="128" y="52"/>
                    <a:pt x="128" y="52"/>
                  </a:cubicBezTo>
                  <a:cubicBezTo>
                    <a:pt x="139" y="41"/>
                    <a:pt x="139" y="22"/>
                    <a:pt x="128" y="11"/>
                  </a:cubicBezTo>
                  <a:cubicBezTo>
                    <a:pt x="117" y="-4"/>
                    <a:pt x="98" y="-4"/>
                    <a:pt x="83" y="11"/>
                  </a:cubicBezTo>
                  <a:cubicBezTo>
                    <a:pt x="9" y="86"/>
                    <a:pt x="9" y="86"/>
                    <a:pt x="9" y="86"/>
                  </a:cubicBezTo>
                  <a:cubicBezTo>
                    <a:pt x="-3" y="97"/>
                    <a:pt x="-3" y="119"/>
                    <a:pt x="9" y="131"/>
                  </a:cubicBezTo>
                  <a:cubicBezTo>
                    <a:pt x="12" y="134"/>
                    <a:pt x="20" y="138"/>
                    <a:pt x="31" y="138"/>
                  </a:cubicBez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6" name="Google Shape;856;p44">
              <a:extLst>
                <a:ext uri="{FF2B5EF4-FFF2-40B4-BE49-F238E27FC236}">
                  <a16:creationId xmlns:a16="http://schemas.microsoft.com/office/drawing/2014/main" id="{3F4631B6-E9C0-EBCF-1096-DE0F0C77B250}"/>
                </a:ext>
              </a:extLst>
            </p:cNvPr>
            <p:cNvSpPr/>
            <p:nvPr/>
          </p:nvSpPr>
          <p:spPr>
            <a:xfrm>
              <a:off x="5573619" y="1503699"/>
              <a:ext cx="33017" cy="32545"/>
            </a:xfrm>
            <a:custGeom>
              <a:avLst/>
              <a:gdLst/>
              <a:ahLst/>
              <a:cxnLst/>
              <a:rect l="l" t="t" r="r" b="b"/>
              <a:pathLst>
                <a:path w="140" h="138" extrusionOk="0">
                  <a:moveTo>
                    <a:pt x="87" y="131"/>
                  </a:moveTo>
                  <a:lnTo>
                    <a:pt x="87" y="131"/>
                  </a:lnTo>
                  <a:cubicBezTo>
                    <a:pt x="91" y="134"/>
                    <a:pt x="102" y="138"/>
                    <a:pt x="109" y="138"/>
                  </a:cubicBezTo>
                  <a:cubicBezTo>
                    <a:pt x="117" y="138"/>
                    <a:pt x="124" y="134"/>
                    <a:pt x="128" y="131"/>
                  </a:cubicBezTo>
                  <a:cubicBezTo>
                    <a:pt x="143" y="119"/>
                    <a:pt x="143" y="97"/>
                    <a:pt x="128" y="86"/>
                  </a:cubicBezTo>
                  <a:cubicBezTo>
                    <a:pt x="53" y="11"/>
                    <a:pt x="53" y="11"/>
                    <a:pt x="53" y="11"/>
                  </a:cubicBezTo>
                  <a:cubicBezTo>
                    <a:pt x="38" y="-4"/>
                    <a:pt x="19" y="-4"/>
                    <a:pt x="8" y="11"/>
                  </a:cubicBezTo>
                  <a:cubicBezTo>
                    <a:pt x="-3" y="22"/>
                    <a:pt x="-3" y="41"/>
                    <a:pt x="8" y="52"/>
                  </a:cubicBezTo>
                  <a:lnTo>
                    <a:pt x="87" y="131"/>
                  </a:ln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 name="Google Shape;857;p44">
              <a:extLst>
                <a:ext uri="{FF2B5EF4-FFF2-40B4-BE49-F238E27FC236}">
                  <a16:creationId xmlns:a16="http://schemas.microsoft.com/office/drawing/2014/main" id="{D37A1767-4BBD-0A44-0FB4-76A409A98DB1}"/>
                </a:ext>
              </a:extLst>
            </p:cNvPr>
            <p:cNvSpPr/>
            <p:nvPr/>
          </p:nvSpPr>
          <p:spPr>
            <a:xfrm>
              <a:off x="5657577" y="1469031"/>
              <a:ext cx="14150" cy="40092"/>
            </a:xfrm>
            <a:custGeom>
              <a:avLst/>
              <a:gdLst/>
              <a:ahLst/>
              <a:cxnLst/>
              <a:rect l="l" t="t" r="r" b="b"/>
              <a:pathLst>
                <a:path w="60" h="170" extrusionOk="0">
                  <a:moveTo>
                    <a:pt x="60" y="139"/>
                  </a:moveTo>
                  <a:lnTo>
                    <a:pt x="60" y="139"/>
                  </a:lnTo>
                  <a:cubicBezTo>
                    <a:pt x="60" y="31"/>
                    <a:pt x="60" y="31"/>
                    <a:pt x="60" y="31"/>
                  </a:cubicBezTo>
                  <a:cubicBezTo>
                    <a:pt x="60" y="16"/>
                    <a:pt x="49" y="1"/>
                    <a:pt x="34" y="1"/>
                  </a:cubicBezTo>
                  <a:cubicBezTo>
                    <a:pt x="15" y="-3"/>
                    <a:pt x="0" y="12"/>
                    <a:pt x="0" y="31"/>
                  </a:cubicBezTo>
                  <a:cubicBezTo>
                    <a:pt x="0" y="139"/>
                    <a:pt x="0" y="139"/>
                    <a:pt x="0" y="139"/>
                  </a:cubicBezTo>
                  <a:cubicBezTo>
                    <a:pt x="0" y="158"/>
                    <a:pt x="15" y="173"/>
                    <a:pt x="34" y="169"/>
                  </a:cubicBezTo>
                  <a:cubicBezTo>
                    <a:pt x="49" y="169"/>
                    <a:pt x="60" y="154"/>
                    <a:pt x="60" y="139"/>
                  </a:cubicBezTo>
                  <a:close/>
                </a:path>
              </a:pathLst>
            </a:custGeom>
            <a:solidFill>
              <a:schemeClr val="lt1"/>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 name="Google Shape;858;p44">
              <a:extLst>
                <a:ext uri="{FF2B5EF4-FFF2-40B4-BE49-F238E27FC236}">
                  <a16:creationId xmlns:a16="http://schemas.microsoft.com/office/drawing/2014/main" id="{28629A5A-4CDD-0203-A62C-D6BED1A4B78F}"/>
                </a:ext>
              </a:extLst>
            </p:cNvPr>
            <p:cNvSpPr/>
            <p:nvPr/>
          </p:nvSpPr>
          <p:spPr>
            <a:xfrm>
              <a:off x="5425513" y="1526575"/>
              <a:ext cx="478043" cy="434644"/>
            </a:xfrm>
            <a:custGeom>
              <a:avLst/>
              <a:gdLst/>
              <a:ahLst/>
              <a:cxnLst/>
              <a:rect l="l" t="t" r="r" b="b"/>
              <a:pathLst>
                <a:path w="2027" h="1843" extrusionOk="0">
                  <a:moveTo>
                    <a:pt x="2024" y="1234"/>
                  </a:moveTo>
                  <a:lnTo>
                    <a:pt x="2024" y="1234"/>
                  </a:lnTo>
                  <a:cubicBezTo>
                    <a:pt x="2012" y="1156"/>
                    <a:pt x="2012" y="1156"/>
                    <a:pt x="2012" y="1156"/>
                  </a:cubicBezTo>
                  <a:lnTo>
                    <a:pt x="2012" y="1156"/>
                  </a:lnTo>
                  <a:lnTo>
                    <a:pt x="2012" y="1156"/>
                  </a:lnTo>
                  <a:cubicBezTo>
                    <a:pt x="1927" y="681"/>
                    <a:pt x="1927" y="681"/>
                    <a:pt x="1927" y="681"/>
                  </a:cubicBezTo>
                  <a:lnTo>
                    <a:pt x="1927" y="681"/>
                  </a:lnTo>
                  <a:cubicBezTo>
                    <a:pt x="1893" y="497"/>
                    <a:pt x="1893" y="497"/>
                    <a:pt x="1893" y="497"/>
                  </a:cubicBezTo>
                  <a:lnTo>
                    <a:pt x="1893" y="497"/>
                  </a:lnTo>
                  <a:cubicBezTo>
                    <a:pt x="1885" y="449"/>
                    <a:pt x="1844" y="419"/>
                    <a:pt x="1799" y="419"/>
                  </a:cubicBezTo>
                  <a:lnTo>
                    <a:pt x="1795" y="419"/>
                  </a:lnTo>
                  <a:cubicBezTo>
                    <a:pt x="1269" y="419"/>
                    <a:pt x="1269" y="419"/>
                    <a:pt x="1269" y="419"/>
                  </a:cubicBezTo>
                  <a:cubicBezTo>
                    <a:pt x="1291" y="378"/>
                    <a:pt x="1302" y="333"/>
                    <a:pt x="1302" y="288"/>
                  </a:cubicBezTo>
                  <a:cubicBezTo>
                    <a:pt x="1302" y="127"/>
                    <a:pt x="1171" y="0"/>
                    <a:pt x="1014" y="0"/>
                  </a:cubicBezTo>
                  <a:cubicBezTo>
                    <a:pt x="853" y="0"/>
                    <a:pt x="723" y="127"/>
                    <a:pt x="723" y="288"/>
                  </a:cubicBezTo>
                  <a:cubicBezTo>
                    <a:pt x="723" y="333"/>
                    <a:pt x="756" y="423"/>
                    <a:pt x="756" y="423"/>
                  </a:cubicBezTo>
                  <a:cubicBezTo>
                    <a:pt x="472" y="423"/>
                    <a:pt x="472" y="423"/>
                    <a:pt x="472" y="423"/>
                  </a:cubicBezTo>
                  <a:cubicBezTo>
                    <a:pt x="457" y="423"/>
                    <a:pt x="446" y="434"/>
                    <a:pt x="442" y="449"/>
                  </a:cubicBezTo>
                  <a:cubicBezTo>
                    <a:pt x="438" y="467"/>
                    <a:pt x="453" y="482"/>
                    <a:pt x="472" y="482"/>
                  </a:cubicBezTo>
                  <a:cubicBezTo>
                    <a:pt x="588" y="482"/>
                    <a:pt x="588" y="482"/>
                    <a:pt x="588" y="482"/>
                  </a:cubicBezTo>
                  <a:cubicBezTo>
                    <a:pt x="565" y="658"/>
                    <a:pt x="565" y="658"/>
                    <a:pt x="565" y="658"/>
                  </a:cubicBezTo>
                  <a:cubicBezTo>
                    <a:pt x="165" y="658"/>
                    <a:pt x="165" y="658"/>
                    <a:pt x="165" y="658"/>
                  </a:cubicBezTo>
                  <a:cubicBezTo>
                    <a:pt x="192" y="512"/>
                    <a:pt x="192" y="512"/>
                    <a:pt x="192" y="512"/>
                  </a:cubicBezTo>
                  <a:cubicBezTo>
                    <a:pt x="195" y="497"/>
                    <a:pt x="206" y="482"/>
                    <a:pt x="229" y="482"/>
                  </a:cubicBezTo>
                  <a:cubicBezTo>
                    <a:pt x="330" y="479"/>
                    <a:pt x="330" y="479"/>
                    <a:pt x="330" y="479"/>
                  </a:cubicBezTo>
                  <a:lnTo>
                    <a:pt x="330" y="479"/>
                  </a:lnTo>
                  <a:cubicBezTo>
                    <a:pt x="345" y="479"/>
                    <a:pt x="356" y="471"/>
                    <a:pt x="360" y="456"/>
                  </a:cubicBezTo>
                  <a:cubicBezTo>
                    <a:pt x="367" y="438"/>
                    <a:pt x="352" y="419"/>
                    <a:pt x="330" y="419"/>
                  </a:cubicBezTo>
                  <a:cubicBezTo>
                    <a:pt x="229" y="423"/>
                    <a:pt x="229" y="423"/>
                    <a:pt x="229" y="423"/>
                  </a:cubicBezTo>
                  <a:lnTo>
                    <a:pt x="229" y="423"/>
                  </a:lnTo>
                  <a:cubicBezTo>
                    <a:pt x="184" y="423"/>
                    <a:pt x="143" y="452"/>
                    <a:pt x="132" y="501"/>
                  </a:cubicBezTo>
                  <a:lnTo>
                    <a:pt x="132" y="501"/>
                  </a:lnTo>
                  <a:cubicBezTo>
                    <a:pt x="16" y="1156"/>
                    <a:pt x="16" y="1156"/>
                    <a:pt x="16" y="1156"/>
                  </a:cubicBezTo>
                  <a:lnTo>
                    <a:pt x="16" y="1156"/>
                  </a:lnTo>
                  <a:lnTo>
                    <a:pt x="16" y="1156"/>
                  </a:lnTo>
                  <a:cubicBezTo>
                    <a:pt x="1" y="1238"/>
                    <a:pt x="1" y="1238"/>
                    <a:pt x="1" y="1238"/>
                  </a:cubicBezTo>
                  <a:cubicBezTo>
                    <a:pt x="-3" y="1268"/>
                    <a:pt x="5" y="1297"/>
                    <a:pt x="23" y="1320"/>
                  </a:cubicBezTo>
                  <a:cubicBezTo>
                    <a:pt x="45" y="1346"/>
                    <a:pt x="76" y="1357"/>
                    <a:pt x="113" y="1357"/>
                  </a:cubicBezTo>
                  <a:cubicBezTo>
                    <a:pt x="876" y="1357"/>
                    <a:pt x="876" y="1357"/>
                    <a:pt x="876" y="1357"/>
                  </a:cubicBezTo>
                  <a:cubicBezTo>
                    <a:pt x="876" y="1470"/>
                    <a:pt x="876" y="1470"/>
                    <a:pt x="876" y="1470"/>
                  </a:cubicBezTo>
                  <a:cubicBezTo>
                    <a:pt x="816" y="1470"/>
                    <a:pt x="816" y="1470"/>
                    <a:pt x="816" y="1470"/>
                  </a:cubicBezTo>
                  <a:cubicBezTo>
                    <a:pt x="760" y="1470"/>
                    <a:pt x="715" y="1514"/>
                    <a:pt x="715" y="1570"/>
                  </a:cubicBezTo>
                  <a:cubicBezTo>
                    <a:pt x="715" y="1619"/>
                    <a:pt x="715" y="1619"/>
                    <a:pt x="715" y="1619"/>
                  </a:cubicBezTo>
                  <a:cubicBezTo>
                    <a:pt x="659" y="1619"/>
                    <a:pt x="659" y="1619"/>
                    <a:pt x="659" y="1619"/>
                  </a:cubicBezTo>
                  <a:cubicBezTo>
                    <a:pt x="599" y="1619"/>
                    <a:pt x="550" y="1668"/>
                    <a:pt x="550" y="1727"/>
                  </a:cubicBezTo>
                  <a:cubicBezTo>
                    <a:pt x="550" y="1795"/>
                    <a:pt x="550" y="1795"/>
                    <a:pt x="550" y="1795"/>
                  </a:cubicBezTo>
                  <a:cubicBezTo>
                    <a:pt x="550" y="1821"/>
                    <a:pt x="573" y="1843"/>
                    <a:pt x="599" y="1843"/>
                  </a:cubicBezTo>
                  <a:cubicBezTo>
                    <a:pt x="1425" y="1843"/>
                    <a:pt x="1425" y="1843"/>
                    <a:pt x="1425" y="1843"/>
                  </a:cubicBezTo>
                  <a:cubicBezTo>
                    <a:pt x="1452" y="1843"/>
                    <a:pt x="1470" y="1821"/>
                    <a:pt x="1470" y="1795"/>
                  </a:cubicBezTo>
                  <a:cubicBezTo>
                    <a:pt x="1470" y="1727"/>
                    <a:pt x="1470" y="1727"/>
                    <a:pt x="1470" y="1727"/>
                  </a:cubicBezTo>
                  <a:cubicBezTo>
                    <a:pt x="1470" y="1668"/>
                    <a:pt x="1422" y="1619"/>
                    <a:pt x="1362" y="1619"/>
                  </a:cubicBezTo>
                  <a:cubicBezTo>
                    <a:pt x="1309" y="1619"/>
                    <a:pt x="1309" y="1619"/>
                    <a:pt x="1309" y="1619"/>
                  </a:cubicBezTo>
                  <a:cubicBezTo>
                    <a:pt x="1309" y="1570"/>
                    <a:pt x="1309" y="1570"/>
                    <a:pt x="1309" y="1570"/>
                  </a:cubicBezTo>
                  <a:cubicBezTo>
                    <a:pt x="1309" y="1514"/>
                    <a:pt x="1261" y="1470"/>
                    <a:pt x="1205" y="1470"/>
                  </a:cubicBezTo>
                  <a:cubicBezTo>
                    <a:pt x="1145" y="1470"/>
                    <a:pt x="1145" y="1470"/>
                    <a:pt x="1145" y="1470"/>
                  </a:cubicBezTo>
                  <a:cubicBezTo>
                    <a:pt x="1145" y="1357"/>
                    <a:pt x="1145" y="1357"/>
                    <a:pt x="1145" y="1357"/>
                  </a:cubicBezTo>
                  <a:cubicBezTo>
                    <a:pt x="1373" y="1357"/>
                    <a:pt x="1373" y="1357"/>
                    <a:pt x="1373" y="1357"/>
                  </a:cubicBezTo>
                  <a:cubicBezTo>
                    <a:pt x="1388" y="1357"/>
                    <a:pt x="1403" y="1346"/>
                    <a:pt x="1407" y="1331"/>
                  </a:cubicBezTo>
                  <a:cubicBezTo>
                    <a:pt x="1407" y="1312"/>
                    <a:pt x="1392" y="1297"/>
                    <a:pt x="1373" y="1297"/>
                  </a:cubicBezTo>
                  <a:cubicBezTo>
                    <a:pt x="105" y="1297"/>
                    <a:pt x="105" y="1297"/>
                    <a:pt x="105" y="1297"/>
                  </a:cubicBezTo>
                  <a:cubicBezTo>
                    <a:pt x="90" y="1297"/>
                    <a:pt x="76" y="1290"/>
                    <a:pt x="64" y="1283"/>
                  </a:cubicBezTo>
                  <a:cubicBezTo>
                    <a:pt x="57" y="1271"/>
                    <a:pt x="57" y="1260"/>
                    <a:pt x="57" y="1245"/>
                  </a:cubicBezTo>
                  <a:cubicBezTo>
                    <a:pt x="64" y="1193"/>
                    <a:pt x="64" y="1193"/>
                    <a:pt x="64" y="1193"/>
                  </a:cubicBezTo>
                  <a:cubicBezTo>
                    <a:pt x="1960" y="1193"/>
                    <a:pt x="1960" y="1193"/>
                    <a:pt x="1960" y="1193"/>
                  </a:cubicBezTo>
                  <a:cubicBezTo>
                    <a:pt x="1967" y="1245"/>
                    <a:pt x="1967" y="1245"/>
                    <a:pt x="1967" y="1245"/>
                  </a:cubicBezTo>
                  <a:cubicBezTo>
                    <a:pt x="1971" y="1260"/>
                    <a:pt x="1967" y="1271"/>
                    <a:pt x="1960" y="1283"/>
                  </a:cubicBezTo>
                  <a:cubicBezTo>
                    <a:pt x="1949" y="1290"/>
                    <a:pt x="1938" y="1297"/>
                    <a:pt x="1919" y="1297"/>
                  </a:cubicBezTo>
                  <a:cubicBezTo>
                    <a:pt x="1519" y="1297"/>
                    <a:pt x="1519" y="1297"/>
                    <a:pt x="1519" y="1297"/>
                  </a:cubicBezTo>
                  <a:cubicBezTo>
                    <a:pt x="1504" y="1297"/>
                    <a:pt x="1489" y="1309"/>
                    <a:pt x="1485" y="1324"/>
                  </a:cubicBezTo>
                  <a:cubicBezTo>
                    <a:pt x="1485" y="1342"/>
                    <a:pt x="1500" y="1357"/>
                    <a:pt x="1519" y="1357"/>
                  </a:cubicBezTo>
                  <a:cubicBezTo>
                    <a:pt x="1915" y="1357"/>
                    <a:pt x="1915" y="1357"/>
                    <a:pt x="1915" y="1357"/>
                  </a:cubicBezTo>
                  <a:cubicBezTo>
                    <a:pt x="1953" y="1357"/>
                    <a:pt x="1983" y="1346"/>
                    <a:pt x="2005" y="1320"/>
                  </a:cubicBezTo>
                  <a:cubicBezTo>
                    <a:pt x="2024" y="1297"/>
                    <a:pt x="2031" y="1268"/>
                    <a:pt x="2024" y="1234"/>
                  </a:cubicBezTo>
                  <a:moveTo>
                    <a:pt x="1410" y="1727"/>
                  </a:moveTo>
                  <a:lnTo>
                    <a:pt x="1410" y="1727"/>
                  </a:lnTo>
                  <a:cubicBezTo>
                    <a:pt x="1410" y="1780"/>
                    <a:pt x="1410" y="1780"/>
                    <a:pt x="1410" y="1780"/>
                  </a:cubicBezTo>
                  <a:cubicBezTo>
                    <a:pt x="614" y="1780"/>
                    <a:pt x="614" y="1780"/>
                    <a:pt x="614" y="1780"/>
                  </a:cubicBezTo>
                  <a:cubicBezTo>
                    <a:pt x="614" y="1727"/>
                    <a:pt x="614" y="1727"/>
                    <a:pt x="614" y="1727"/>
                  </a:cubicBezTo>
                  <a:cubicBezTo>
                    <a:pt x="614" y="1701"/>
                    <a:pt x="633" y="1679"/>
                    <a:pt x="659" y="1679"/>
                  </a:cubicBezTo>
                  <a:cubicBezTo>
                    <a:pt x="745" y="1679"/>
                    <a:pt x="745" y="1679"/>
                    <a:pt x="745" y="1679"/>
                  </a:cubicBezTo>
                  <a:cubicBezTo>
                    <a:pt x="1276" y="1679"/>
                    <a:pt x="1276" y="1679"/>
                    <a:pt x="1276" y="1679"/>
                  </a:cubicBezTo>
                  <a:cubicBezTo>
                    <a:pt x="1362" y="1679"/>
                    <a:pt x="1362" y="1679"/>
                    <a:pt x="1362" y="1679"/>
                  </a:cubicBezTo>
                  <a:cubicBezTo>
                    <a:pt x="1388" y="1679"/>
                    <a:pt x="1410" y="1701"/>
                    <a:pt x="1410" y="1727"/>
                  </a:cubicBezTo>
                  <a:moveTo>
                    <a:pt x="1246" y="1570"/>
                  </a:moveTo>
                  <a:lnTo>
                    <a:pt x="1246" y="1570"/>
                  </a:lnTo>
                  <a:cubicBezTo>
                    <a:pt x="1246" y="1619"/>
                    <a:pt x="1246" y="1619"/>
                    <a:pt x="1246" y="1619"/>
                  </a:cubicBezTo>
                  <a:cubicBezTo>
                    <a:pt x="775" y="1619"/>
                    <a:pt x="775" y="1619"/>
                    <a:pt x="775" y="1619"/>
                  </a:cubicBezTo>
                  <a:cubicBezTo>
                    <a:pt x="775" y="1570"/>
                    <a:pt x="775" y="1570"/>
                    <a:pt x="775" y="1570"/>
                  </a:cubicBezTo>
                  <a:cubicBezTo>
                    <a:pt x="775" y="1548"/>
                    <a:pt x="794" y="1529"/>
                    <a:pt x="816" y="1529"/>
                  </a:cubicBezTo>
                  <a:cubicBezTo>
                    <a:pt x="906" y="1529"/>
                    <a:pt x="906" y="1529"/>
                    <a:pt x="906" y="1529"/>
                  </a:cubicBezTo>
                  <a:lnTo>
                    <a:pt x="906" y="1529"/>
                  </a:lnTo>
                  <a:cubicBezTo>
                    <a:pt x="1205" y="1529"/>
                    <a:pt x="1205" y="1529"/>
                    <a:pt x="1205" y="1529"/>
                  </a:cubicBezTo>
                  <a:cubicBezTo>
                    <a:pt x="1227" y="1529"/>
                    <a:pt x="1246" y="1548"/>
                    <a:pt x="1246" y="1570"/>
                  </a:cubicBezTo>
                  <a:moveTo>
                    <a:pt x="1085" y="1470"/>
                  </a:moveTo>
                  <a:lnTo>
                    <a:pt x="1085" y="1470"/>
                  </a:lnTo>
                  <a:cubicBezTo>
                    <a:pt x="939" y="1470"/>
                    <a:pt x="939" y="1470"/>
                    <a:pt x="939" y="1470"/>
                  </a:cubicBezTo>
                  <a:cubicBezTo>
                    <a:pt x="939" y="1357"/>
                    <a:pt x="939" y="1357"/>
                    <a:pt x="939" y="1357"/>
                  </a:cubicBezTo>
                  <a:cubicBezTo>
                    <a:pt x="1085" y="1357"/>
                    <a:pt x="1085" y="1357"/>
                    <a:pt x="1085" y="1357"/>
                  </a:cubicBezTo>
                  <a:cubicBezTo>
                    <a:pt x="1085" y="1470"/>
                    <a:pt x="1085" y="1470"/>
                    <a:pt x="1085" y="1470"/>
                  </a:cubicBezTo>
                  <a:moveTo>
                    <a:pt x="984" y="953"/>
                  </a:moveTo>
                  <a:lnTo>
                    <a:pt x="984" y="953"/>
                  </a:lnTo>
                  <a:cubicBezTo>
                    <a:pt x="984" y="1129"/>
                    <a:pt x="984" y="1129"/>
                    <a:pt x="984" y="1129"/>
                  </a:cubicBezTo>
                  <a:cubicBezTo>
                    <a:pt x="565" y="1129"/>
                    <a:pt x="565" y="1129"/>
                    <a:pt x="565" y="1129"/>
                  </a:cubicBezTo>
                  <a:cubicBezTo>
                    <a:pt x="588" y="953"/>
                    <a:pt x="588" y="953"/>
                    <a:pt x="588" y="953"/>
                  </a:cubicBezTo>
                  <a:lnTo>
                    <a:pt x="984" y="953"/>
                  </a:lnTo>
                  <a:moveTo>
                    <a:pt x="599" y="893"/>
                  </a:moveTo>
                  <a:lnTo>
                    <a:pt x="599" y="893"/>
                  </a:lnTo>
                  <a:cubicBezTo>
                    <a:pt x="621" y="718"/>
                    <a:pt x="621" y="718"/>
                    <a:pt x="621" y="718"/>
                  </a:cubicBezTo>
                  <a:cubicBezTo>
                    <a:pt x="984" y="718"/>
                    <a:pt x="984" y="718"/>
                    <a:pt x="984" y="718"/>
                  </a:cubicBezTo>
                  <a:cubicBezTo>
                    <a:pt x="984" y="893"/>
                    <a:pt x="984" y="893"/>
                    <a:pt x="984" y="893"/>
                  </a:cubicBezTo>
                  <a:lnTo>
                    <a:pt x="599" y="893"/>
                  </a:lnTo>
                  <a:moveTo>
                    <a:pt x="1044" y="953"/>
                  </a:moveTo>
                  <a:lnTo>
                    <a:pt x="1044" y="953"/>
                  </a:lnTo>
                  <a:cubicBezTo>
                    <a:pt x="1437" y="953"/>
                    <a:pt x="1437" y="953"/>
                    <a:pt x="1437" y="953"/>
                  </a:cubicBezTo>
                  <a:cubicBezTo>
                    <a:pt x="1463" y="1129"/>
                    <a:pt x="1463" y="1129"/>
                    <a:pt x="1463" y="1129"/>
                  </a:cubicBezTo>
                  <a:cubicBezTo>
                    <a:pt x="1044" y="1129"/>
                    <a:pt x="1044" y="1129"/>
                    <a:pt x="1044" y="1129"/>
                  </a:cubicBezTo>
                  <a:lnTo>
                    <a:pt x="1044" y="953"/>
                  </a:lnTo>
                  <a:moveTo>
                    <a:pt x="1044" y="893"/>
                  </a:moveTo>
                  <a:lnTo>
                    <a:pt x="1044" y="893"/>
                  </a:lnTo>
                  <a:cubicBezTo>
                    <a:pt x="1044" y="718"/>
                    <a:pt x="1044" y="718"/>
                    <a:pt x="1044" y="718"/>
                  </a:cubicBezTo>
                  <a:cubicBezTo>
                    <a:pt x="1407" y="718"/>
                    <a:pt x="1407" y="718"/>
                    <a:pt x="1407" y="718"/>
                  </a:cubicBezTo>
                  <a:cubicBezTo>
                    <a:pt x="1429" y="893"/>
                    <a:pt x="1429" y="893"/>
                    <a:pt x="1429" y="893"/>
                  </a:cubicBezTo>
                  <a:lnTo>
                    <a:pt x="1044" y="893"/>
                  </a:lnTo>
                  <a:moveTo>
                    <a:pt x="1044" y="479"/>
                  </a:moveTo>
                  <a:lnTo>
                    <a:pt x="1044" y="479"/>
                  </a:lnTo>
                  <a:cubicBezTo>
                    <a:pt x="1212" y="479"/>
                    <a:pt x="1212" y="479"/>
                    <a:pt x="1212" y="479"/>
                  </a:cubicBezTo>
                  <a:lnTo>
                    <a:pt x="1216" y="482"/>
                  </a:lnTo>
                  <a:cubicBezTo>
                    <a:pt x="1373" y="482"/>
                    <a:pt x="1373" y="482"/>
                    <a:pt x="1373" y="482"/>
                  </a:cubicBezTo>
                  <a:cubicBezTo>
                    <a:pt x="1396" y="658"/>
                    <a:pt x="1396" y="658"/>
                    <a:pt x="1396" y="658"/>
                  </a:cubicBezTo>
                  <a:cubicBezTo>
                    <a:pt x="1044" y="658"/>
                    <a:pt x="1044" y="658"/>
                    <a:pt x="1044" y="658"/>
                  </a:cubicBezTo>
                  <a:lnTo>
                    <a:pt x="1044" y="479"/>
                  </a:lnTo>
                  <a:moveTo>
                    <a:pt x="1470" y="718"/>
                  </a:moveTo>
                  <a:lnTo>
                    <a:pt x="1470" y="718"/>
                  </a:lnTo>
                  <a:cubicBezTo>
                    <a:pt x="1871" y="718"/>
                    <a:pt x="1871" y="718"/>
                    <a:pt x="1871" y="718"/>
                  </a:cubicBezTo>
                  <a:cubicBezTo>
                    <a:pt x="1900" y="893"/>
                    <a:pt x="1900" y="893"/>
                    <a:pt x="1900" y="893"/>
                  </a:cubicBezTo>
                  <a:cubicBezTo>
                    <a:pt x="1493" y="893"/>
                    <a:pt x="1493" y="893"/>
                    <a:pt x="1493" y="893"/>
                  </a:cubicBezTo>
                  <a:lnTo>
                    <a:pt x="1470" y="718"/>
                  </a:lnTo>
                  <a:moveTo>
                    <a:pt x="1833" y="512"/>
                  </a:moveTo>
                  <a:lnTo>
                    <a:pt x="1833" y="512"/>
                  </a:lnTo>
                  <a:cubicBezTo>
                    <a:pt x="1859" y="658"/>
                    <a:pt x="1859" y="658"/>
                    <a:pt x="1859" y="658"/>
                  </a:cubicBezTo>
                  <a:cubicBezTo>
                    <a:pt x="1463" y="658"/>
                    <a:pt x="1463" y="658"/>
                    <a:pt x="1463" y="658"/>
                  </a:cubicBezTo>
                  <a:cubicBezTo>
                    <a:pt x="1437" y="482"/>
                    <a:pt x="1437" y="482"/>
                    <a:pt x="1437" y="482"/>
                  </a:cubicBezTo>
                  <a:cubicBezTo>
                    <a:pt x="1795" y="482"/>
                    <a:pt x="1795" y="482"/>
                    <a:pt x="1795" y="482"/>
                  </a:cubicBezTo>
                  <a:cubicBezTo>
                    <a:pt x="1814" y="482"/>
                    <a:pt x="1829" y="497"/>
                    <a:pt x="1833" y="512"/>
                  </a:cubicBezTo>
                  <a:moveTo>
                    <a:pt x="786" y="288"/>
                  </a:moveTo>
                  <a:lnTo>
                    <a:pt x="786" y="288"/>
                  </a:lnTo>
                  <a:cubicBezTo>
                    <a:pt x="786" y="161"/>
                    <a:pt x="887" y="60"/>
                    <a:pt x="1014" y="60"/>
                  </a:cubicBezTo>
                  <a:cubicBezTo>
                    <a:pt x="1137" y="60"/>
                    <a:pt x="1238" y="161"/>
                    <a:pt x="1238" y="288"/>
                  </a:cubicBezTo>
                  <a:cubicBezTo>
                    <a:pt x="1238" y="336"/>
                    <a:pt x="1227" y="381"/>
                    <a:pt x="1197" y="419"/>
                  </a:cubicBezTo>
                  <a:cubicBezTo>
                    <a:pt x="1014" y="423"/>
                    <a:pt x="1014" y="423"/>
                    <a:pt x="1014" y="423"/>
                  </a:cubicBezTo>
                  <a:cubicBezTo>
                    <a:pt x="827" y="423"/>
                    <a:pt x="827" y="423"/>
                    <a:pt x="827" y="423"/>
                  </a:cubicBezTo>
                  <a:cubicBezTo>
                    <a:pt x="801" y="381"/>
                    <a:pt x="786" y="336"/>
                    <a:pt x="786" y="288"/>
                  </a:cubicBezTo>
                  <a:moveTo>
                    <a:pt x="655" y="482"/>
                  </a:moveTo>
                  <a:lnTo>
                    <a:pt x="655" y="482"/>
                  </a:lnTo>
                  <a:cubicBezTo>
                    <a:pt x="812" y="482"/>
                    <a:pt x="812" y="482"/>
                    <a:pt x="812" y="482"/>
                  </a:cubicBezTo>
                  <a:cubicBezTo>
                    <a:pt x="984" y="482"/>
                    <a:pt x="984" y="482"/>
                    <a:pt x="984" y="482"/>
                  </a:cubicBezTo>
                  <a:cubicBezTo>
                    <a:pt x="984" y="658"/>
                    <a:pt x="984" y="658"/>
                    <a:pt x="984" y="658"/>
                  </a:cubicBezTo>
                  <a:cubicBezTo>
                    <a:pt x="629" y="658"/>
                    <a:pt x="629" y="658"/>
                    <a:pt x="629" y="658"/>
                  </a:cubicBezTo>
                  <a:lnTo>
                    <a:pt x="655" y="482"/>
                  </a:lnTo>
                  <a:moveTo>
                    <a:pt x="554" y="718"/>
                  </a:moveTo>
                  <a:lnTo>
                    <a:pt x="554" y="718"/>
                  </a:lnTo>
                  <a:cubicBezTo>
                    <a:pt x="532" y="893"/>
                    <a:pt x="532" y="893"/>
                    <a:pt x="532" y="893"/>
                  </a:cubicBezTo>
                  <a:cubicBezTo>
                    <a:pt x="124" y="893"/>
                    <a:pt x="124" y="893"/>
                    <a:pt x="124" y="893"/>
                  </a:cubicBezTo>
                  <a:cubicBezTo>
                    <a:pt x="154" y="718"/>
                    <a:pt x="154" y="718"/>
                    <a:pt x="154" y="718"/>
                  </a:cubicBezTo>
                  <a:cubicBezTo>
                    <a:pt x="554" y="718"/>
                    <a:pt x="554" y="718"/>
                    <a:pt x="554" y="718"/>
                  </a:cubicBezTo>
                  <a:moveTo>
                    <a:pt x="113" y="953"/>
                  </a:moveTo>
                  <a:lnTo>
                    <a:pt x="113" y="953"/>
                  </a:lnTo>
                  <a:cubicBezTo>
                    <a:pt x="520" y="953"/>
                    <a:pt x="520" y="953"/>
                    <a:pt x="520" y="953"/>
                  </a:cubicBezTo>
                  <a:cubicBezTo>
                    <a:pt x="498" y="1129"/>
                    <a:pt x="498" y="1129"/>
                    <a:pt x="498" y="1129"/>
                  </a:cubicBezTo>
                  <a:lnTo>
                    <a:pt x="498" y="1129"/>
                  </a:lnTo>
                  <a:cubicBezTo>
                    <a:pt x="79" y="1129"/>
                    <a:pt x="79" y="1129"/>
                    <a:pt x="79" y="1129"/>
                  </a:cubicBezTo>
                  <a:lnTo>
                    <a:pt x="113" y="953"/>
                  </a:lnTo>
                  <a:moveTo>
                    <a:pt x="1526" y="1129"/>
                  </a:moveTo>
                  <a:lnTo>
                    <a:pt x="1526" y="1129"/>
                  </a:lnTo>
                  <a:lnTo>
                    <a:pt x="1526" y="1129"/>
                  </a:lnTo>
                  <a:cubicBezTo>
                    <a:pt x="1504" y="953"/>
                    <a:pt x="1504" y="953"/>
                    <a:pt x="1504" y="953"/>
                  </a:cubicBezTo>
                  <a:cubicBezTo>
                    <a:pt x="1911" y="953"/>
                    <a:pt x="1911" y="953"/>
                    <a:pt x="1911" y="953"/>
                  </a:cubicBezTo>
                  <a:cubicBezTo>
                    <a:pt x="1945" y="1129"/>
                    <a:pt x="1945" y="1129"/>
                    <a:pt x="1945" y="1129"/>
                  </a:cubicBezTo>
                  <a:lnTo>
                    <a:pt x="1526" y="1129"/>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D49A-72FA-2187-0F55-1BA62C853C62}"/>
              </a:ext>
            </a:extLst>
          </p:cNvPr>
          <p:cNvSpPr>
            <a:spLocks noGrp="1"/>
          </p:cNvSpPr>
          <p:nvPr>
            <p:ph type="title"/>
          </p:nvPr>
        </p:nvSpPr>
        <p:spPr/>
        <p:txBody>
          <a:bodyPr/>
          <a:lstStyle/>
          <a:p>
            <a:r>
              <a:rPr lang="en-US" dirty="0"/>
              <a:t>Let’s check the position of the sun in different locations…</a:t>
            </a:r>
          </a:p>
        </p:txBody>
      </p:sp>
      <p:pic>
        <p:nvPicPr>
          <p:cNvPr id="11" name="Picture 10">
            <a:extLst>
              <a:ext uri="{FF2B5EF4-FFF2-40B4-BE49-F238E27FC236}">
                <a16:creationId xmlns:a16="http://schemas.microsoft.com/office/drawing/2014/main" id="{67525057-0CC2-34B2-9941-A7192333889C}"/>
              </a:ext>
            </a:extLst>
          </p:cNvPr>
          <p:cNvPicPr>
            <a:picLocks noChangeAspect="1"/>
          </p:cNvPicPr>
          <p:nvPr/>
        </p:nvPicPr>
        <p:blipFill>
          <a:blip r:embed="rId3"/>
          <a:stretch>
            <a:fillRect/>
          </a:stretch>
        </p:blipFill>
        <p:spPr>
          <a:xfrm>
            <a:off x="720000" y="2465642"/>
            <a:ext cx="2389045" cy="1848047"/>
          </a:xfrm>
          <a:prstGeom prst="rect">
            <a:avLst/>
          </a:prstGeom>
        </p:spPr>
      </p:pic>
      <p:pic>
        <p:nvPicPr>
          <p:cNvPr id="4" name="Picture 3">
            <a:extLst>
              <a:ext uri="{FF2B5EF4-FFF2-40B4-BE49-F238E27FC236}">
                <a16:creationId xmlns:a16="http://schemas.microsoft.com/office/drawing/2014/main" id="{7767E943-B0E9-66E0-71EE-8BC9886A0787}"/>
              </a:ext>
            </a:extLst>
          </p:cNvPr>
          <p:cNvPicPr>
            <a:picLocks noChangeAspect="1"/>
          </p:cNvPicPr>
          <p:nvPr/>
        </p:nvPicPr>
        <p:blipFill>
          <a:blip r:embed="rId4"/>
          <a:stretch>
            <a:fillRect/>
          </a:stretch>
        </p:blipFill>
        <p:spPr>
          <a:xfrm>
            <a:off x="3493664" y="2465642"/>
            <a:ext cx="2462312" cy="1848047"/>
          </a:xfrm>
          <a:prstGeom prst="rect">
            <a:avLst/>
          </a:prstGeom>
        </p:spPr>
      </p:pic>
      <p:pic>
        <p:nvPicPr>
          <p:cNvPr id="6" name="Picture 5">
            <a:extLst>
              <a:ext uri="{FF2B5EF4-FFF2-40B4-BE49-F238E27FC236}">
                <a16:creationId xmlns:a16="http://schemas.microsoft.com/office/drawing/2014/main" id="{C465A47D-AAAA-E763-EFE4-D7593EA0BD93}"/>
              </a:ext>
            </a:extLst>
          </p:cNvPr>
          <p:cNvPicPr>
            <a:picLocks noChangeAspect="1"/>
          </p:cNvPicPr>
          <p:nvPr/>
        </p:nvPicPr>
        <p:blipFill>
          <a:blip r:embed="rId5"/>
          <a:stretch>
            <a:fillRect/>
          </a:stretch>
        </p:blipFill>
        <p:spPr>
          <a:xfrm>
            <a:off x="6340596" y="2460647"/>
            <a:ext cx="2083404" cy="1953191"/>
          </a:xfrm>
          <a:prstGeom prst="rect">
            <a:avLst/>
          </a:prstGeom>
        </p:spPr>
      </p:pic>
      <p:grpSp>
        <p:nvGrpSpPr>
          <p:cNvPr id="14" name="Group 13">
            <a:extLst>
              <a:ext uri="{FF2B5EF4-FFF2-40B4-BE49-F238E27FC236}">
                <a16:creationId xmlns:a16="http://schemas.microsoft.com/office/drawing/2014/main" id="{B7944939-EF44-45E9-ABFD-59C8ED5870BB}"/>
              </a:ext>
            </a:extLst>
          </p:cNvPr>
          <p:cNvGrpSpPr/>
          <p:nvPr/>
        </p:nvGrpSpPr>
        <p:grpSpPr>
          <a:xfrm>
            <a:off x="561488" y="4077101"/>
            <a:ext cx="1569502" cy="976124"/>
            <a:chOff x="2044848" y="255887"/>
            <a:chExt cx="3098503" cy="1927059"/>
          </a:xfrm>
        </p:grpSpPr>
        <p:sp>
          <p:nvSpPr>
            <p:cNvPr id="7" name="Oval 6">
              <a:extLst>
                <a:ext uri="{FF2B5EF4-FFF2-40B4-BE49-F238E27FC236}">
                  <a16:creationId xmlns:a16="http://schemas.microsoft.com/office/drawing/2014/main" id="{1845BB23-816C-B1E9-DDA9-C700FD5EEF0F}"/>
                </a:ext>
              </a:extLst>
            </p:cNvPr>
            <p:cNvSpPr/>
            <p:nvPr/>
          </p:nvSpPr>
          <p:spPr>
            <a:xfrm>
              <a:off x="3039533" y="651933"/>
              <a:ext cx="1109134" cy="1109134"/>
            </a:xfrm>
            <a:prstGeom prst="ellipse">
              <a:avLst/>
            </a:prstGeom>
            <a:noFill/>
            <a:ln>
              <a:solidFill>
                <a:srgbClr val="0000F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TextBox 7">
              <a:extLst>
                <a:ext uri="{FF2B5EF4-FFF2-40B4-BE49-F238E27FC236}">
                  <a16:creationId xmlns:a16="http://schemas.microsoft.com/office/drawing/2014/main" id="{C23BEDE6-F6E3-BCEE-4831-A69B0D54AA31}"/>
                </a:ext>
              </a:extLst>
            </p:cNvPr>
            <p:cNvSpPr txBox="1"/>
            <p:nvPr/>
          </p:nvSpPr>
          <p:spPr>
            <a:xfrm>
              <a:off x="3026135" y="255887"/>
              <a:ext cx="1135928" cy="395427"/>
            </a:xfrm>
            <a:prstGeom prst="rect">
              <a:avLst/>
            </a:prstGeom>
            <a:noFill/>
          </p:spPr>
          <p:txBody>
            <a:bodyPr wrap="square" rtlCol="0">
              <a:spAutoFit/>
            </a:bodyPr>
            <a:lstStyle/>
            <a:p>
              <a:pPr algn="ctr"/>
              <a:r>
                <a:rPr lang="en-US" sz="1000">
                  <a:latin typeface="Sofia Sans" panose="020B0604020202020204" charset="0"/>
                </a:rPr>
                <a:t>North</a:t>
              </a:r>
            </a:p>
          </p:txBody>
        </p:sp>
        <p:sp>
          <p:nvSpPr>
            <p:cNvPr id="9" name="TextBox 8">
              <a:extLst>
                <a:ext uri="{FF2B5EF4-FFF2-40B4-BE49-F238E27FC236}">
                  <a16:creationId xmlns:a16="http://schemas.microsoft.com/office/drawing/2014/main" id="{D464B043-4015-65EE-5889-74E82A27DFA9}"/>
                </a:ext>
              </a:extLst>
            </p:cNvPr>
            <p:cNvSpPr txBox="1"/>
            <p:nvPr/>
          </p:nvSpPr>
          <p:spPr>
            <a:xfrm>
              <a:off x="3026135" y="1787519"/>
              <a:ext cx="1135928" cy="395427"/>
            </a:xfrm>
            <a:prstGeom prst="rect">
              <a:avLst/>
            </a:prstGeom>
            <a:noFill/>
          </p:spPr>
          <p:txBody>
            <a:bodyPr wrap="square" rtlCol="0">
              <a:spAutoFit/>
            </a:bodyPr>
            <a:lstStyle/>
            <a:p>
              <a:pPr algn="ctr"/>
              <a:r>
                <a:rPr lang="en-US" sz="1000">
                  <a:latin typeface="Sofia Sans" panose="020B0604020202020204" charset="0"/>
                </a:rPr>
                <a:t>South</a:t>
              </a:r>
            </a:p>
          </p:txBody>
        </p:sp>
        <p:sp>
          <p:nvSpPr>
            <p:cNvPr id="10" name="TextBox 9">
              <a:extLst>
                <a:ext uri="{FF2B5EF4-FFF2-40B4-BE49-F238E27FC236}">
                  <a16:creationId xmlns:a16="http://schemas.microsoft.com/office/drawing/2014/main" id="{12DC6591-05AD-E8FA-049C-417CCA461A4D}"/>
                </a:ext>
              </a:extLst>
            </p:cNvPr>
            <p:cNvSpPr txBox="1"/>
            <p:nvPr/>
          </p:nvSpPr>
          <p:spPr>
            <a:xfrm>
              <a:off x="2044848" y="1093949"/>
              <a:ext cx="1135928" cy="395427"/>
            </a:xfrm>
            <a:prstGeom prst="rect">
              <a:avLst/>
            </a:prstGeom>
            <a:noFill/>
          </p:spPr>
          <p:txBody>
            <a:bodyPr wrap="square" rtlCol="0">
              <a:spAutoFit/>
            </a:bodyPr>
            <a:lstStyle/>
            <a:p>
              <a:pPr algn="r"/>
              <a:r>
                <a:rPr lang="en-US" sz="1000">
                  <a:latin typeface="Sofia Sans" panose="020B0604020202020204" charset="0"/>
                </a:rPr>
                <a:t>East</a:t>
              </a:r>
            </a:p>
          </p:txBody>
        </p:sp>
        <p:sp>
          <p:nvSpPr>
            <p:cNvPr id="12" name="TextBox 11">
              <a:extLst>
                <a:ext uri="{FF2B5EF4-FFF2-40B4-BE49-F238E27FC236}">
                  <a16:creationId xmlns:a16="http://schemas.microsoft.com/office/drawing/2014/main" id="{26387F79-CE0F-7D1D-9F24-A4BE6B9E30EE}"/>
                </a:ext>
              </a:extLst>
            </p:cNvPr>
            <p:cNvSpPr txBox="1"/>
            <p:nvPr/>
          </p:nvSpPr>
          <p:spPr>
            <a:xfrm>
              <a:off x="4007423" y="1093949"/>
              <a:ext cx="1135928" cy="395427"/>
            </a:xfrm>
            <a:prstGeom prst="rect">
              <a:avLst/>
            </a:prstGeom>
            <a:noFill/>
          </p:spPr>
          <p:txBody>
            <a:bodyPr wrap="square" rtlCol="0">
              <a:spAutoFit/>
            </a:bodyPr>
            <a:lstStyle/>
            <a:p>
              <a:r>
                <a:rPr lang="en-US" sz="1000">
                  <a:latin typeface="Sofia Sans" panose="020B0604020202020204" charset="0"/>
                </a:rPr>
                <a:t>West</a:t>
              </a:r>
            </a:p>
          </p:txBody>
        </p:sp>
      </p:grpSp>
      <p:sp>
        <p:nvSpPr>
          <p:cNvPr id="15" name="TextBox 14">
            <a:extLst>
              <a:ext uri="{FF2B5EF4-FFF2-40B4-BE49-F238E27FC236}">
                <a16:creationId xmlns:a16="http://schemas.microsoft.com/office/drawing/2014/main" id="{192B4A04-D1C1-73C0-79CC-4603E7DBA461}"/>
              </a:ext>
            </a:extLst>
          </p:cNvPr>
          <p:cNvSpPr txBox="1"/>
          <p:nvPr/>
        </p:nvSpPr>
        <p:spPr>
          <a:xfrm>
            <a:off x="720000" y="1557944"/>
            <a:ext cx="8067368" cy="523220"/>
          </a:xfrm>
          <a:prstGeom prst="rect">
            <a:avLst/>
          </a:prstGeom>
          <a:noFill/>
        </p:spPr>
        <p:txBody>
          <a:bodyPr wrap="square">
            <a:spAutoFit/>
          </a:bodyPr>
          <a:lstStyle/>
          <a:p>
            <a:r>
              <a:rPr lang="it-IT" sz="1400" dirty="0" err="1">
                <a:solidFill>
                  <a:schemeClr val="tx1"/>
                </a:solidFill>
                <a:effectLst/>
                <a:latin typeface="Sofia Sans" panose="020B0604020202020204" charset="0"/>
                <a:ea typeface="Times New Roman" panose="02020603050405020304" pitchFamily="18" charset="0"/>
              </a:rPr>
              <a:t>These</a:t>
            </a:r>
            <a:r>
              <a:rPr lang="it-IT" sz="1400" dirty="0">
                <a:solidFill>
                  <a:schemeClr val="tx1"/>
                </a:solidFill>
                <a:effectLst/>
                <a:latin typeface="Sofia Sans" panose="020B0604020202020204" charset="0"/>
                <a:ea typeface="Times New Roman" panose="02020603050405020304" pitchFamily="18" charset="0"/>
              </a:rPr>
              <a:t> are the sun </a:t>
            </a:r>
            <a:r>
              <a:rPr lang="it-IT" sz="1400" dirty="0" err="1">
                <a:solidFill>
                  <a:schemeClr val="tx1"/>
                </a:solidFill>
                <a:effectLst/>
                <a:latin typeface="Sofia Sans" panose="020B0604020202020204" charset="0"/>
                <a:ea typeface="Times New Roman" panose="02020603050405020304" pitchFamily="18" charset="0"/>
              </a:rPr>
              <a:t>path</a:t>
            </a:r>
            <a:r>
              <a:rPr lang="it-IT" dirty="0" err="1">
                <a:solidFill>
                  <a:schemeClr val="tx1"/>
                </a:solidFill>
                <a:latin typeface="Sofia Sans" panose="020B0604020202020204" charset="0"/>
                <a:ea typeface="Times New Roman" panose="02020603050405020304" pitchFamily="18" charset="0"/>
              </a:rPr>
              <a:t>s</a:t>
            </a:r>
            <a:r>
              <a:rPr lang="it-IT" dirty="0">
                <a:solidFill>
                  <a:schemeClr val="tx1"/>
                </a:solidFill>
                <a:latin typeface="Sofia Sans" panose="020B0604020202020204" charset="0"/>
                <a:ea typeface="Times New Roman" panose="02020603050405020304" pitchFamily="18" charset="0"/>
              </a:rPr>
              <a:t> </a:t>
            </a:r>
            <a:r>
              <a:rPr lang="it-IT" sz="1400" dirty="0">
                <a:solidFill>
                  <a:schemeClr val="tx1"/>
                </a:solidFill>
                <a:effectLst/>
                <a:latin typeface="Sofia Sans" panose="020B0604020202020204" charset="0"/>
                <a:ea typeface="Times New Roman" panose="02020603050405020304" pitchFamily="18" charset="0"/>
              </a:rPr>
              <a:t>in 3 technical </a:t>
            </a:r>
            <a:r>
              <a:rPr lang="it-IT" sz="1400" dirty="0" err="1">
                <a:solidFill>
                  <a:schemeClr val="tx1"/>
                </a:solidFill>
                <a:effectLst/>
                <a:latin typeface="Sofia Sans" panose="020B0604020202020204" charset="0"/>
                <a:ea typeface="Times New Roman" panose="02020603050405020304" pitchFamily="18" charset="0"/>
              </a:rPr>
              <a:t>universities</a:t>
            </a:r>
            <a:r>
              <a:rPr lang="it-IT" sz="1400" dirty="0">
                <a:solidFill>
                  <a:schemeClr val="tx1"/>
                </a:solidFill>
                <a:effectLst/>
                <a:latin typeface="Sofia Sans" panose="020B0604020202020204" charset="0"/>
                <a:ea typeface="Times New Roman" panose="02020603050405020304" pitchFamily="18" charset="0"/>
              </a:rPr>
              <a:t>: </a:t>
            </a:r>
            <a:r>
              <a:rPr lang="it-IT" sz="1400" b="1" dirty="0">
                <a:solidFill>
                  <a:schemeClr val="tx1"/>
                </a:solidFill>
                <a:effectLst/>
                <a:latin typeface="Sofia Sans" panose="020B0604020202020204" charset="0"/>
                <a:ea typeface="Times New Roman" panose="02020603050405020304" pitchFamily="18" charset="0"/>
              </a:rPr>
              <a:t>Technical University of </a:t>
            </a:r>
            <a:r>
              <a:rPr lang="it-IT" sz="1400" b="1" dirty="0" err="1">
                <a:solidFill>
                  <a:schemeClr val="tx1"/>
                </a:solidFill>
                <a:effectLst/>
                <a:latin typeface="Sofia Sans" panose="020B0604020202020204" charset="0"/>
                <a:ea typeface="Times New Roman" panose="02020603050405020304" pitchFamily="18" charset="0"/>
              </a:rPr>
              <a:t>Munich</a:t>
            </a:r>
            <a:r>
              <a:rPr lang="it-IT" sz="1400" b="1" dirty="0">
                <a:solidFill>
                  <a:schemeClr val="tx1"/>
                </a:solidFill>
                <a:effectLst/>
                <a:latin typeface="Sofia Sans" panose="020B0604020202020204" charset="0"/>
                <a:ea typeface="Times New Roman" panose="02020603050405020304" pitchFamily="18" charset="0"/>
              </a:rPr>
              <a:t> (TUM), </a:t>
            </a:r>
            <a:r>
              <a:rPr lang="en-GB" sz="1400" b="1" dirty="0">
                <a:solidFill>
                  <a:schemeClr val="tx1"/>
                </a:solidFill>
                <a:effectLst/>
                <a:latin typeface="Sofia Sans" panose="020B0604020202020204" charset="0"/>
                <a:ea typeface="Times New Roman" panose="02020603050405020304" pitchFamily="18" charset="0"/>
              </a:rPr>
              <a:t>Kwame Nkrumah University of Science and Technology </a:t>
            </a:r>
            <a:r>
              <a:rPr lang="it-IT" sz="1400" b="1" dirty="0">
                <a:solidFill>
                  <a:schemeClr val="tx1"/>
                </a:solidFill>
                <a:effectLst/>
                <a:latin typeface="Sofia Sans" panose="020B0604020202020204" charset="0"/>
                <a:ea typeface="Times New Roman" panose="02020603050405020304" pitchFamily="18" charset="0"/>
              </a:rPr>
              <a:t>(KNUST) and </a:t>
            </a:r>
            <a:r>
              <a:rPr lang="it-IT" sz="1400" b="1" dirty="0" err="1">
                <a:solidFill>
                  <a:schemeClr val="tx1"/>
                </a:solidFill>
                <a:effectLst/>
                <a:latin typeface="Sofia Sans" panose="020B0604020202020204" charset="0"/>
                <a:ea typeface="Times New Roman" panose="02020603050405020304" pitchFamily="18" charset="0"/>
              </a:rPr>
              <a:t>Tshwane</a:t>
            </a:r>
            <a:r>
              <a:rPr lang="it-IT" sz="1400" b="1" dirty="0">
                <a:solidFill>
                  <a:schemeClr val="tx1"/>
                </a:solidFill>
                <a:effectLst/>
                <a:latin typeface="Sofia Sans" panose="020B0604020202020204" charset="0"/>
                <a:ea typeface="Times New Roman" panose="02020603050405020304" pitchFamily="18" charset="0"/>
              </a:rPr>
              <a:t> University of Technology</a:t>
            </a:r>
            <a:endParaRPr lang="en-GB" sz="1400" dirty="0">
              <a:solidFill>
                <a:schemeClr val="tx1"/>
              </a:solidFill>
              <a:effectLst/>
              <a:latin typeface="Sofia Sans" panose="020B0604020202020204" charset="0"/>
              <a:ea typeface="Times New Roman" panose="02020603050405020304" pitchFamily="18" charset="0"/>
            </a:endParaRPr>
          </a:p>
        </p:txBody>
      </p:sp>
      <p:sp>
        <p:nvSpPr>
          <p:cNvPr id="18" name="TextBox 17">
            <a:extLst>
              <a:ext uri="{FF2B5EF4-FFF2-40B4-BE49-F238E27FC236}">
                <a16:creationId xmlns:a16="http://schemas.microsoft.com/office/drawing/2014/main" id="{B9164217-00A1-EE74-BF36-30C33A45EBF1}"/>
              </a:ext>
            </a:extLst>
          </p:cNvPr>
          <p:cNvSpPr txBox="1"/>
          <p:nvPr/>
        </p:nvSpPr>
        <p:spPr>
          <a:xfrm>
            <a:off x="743396" y="2177514"/>
            <a:ext cx="2389045" cy="307777"/>
          </a:xfrm>
          <a:prstGeom prst="rect">
            <a:avLst/>
          </a:prstGeom>
          <a:noFill/>
        </p:spPr>
        <p:txBody>
          <a:bodyPr wrap="square">
            <a:spAutoFit/>
          </a:bodyPr>
          <a:lstStyle/>
          <a:p>
            <a:r>
              <a:rPr lang="it-IT" sz="1400" b="1">
                <a:solidFill>
                  <a:schemeClr val="tx1"/>
                </a:solidFill>
                <a:effectLst/>
                <a:latin typeface="Sofia Sans" panose="020B0604020202020204" charset="0"/>
                <a:ea typeface="Times New Roman" panose="02020603050405020304" pitchFamily="18" charset="0"/>
              </a:rPr>
              <a:t>TUM (</a:t>
            </a:r>
            <a:r>
              <a:rPr lang="it-IT" sz="1400" b="1" err="1">
                <a:solidFill>
                  <a:schemeClr val="tx1"/>
                </a:solidFill>
                <a:effectLst/>
                <a:latin typeface="Sofia Sans" panose="020B0604020202020204" charset="0"/>
                <a:ea typeface="Times New Roman" panose="02020603050405020304" pitchFamily="18" charset="0"/>
              </a:rPr>
              <a:t>Munich</a:t>
            </a:r>
            <a:r>
              <a:rPr lang="it-IT" sz="1400" b="1">
                <a:solidFill>
                  <a:schemeClr val="tx1"/>
                </a:solidFill>
                <a:effectLst/>
                <a:latin typeface="Sofia Sans" panose="020B0604020202020204" charset="0"/>
                <a:ea typeface="Times New Roman" panose="02020603050405020304" pitchFamily="18" charset="0"/>
              </a:rPr>
              <a:t>, Germany)</a:t>
            </a:r>
            <a:endParaRPr lang="en-US" b="1"/>
          </a:p>
        </p:txBody>
      </p:sp>
      <p:sp>
        <p:nvSpPr>
          <p:cNvPr id="20" name="TextBox 19">
            <a:extLst>
              <a:ext uri="{FF2B5EF4-FFF2-40B4-BE49-F238E27FC236}">
                <a16:creationId xmlns:a16="http://schemas.microsoft.com/office/drawing/2014/main" id="{37144185-889D-68D4-73A8-243E436D8BE7}"/>
              </a:ext>
            </a:extLst>
          </p:cNvPr>
          <p:cNvSpPr txBox="1"/>
          <p:nvPr/>
        </p:nvSpPr>
        <p:spPr>
          <a:xfrm>
            <a:off x="3430286" y="2154863"/>
            <a:ext cx="2525690" cy="307777"/>
          </a:xfrm>
          <a:prstGeom prst="rect">
            <a:avLst/>
          </a:prstGeom>
          <a:noFill/>
        </p:spPr>
        <p:txBody>
          <a:bodyPr wrap="square">
            <a:spAutoFit/>
          </a:bodyPr>
          <a:lstStyle/>
          <a:p>
            <a:r>
              <a:rPr lang="it-IT" sz="1400" b="1">
                <a:solidFill>
                  <a:schemeClr val="tx1"/>
                </a:solidFill>
                <a:effectLst/>
                <a:latin typeface="Sofia Sans" panose="020B0604020202020204" charset="0"/>
                <a:ea typeface="Times New Roman" panose="02020603050405020304" pitchFamily="18" charset="0"/>
              </a:rPr>
              <a:t>KNUST (Kumasi, GHANA)</a:t>
            </a:r>
            <a:endParaRPr lang="en-US"/>
          </a:p>
        </p:txBody>
      </p:sp>
      <p:sp>
        <p:nvSpPr>
          <p:cNvPr id="22" name="TextBox 21">
            <a:extLst>
              <a:ext uri="{FF2B5EF4-FFF2-40B4-BE49-F238E27FC236}">
                <a16:creationId xmlns:a16="http://schemas.microsoft.com/office/drawing/2014/main" id="{3135DDA5-297D-2348-DCE6-D46670489535}"/>
              </a:ext>
            </a:extLst>
          </p:cNvPr>
          <p:cNvSpPr txBox="1"/>
          <p:nvPr/>
        </p:nvSpPr>
        <p:spPr>
          <a:xfrm>
            <a:off x="6044991" y="2133717"/>
            <a:ext cx="2900889" cy="307777"/>
          </a:xfrm>
          <a:prstGeom prst="rect">
            <a:avLst/>
          </a:prstGeom>
          <a:noFill/>
        </p:spPr>
        <p:txBody>
          <a:bodyPr wrap="square">
            <a:spAutoFit/>
          </a:bodyPr>
          <a:lstStyle/>
          <a:p>
            <a:r>
              <a:rPr lang="it-IT" sz="1400" b="1">
                <a:solidFill>
                  <a:schemeClr val="tx1"/>
                </a:solidFill>
                <a:effectLst/>
                <a:latin typeface="Sofia Sans" panose="020B0604020202020204" charset="0"/>
                <a:ea typeface="Times New Roman" panose="02020603050405020304" pitchFamily="18" charset="0"/>
              </a:rPr>
              <a:t>T</a:t>
            </a:r>
            <a:r>
              <a:rPr lang="it-IT" b="1">
                <a:solidFill>
                  <a:schemeClr val="tx1"/>
                </a:solidFill>
                <a:latin typeface="Sofia Sans" panose="020B0604020202020204" charset="0"/>
                <a:ea typeface="Times New Roman" panose="02020603050405020304" pitchFamily="18" charset="0"/>
              </a:rPr>
              <a:t>UT (Johannesburg, South Africa</a:t>
            </a:r>
            <a:endParaRPr lang="en-US" b="1"/>
          </a:p>
        </p:txBody>
      </p:sp>
      <p:sp>
        <p:nvSpPr>
          <p:cNvPr id="24" name="Rectangle 23">
            <a:extLst>
              <a:ext uri="{FF2B5EF4-FFF2-40B4-BE49-F238E27FC236}">
                <a16:creationId xmlns:a16="http://schemas.microsoft.com/office/drawing/2014/main" id="{A6CA15CA-97A7-388B-76AE-CBF514E391AB}"/>
              </a:ext>
            </a:extLst>
          </p:cNvPr>
          <p:cNvSpPr/>
          <p:nvPr/>
        </p:nvSpPr>
        <p:spPr>
          <a:xfrm>
            <a:off x="561488" y="2141342"/>
            <a:ext cx="8140552" cy="2690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1400" dirty="0">
                <a:solidFill>
                  <a:schemeClr val="bg2"/>
                </a:solidFill>
                <a:effectLst/>
                <a:latin typeface="Sofia Sans" panose="020B0604020202020204" charset="0"/>
                <a:ea typeface="Times New Roman" panose="02020603050405020304" pitchFamily="18" charset="0"/>
              </a:rPr>
              <a:t> </a:t>
            </a:r>
            <a:r>
              <a:rPr lang="it-IT" b="1" dirty="0">
                <a:solidFill>
                  <a:schemeClr val="bg2"/>
                </a:solidFill>
                <a:latin typeface="Sofia Sans" panose="020B0604020202020204" charset="0"/>
                <a:ea typeface="Times New Roman" panose="02020603050405020304" pitchFamily="18" charset="0"/>
              </a:rPr>
              <a:t>C</a:t>
            </a:r>
            <a:r>
              <a:rPr lang="it-IT" sz="1400" b="1" dirty="0">
                <a:solidFill>
                  <a:schemeClr val="bg2"/>
                </a:solidFill>
                <a:effectLst/>
                <a:latin typeface="Sofia Sans" panose="020B0604020202020204" charset="0"/>
                <a:ea typeface="Times New Roman" panose="02020603050405020304" pitchFamily="18" charset="0"/>
              </a:rPr>
              <a:t>an </a:t>
            </a:r>
            <a:r>
              <a:rPr lang="it-IT" sz="1400" b="1" dirty="0" err="1">
                <a:solidFill>
                  <a:schemeClr val="bg2"/>
                </a:solidFill>
                <a:effectLst/>
                <a:latin typeface="Sofia Sans" panose="020B0604020202020204" charset="0"/>
                <a:ea typeface="Times New Roman" panose="02020603050405020304" pitchFamily="18" charset="0"/>
              </a:rPr>
              <a:t>you</a:t>
            </a:r>
            <a:r>
              <a:rPr lang="it-IT" sz="1400" b="1" dirty="0">
                <a:solidFill>
                  <a:schemeClr val="bg2"/>
                </a:solidFill>
                <a:effectLst/>
                <a:latin typeface="Sofia Sans" panose="020B0604020202020204" charset="0"/>
                <a:ea typeface="Times New Roman" panose="02020603050405020304" pitchFamily="18" charset="0"/>
              </a:rPr>
              <a:t> </a:t>
            </a:r>
            <a:r>
              <a:rPr lang="it-IT" sz="1400" b="1" dirty="0" err="1">
                <a:solidFill>
                  <a:schemeClr val="bg2"/>
                </a:solidFill>
                <a:effectLst/>
                <a:latin typeface="Sofia Sans" panose="020B0604020202020204" charset="0"/>
                <a:ea typeface="Times New Roman" panose="02020603050405020304" pitchFamily="18" charset="0"/>
              </a:rPr>
              <a:t>guess</a:t>
            </a:r>
            <a:r>
              <a:rPr lang="it-IT" sz="1400" b="1" dirty="0">
                <a:solidFill>
                  <a:schemeClr val="bg2"/>
                </a:solidFill>
                <a:effectLst/>
                <a:latin typeface="Sofia Sans" panose="020B0604020202020204" charset="0"/>
                <a:ea typeface="Times New Roman" panose="02020603050405020304" pitchFamily="18" charset="0"/>
              </a:rPr>
              <a:t> </a:t>
            </a:r>
            <a:r>
              <a:rPr lang="it-IT" sz="1400" b="1" dirty="0" err="1">
                <a:solidFill>
                  <a:schemeClr val="bg2"/>
                </a:solidFill>
                <a:effectLst/>
                <a:latin typeface="Sofia Sans" panose="020B0604020202020204" charset="0"/>
                <a:ea typeface="Times New Roman" panose="02020603050405020304" pitchFamily="18" charset="0"/>
              </a:rPr>
              <a:t>which</a:t>
            </a:r>
            <a:r>
              <a:rPr lang="it-IT" sz="1400" b="1" dirty="0">
                <a:solidFill>
                  <a:schemeClr val="bg2"/>
                </a:solidFill>
                <a:effectLst/>
                <a:latin typeface="Sofia Sans" panose="020B0604020202020204" charset="0"/>
                <a:ea typeface="Times New Roman" panose="02020603050405020304" pitchFamily="18" charset="0"/>
              </a:rPr>
              <a:t> one </a:t>
            </a:r>
            <a:r>
              <a:rPr lang="it-IT" sz="1400" b="1" dirty="0" err="1">
                <a:solidFill>
                  <a:schemeClr val="bg2"/>
                </a:solidFill>
                <a:effectLst/>
                <a:latin typeface="Sofia Sans" panose="020B0604020202020204" charset="0"/>
                <a:ea typeface="Times New Roman" panose="02020603050405020304" pitchFamily="18" charset="0"/>
              </a:rPr>
              <a:t>is</a:t>
            </a:r>
            <a:r>
              <a:rPr lang="it-IT" sz="1400" b="1" dirty="0">
                <a:solidFill>
                  <a:schemeClr val="bg2"/>
                </a:solidFill>
                <a:effectLst/>
                <a:latin typeface="Sofia Sans" panose="020B0604020202020204" charset="0"/>
                <a:ea typeface="Times New Roman" panose="02020603050405020304" pitchFamily="18" charset="0"/>
              </a:rPr>
              <a:t> </a:t>
            </a:r>
            <a:r>
              <a:rPr lang="it-IT" sz="1400" b="1" dirty="0" err="1">
                <a:solidFill>
                  <a:schemeClr val="bg2"/>
                </a:solidFill>
                <a:effectLst/>
                <a:latin typeface="Sofia Sans" panose="020B0604020202020204" charset="0"/>
                <a:ea typeface="Times New Roman" panose="02020603050405020304" pitchFamily="18" charset="0"/>
              </a:rPr>
              <a:t>which</a:t>
            </a:r>
            <a:r>
              <a:rPr lang="it-IT" sz="1400" b="1" dirty="0">
                <a:solidFill>
                  <a:schemeClr val="bg2"/>
                </a:solidFill>
                <a:effectLst/>
                <a:latin typeface="Sofia Sans" panose="020B0604020202020204" charset="0"/>
                <a:ea typeface="Times New Roman" panose="02020603050405020304" pitchFamily="18" charset="0"/>
              </a:rPr>
              <a:t> picture? </a:t>
            </a:r>
            <a:r>
              <a:rPr lang="it-IT" sz="1400" b="1" dirty="0" err="1">
                <a:solidFill>
                  <a:schemeClr val="bg2"/>
                </a:solidFill>
                <a:effectLst/>
                <a:latin typeface="Sofia Sans" panose="020B0604020202020204" charset="0"/>
                <a:ea typeface="Times New Roman" panose="02020603050405020304" pitchFamily="18" charset="0"/>
              </a:rPr>
              <a:t>Why</a:t>
            </a:r>
            <a:r>
              <a:rPr lang="it-IT" sz="1400" b="1" dirty="0">
                <a:solidFill>
                  <a:schemeClr val="bg2"/>
                </a:solidFill>
                <a:effectLst/>
                <a:latin typeface="Sofia Sans" panose="020B0604020202020204" charset="0"/>
                <a:ea typeface="Times New Roman" panose="02020603050405020304" pitchFamily="18" charset="0"/>
              </a:rPr>
              <a:t>? </a:t>
            </a:r>
            <a:r>
              <a:rPr lang="it-IT" sz="1400" b="1" dirty="0" err="1">
                <a:solidFill>
                  <a:schemeClr val="bg2"/>
                </a:solidFill>
                <a:effectLst/>
                <a:latin typeface="Sofia Sans" panose="020B0604020202020204" charset="0"/>
                <a:ea typeface="Times New Roman" panose="02020603050405020304" pitchFamily="18" charset="0"/>
              </a:rPr>
              <a:t>What</a:t>
            </a:r>
            <a:r>
              <a:rPr lang="it-IT" sz="1400" b="1" dirty="0">
                <a:solidFill>
                  <a:schemeClr val="bg2"/>
                </a:solidFill>
                <a:effectLst/>
                <a:latin typeface="Sofia Sans" panose="020B0604020202020204" charset="0"/>
                <a:ea typeface="Times New Roman" panose="02020603050405020304" pitchFamily="18" charset="0"/>
              </a:rPr>
              <a:t> </a:t>
            </a:r>
            <a:r>
              <a:rPr lang="it-IT" sz="1400" b="1" dirty="0" err="1">
                <a:solidFill>
                  <a:schemeClr val="bg2"/>
                </a:solidFill>
                <a:effectLst/>
                <a:latin typeface="Sofia Sans" panose="020B0604020202020204" charset="0"/>
                <a:ea typeface="Times New Roman" panose="02020603050405020304" pitchFamily="18" charset="0"/>
              </a:rPr>
              <a:t>is</a:t>
            </a:r>
            <a:r>
              <a:rPr lang="it-IT" sz="1400" b="1" dirty="0">
                <a:solidFill>
                  <a:schemeClr val="bg2"/>
                </a:solidFill>
                <a:effectLst/>
                <a:latin typeface="Sofia Sans" panose="020B0604020202020204" charset="0"/>
                <a:ea typeface="Times New Roman" panose="02020603050405020304" pitchFamily="18" charset="0"/>
              </a:rPr>
              <a:t> the location of the </a:t>
            </a:r>
            <a:r>
              <a:rPr lang="it-IT" sz="1400" b="1" dirty="0" err="1">
                <a:solidFill>
                  <a:schemeClr val="bg2"/>
                </a:solidFill>
                <a:effectLst/>
                <a:latin typeface="Sofia Sans" panose="020B0604020202020204" charset="0"/>
                <a:ea typeface="Times New Roman" panose="02020603050405020304" pitchFamily="18" charset="0"/>
              </a:rPr>
              <a:t>universities</a:t>
            </a:r>
            <a:r>
              <a:rPr lang="it-IT" sz="1400" b="1" dirty="0">
                <a:solidFill>
                  <a:schemeClr val="bg2"/>
                </a:solidFill>
                <a:effectLst/>
                <a:latin typeface="Sofia Sans" panose="020B0604020202020204" charset="0"/>
                <a:ea typeface="Times New Roman" panose="02020603050405020304" pitchFamily="18" charset="0"/>
              </a:rPr>
              <a:t>?</a:t>
            </a:r>
            <a:endParaRPr lang="en-GB" sz="1400" dirty="0">
              <a:solidFill>
                <a:schemeClr val="bg2"/>
              </a:solidFill>
              <a:effectLst/>
              <a:latin typeface="Sofia Sans" panose="020B0604020202020204" charset="0"/>
              <a:ea typeface="Times New Roman" panose="02020603050405020304" pitchFamily="18" charset="0"/>
            </a:endParaRPr>
          </a:p>
        </p:txBody>
      </p:sp>
      <p:sp>
        <p:nvSpPr>
          <p:cNvPr id="26" name="TextBox 25">
            <a:extLst>
              <a:ext uri="{FF2B5EF4-FFF2-40B4-BE49-F238E27FC236}">
                <a16:creationId xmlns:a16="http://schemas.microsoft.com/office/drawing/2014/main" id="{C875A6A6-12E1-7731-9425-E6FA4FA0187E}"/>
              </a:ext>
            </a:extLst>
          </p:cNvPr>
          <p:cNvSpPr txBox="1"/>
          <p:nvPr/>
        </p:nvSpPr>
        <p:spPr>
          <a:xfrm>
            <a:off x="2549716" y="4572155"/>
            <a:ext cx="5920979" cy="523220"/>
          </a:xfrm>
          <a:prstGeom prst="rect">
            <a:avLst/>
          </a:prstGeom>
          <a:noFill/>
        </p:spPr>
        <p:txBody>
          <a:bodyPr wrap="square">
            <a:spAutoFit/>
          </a:bodyPr>
          <a:lstStyle/>
          <a:p>
            <a:r>
              <a:rPr lang="en-US" dirty="0">
                <a:latin typeface="Sofia Sans" panose="020B0604020202020204" charset="0"/>
              </a:rPr>
              <a:t>At home you can further explore the </a:t>
            </a:r>
            <a:r>
              <a:rPr lang="en-US" dirty="0">
                <a:latin typeface="Sofia Sans" panose="020B0604020202020204" charset="0"/>
                <a:hlinkClick r:id="rId6"/>
              </a:rPr>
              <a:t>sun map</a:t>
            </a:r>
            <a:r>
              <a:rPr lang="en-US" dirty="0">
                <a:latin typeface="Sofia Sans" panose="020B0604020202020204" charset="0"/>
              </a:rPr>
              <a:t>, for example looking for the location where you have the most north or south positions of the sun!</a:t>
            </a:r>
            <a:endParaRPr lang="en-US" dirty="0"/>
          </a:p>
        </p:txBody>
      </p:sp>
    </p:spTree>
    <p:extLst>
      <p:ext uri="{BB962C8B-B14F-4D97-AF65-F5344CB8AC3E}">
        <p14:creationId xmlns:p14="http://schemas.microsoft.com/office/powerpoint/2010/main" val="3663906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9A2-E452-3B3B-555E-62F0D8682665}"/>
              </a:ext>
            </a:extLst>
          </p:cNvPr>
          <p:cNvSpPr>
            <a:spLocks noGrp="1"/>
          </p:cNvSpPr>
          <p:nvPr>
            <p:ph type="title"/>
          </p:nvPr>
        </p:nvSpPr>
        <p:spPr>
          <a:xfrm>
            <a:off x="719999" y="539500"/>
            <a:ext cx="8127667" cy="572700"/>
          </a:xfrm>
        </p:spPr>
        <p:txBody>
          <a:bodyPr/>
          <a:lstStyle/>
          <a:p>
            <a:r>
              <a:rPr lang="en-US"/>
              <a:t>So, how should I put my PV panels if the sun position is continuously changing?</a:t>
            </a:r>
            <a:endParaRPr lang="en-US">
              <a:solidFill>
                <a:schemeClr val="tx2"/>
              </a:solidFill>
            </a:endParaRPr>
          </a:p>
        </p:txBody>
      </p:sp>
      <p:pic>
        <p:nvPicPr>
          <p:cNvPr id="3074" name="Picture 2" descr="Point Your Solar Panels in the Right Direction for the Most Power - CNET">
            <a:extLst>
              <a:ext uri="{FF2B5EF4-FFF2-40B4-BE49-F238E27FC236}">
                <a16:creationId xmlns:a16="http://schemas.microsoft.com/office/drawing/2014/main" id="{36DB073D-7C9B-0887-ADFD-B522D0972A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96"/>
          <a:stretch/>
        </p:blipFill>
        <p:spPr bwMode="auto">
          <a:xfrm>
            <a:off x="1128624" y="2935163"/>
            <a:ext cx="2307696" cy="15136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0CFF84-B66E-8051-42F6-8BC9B4819005}"/>
              </a:ext>
            </a:extLst>
          </p:cNvPr>
          <p:cNvSpPr txBox="1"/>
          <p:nvPr/>
        </p:nvSpPr>
        <p:spPr>
          <a:xfrm>
            <a:off x="4281463" y="4341126"/>
            <a:ext cx="4566203" cy="738664"/>
          </a:xfrm>
          <a:prstGeom prst="rect">
            <a:avLst/>
          </a:prstGeom>
          <a:noFill/>
        </p:spPr>
        <p:txBody>
          <a:bodyPr wrap="square">
            <a:spAutoFit/>
          </a:bodyPr>
          <a:lstStyle/>
          <a:p>
            <a:r>
              <a:rPr lang="en-GB" sz="1400">
                <a:effectLst/>
                <a:latin typeface="Sofia Sans" panose="020B0604020202020204" charset="0"/>
                <a:ea typeface="Times New Roman" panose="02020603050405020304" pitchFamily="18" charset="0"/>
              </a:rPr>
              <a:t>Or </a:t>
            </a:r>
            <a:r>
              <a:rPr lang="en-GB" b="1">
                <a:solidFill>
                  <a:schemeClr val="accent2"/>
                </a:solidFill>
                <a:latin typeface="Sofia Sans" panose="020B0604020202020204" charset="0"/>
              </a:rPr>
              <a:t>placing a </a:t>
            </a:r>
            <a:r>
              <a:rPr lang="en-GB" b="1">
                <a:solidFill>
                  <a:schemeClr val="accent2"/>
                </a:solidFill>
                <a:latin typeface="Sofia Sans" panose="020B0604020202020204" charset="0"/>
                <a:hlinkClick r:id="rId4"/>
              </a:rPr>
              <a:t>Solar Tracking System</a:t>
            </a:r>
            <a:r>
              <a:rPr lang="en-GB" sz="1400">
                <a:solidFill>
                  <a:schemeClr val="tx1"/>
                </a:solidFill>
                <a:effectLst/>
                <a:latin typeface="Sofia Sans" panose="020B0604020202020204" charset="0"/>
                <a:ea typeface="Times New Roman" panose="02020603050405020304" pitchFamily="18" charset="0"/>
              </a:rPr>
              <a:t>s</a:t>
            </a:r>
            <a:r>
              <a:rPr lang="en-GB">
                <a:solidFill>
                  <a:schemeClr val="tx1"/>
                </a:solidFill>
                <a:latin typeface="Sofia Sans" panose="020B0604020202020204" charset="0"/>
                <a:ea typeface="Times New Roman" panose="02020603050405020304" pitchFamily="18" charset="0"/>
              </a:rPr>
              <a:t> (</a:t>
            </a:r>
            <a:r>
              <a:rPr lang="en-GB" sz="1400">
                <a:solidFill>
                  <a:schemeClr val="tx1"/>
                </a:solidFill>
                <a:effectLst/>
                <a:latin typeface="Sofia Sans" panose="020B0604020202020204" charset="0"/>
                <a:ea typeface="Times New Roman" panose="02020603050405020304" pitchFamily="18" charset="0"/>
              </a:rPr>
              <a:t>even without GPS!) so </a:t>
            </a:r>
            <a:r>
              <a:rPr lang="en-GB" sz="1400">
                <a:effectLst/>
                <a:latin typeface="Sofia Sans" panose="020B0604020202020204" charset="0"/>
                <a:ea typeface="Times New Roman" panose="02020603050405020304" pitchFamily="18" charset="0"/>
              </a:rPr>
              <a:t>that I don’t need to worry about anything…the </a:t>
            </a:r>
            <a:r>
              <a:rPr lang="en-GB" sz="1400" b="1">
                <a:solidFill>
                  <a:schemeClr val="accent2"/>
                </a:solidFill>
                <a:effectLst/>
                <a:latin typeface="Sofia Sans" panose="020B0604020202020204" charset="0"/>
                <a:ea typeface="Times New Roman" panose="02020603050405020304" pitchFamily="18" charset="0"/>
              </a:rPr>
              <a:t>system will move the PV panels according to the sun position!</a:t>
            </a:r>
            <a:endParaRPr lang="en-US" b="1">
              <a:solidFill>
                <a:schemeClr val="accent2"/>
              </a:solidFill>
              <a:latin typeface="Sofia Sans" panose="020B0604020202020204" charset="0"/>
            </a:endParaRPr>
          </a:p>
        </p:txBody>
      </p:sp>
      <p:pic>
        <p:nvPicPr>
          <p:cNvPr id="6" name="Picture 5">
            <a:extLst>
              <a:ext uri="{FF2B5EF4-FFF2-40B4-BE49-F238E27FC236}">
                <a16:creationId xmlns:a16="http://schemas.microsoft.com/office/drawing/2014/main" id="{F4036F3B-4F77-E6A5-4286-C5E061F980DE}"/>
              </a:ext>
            </a:extLst>
          </p:cNvPr>
          <p:cNvPicPr>
            <a:picLocks noChangeAspect="1"/>
          </p:cNvPicPr>
          <p:nvPr/>
        </p:nvPicPr>
        <p:blipFill>
          <a:blip r:embed="rId5"/>
          <a:stretch>
            <a:fillRect/>
          </a:stretch>
        </p:blipFill>
        <p:spPr>
          <a:xfrm>
            <a:off x="4383191" y="2827441"/>
            <a:ext cx="2946972" cy="1513685"/>
          </a:xfrm>
          <a:prstGeom prst="rect">
            <a:avLst/>
          </a:prstGeom>
        </p:spPr>
      </p:pic>
      <p:sp>
        <p:nvSpPr>
          <p:cNvPr id="7" name="TextBox 6">
            <a:extLst>
              <a:ext uri="{FF2B5EF4-FFF2-40B4-BE49-F238E27FC236}">
                <a16:creationId xmlns:a16="http://schemas.microsoft.com/office/drawing/2014/main" id="{64D02724-B293-4FE0-2B15-A1EBCBD079D5}"/>
              </a:ext>
            </a:extLst>
          </p:cNvPr>
          <p:cNvSpPr txBox="1"/>
          <p:nvPr/>
        </p:nvSpPr>
        <p:spPr>
          <a:xfrm>
            <a:off x="1035606" y="4448848"/>
            <a:ext cx="3010888" cy="523220"/>
          </a:xfrm>
          <a:prstGeom prst="rect">
            <a:avLst/>
          </a:prstGeom>
          <a:noFill/>
        </p:spPr>
        <p:txBody>
          <a:bodyPr wrap="square">
            <a:spAutoFit/>
          </a:bodyPr>
          <a:lstStyle/>
          <a:p>
            <a:r>
              <a:rPr lang="en-GB" sz="1400">
                <a:effectLst/>
                <a:latin typeface="Sofia Sans" panose="020B0604020202020204" charset="0"/>
                <a:ea typeface="Times New Roman" panose="02020603050405020304" pitchFamily="18" charset="0"/>
              </a:rPr>
              <a:t>And/or putting my</a:t>
            </a:r>
            <a:r>
              <a:rPr lang="en-GB" b="1">
                <a:solidFill>
                  <a:schemeClr val="accent2"/>
                </a:solidFill>
                <a:latin typeface="Sofia Sans" panose="020B0604020202020204" charset="0"/>
              </a:rPr>
              <a:t> PV panels in different positions!</a:t>
            </a:r>
          </a:p>
        </p:txBody>
      </p:sp>
      <p:pic>
        <p:nvPicPr>
          <p:cNvPr id="3076" name="Picture 4" descr="where to install solar panel">
            <a:extLst>
              <a:ext uri="{FF2B5EF4-FFF2-40B4-BE49-F238E27FC236}">
                <a16:creationId xmlns:a16="http://schemas.microsoft.com/office/drawing/2014/main" id="{288F4746-2FD8-84BA-1805-9E6816F2D1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479" t="20208" r="28963" b="24831"/>
          <a:stretch/>
        </p:blipFill>
        <p:spPr bwMode="auto">
          <a:xfrm>
            <a:off x="1158176" y="1550168"/>
            <a:ext cx="2859063" cy="1513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E680F1-75B1-AA18-C16C-B98D7B52FF6B}"/>
              </a:ext>
            </a:extLst>
          </p:cNvPr>
          <p:cNvSpPr txBox="1"/>
          <p:nvPr/>
        </p:nvSpPr>
        <p:spPr>
          <a:xfrm>
            <a:off x="4151923" y="1550168"/>
            <a:ext cx="4596900" cy="1169551"/>
          </a:xfrm>
          <a:prstGeom prst="rect">
            <a:avLst/>
          </a:prstGeom>
          <a:noFill/>
        </p:spPr>
        <p:txBody>
          <a:bodyPr wrap="square">
            <a:spAutoFit/>
          </a:bodyPr>
          <a:lstStyle/>
          <a:p>
            <a:r>
              <a:rPr lang="en-GB" sz="1400" dirty="0">
                <a:solidFill>
                  <a:schemeClr val="tx1"/>
                </a:solidFill>
                <a:effectLst/>
                <a:latin typeface="Sofia Sans" panose="020B0604020202020204" charset="0"/>
                <a:ea typeface="Times New Roman" panose="02020603050405020304" pitchFamily="18" charset="0"/>
              </a:rPr>
              <a:t>Putting my </a:t>
            </a:r>
            <a:r>
              <a:rPr lang="en-GB" sz="1400" b="1" dirty="0">
                <a:solidFill>
                  <a:schemeClr val="accent2"/>
                </a:solidFill>
                <a:effectLst/>
                <a:latin typeface="Sofia Sans" panose="020B0604020202020204" charset="0"/>
                <a:ea typeface="Times New Roman" panose="02020603050405020304" pitchFamily="18" charset="0"/>
              </a:rPr>
              <a:t>PV panels </a:t>
            </a:r>
            <a:r>
              <a:rPr lang="en-GB" sz="1400" dirty="0">
                <a:solidFill>
                  <a:schemeClr val="tx1"/>
                </a:solidFill>
                <a:effectLst/>
                <a:latin typeface="Sofia Sans" panose="020B0604020202020204" charset="0"/>
                <a:ea typeface="Times New Roman" panose="02020603050405020304" pitchFamily="18" charset="0"/>
              </a:rPr>
              <a:t>in the position such as they </a:t>
            </a:r>
            <a:r>
              <a:rPr lang="en-GB" sz="1400" b="1" dirty="0">
                <a:solidFill>
                  <a:schemeClr val="accent2"/>
                </a:solidFill>
                <a:effectLst/>
                <a:latin typeface="Sofia Sans" panose="020B0604020202020204" charset="0"/>
                <a:ea typeface="Times New Roman" panose="02020603050405020304" pitchFamily="18" charset="0"/>
              </a:rPr>
              <a:t>face directly the sun at the at the time </a:t>
            </a:r>
            <a:r>
              <a:rPr lang="en-GB" sz="1400" dirty="0">
                <a:effectLst/>
                <a:latin typeface="Sofia Sans" panose="020B0604020202020204" charset="0"/>
                <a:ea typeface="Times New Roman" panose="02020603050405020304" pitchFamily="18" charset="0"/>
              </a:rPr>
              <a:t>of the day/year:</a:t>
            </a:r>
          </a:p>
          <a:p>
            <a:pPr marL="342900" indent="-342900">
              <a:buAutoNum type="alphaLcParenR"/>
            </a:pPr>
            <a:r>
              <a:rPr lang="en-GB" sz="1400" b="1" dirty="0">
                <a:solidFill>
                  <a:schemeClr val="accent2"/>
                </a:solidFill>
                <a:effectLst/>
                <a:latin typeface="Sofia Sans" panose="020B0604020202020204" charset="0"/>
                <a:ea typeface="Times New Roman" panose="02020603050405020304" pitchFamily="18" charset="0"/>
              </a:rPr>
              <a:t>there is the highest light intensity </a:t>
            </a:r>
            <a:r>
              <a:rPr lang="en-GB" sz="1400" dirty="0">
                <a:effectLst/>
                <a:latin typeface="Sofia Sans" panose="020B0604020202020204" charset="0"/>
                <a:ea typeface="Times New Roman" panose="02020603050405020304" pitchFamily="18" charset="0"/>
              </a:rPr>
              <a:t>(we’ll </a:t>
            </a:r>
            <a:r>
              <a:rPr lang="en-GB" dirty="0">
                <a:latin typeface="Sofia Sans" panose="020B0604020202020204" charset="0"/>
                <a:ea typeface="Times New Roman" panose="02020603050405020304" pitchFamily="18" charset="0"/>
              </a:rPr>
              <a:t>discover more </a:t>
            </a:r>
            <a:r>
              <a:rPr lang="en-GB" sz="1400" dirty="0">
                <a:effectLst/>
                <a:latin typeface="Sofia Sans" panose="020B0604020202020204" charset="0"/>
                <a:ea typeface="Times New Roman" panose="02020603050405020304" pitchFamily="18" charset="0"/>
              </a:rPr>
              <a:t>about light intensity in the next experiment!)</a:t>
            </a:r>
          </a:p>
          <a:p>
            <a:pPr marL="342900" indent="-342900">
              <a:buAutoNum type="alphaLcParenR"/>
            </a:pPr>
            <a:r>
              <a:rPr lang="en-GB" b="1" dirty="0">
                <a:solidFill>
                  <a:schemeClr val="accent2"/>
                </a:solidFill>
                <a:latin typeface="Sofia Sans" panose="020B0604020202020204" charset="0"/>
              </a:rPr>
              <a:t>it is needed the most </a:t>
            </a:r>
            <a:r>
              <a:rPr lang="en-GB" dirty="0">
                <a:latin typeface="Sofia Sans" panose="020B0604020202020204" charset="0"/>
                <a:ea typeface="Times New Roman" panose="02020603050405020304" pitchFamily="18" charset="0"/>
              </a:rPr>
              <a:t>(e.g., school?, private house?)</a:t>
            </a:r>
          </a:p>
        </p:txBody>
      </p:sp>
      <p:sp>
        <p:nvSpPr>
          <p:cNvPr id="5" name="Rectangle 4">
            <a:extLst>
              <a:ext uri="{FF2B5EF4-FFF2-40B4-BE49-F238E27FC236}">
                <a16:creationId xmlns:a16="http://schemas.microsoft.com/office/drawing/2014/main" id="{AD026D8E-19A0-666F-8060-7E4D82936D38}"/>
              </a:ext>
            </a:extLst>
          </p:cNvPr>
          <p:cNvSpPr/>
          <p:nvPr/>
        </p:nvSpPr>
        <p:spPr>
          <a:xfrm>
            <a:off x="7253177" y="1342866"/>
            <a:ext cx="1495646" cy="20730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2"/>
                </a:solidFill>
              </a:rPr>
              <a:t>Some examples</a:t>
            </a:r>
          </a:p>
        </p:txBody>
      </p:sp>
    </p:spTree>
    <p:extLst>
      <p:ext uri="{BB962C8B-B14F-4D97-AF65-F5344CB8AC3E}">
        <p14:creationId xmlns:p14="http://schemas.microsoft.com/office/powerpoint/2010/main" val="1456516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r>
              <a:rPr lang="en-US"/>
              <a:t>3. Light intensity</a:t>
            </a:r>
          </a:p>
        </p:txBody>
      </p:sp>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5" y="3495487"/>
            <a:ext cx="5099700" cy="636245"/>
          </a:xfrm>
        </p:spPr>
        <p:txBody>
          <a:bodyPr/>
          <a:lstStyle/>
          <a:p>
            <a:r>
              <a:rPr lang="en-GB"/>
              <a:t>Find out how light intensity influences the performance of a PV module</a:t>
            </a:r>
            <a:endParaRPr lang="en-US"/>
          </a:p>
        </p:txBody>
      </p:sp>
      <p:sp>
        <p:nvSpPr>
          <p:cNvPr id="2" name="Google Shape;464;p32">
            <a:extLst>
              <a:ext uri="{FF2B5EF4-FFF2-40B4-BE49-F238E27FC236}">
                <a16:creationId xmlns:a16="http://schemas.microsoft.com/office/drawing/2014/main" id="{902B4EF5-CDC2-C6F6-EFA1-E4B25819FBFE}"/>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dirty="0">
                <a:latin typeface="Sofia Sans"/>
                <a:sym typeface="Sofia Sans"/>
              </a:rPr>
              <a:t>You have </a:t>
            </a:r>
            <a:r>
              <a:rPr lang="en-GB" sz="1600" dirty="0">
                <a:latin typeface="Sofia Sans"/>
                <a:sym typeface="Sofia Sans"/>
              </a:rPr>
              <a:t>10 min </a:t>
            </a:r>
            <a:r>
              <a:rPr lang="en-GB" sz="1600" b="0" dirty="0">
                <a:latin typeface="Sofia Sans"/>
                <a:sym typeface="Sofia Sans"/>
              </a:rPr>
              <a:t>to do the experiment before we collect the </a:t>
            </a:r>
            <a:r>
              <a:rPr lang="en-GB" sz="1600" b="0" dirty="0">
                <a:latin typeface="Sofia Sans"/>
              </a:rPr>
              <a:t>results</a:t>
            </a:r>
          </a:p>
        </p:txBody>
      </p:sp>
      <p:grpSp>
        <p:nvGrpSpPr>
          <p:cNvPr id="3" name="Google Shape;9760;p59">
            <a:extLst>
              <a:ext uri="{FF2B5EF4-FFF2-40B4-BE49-F238E27FC236}">
                <a16:creationId xmlns:a16="http://schemas.microsoft.com/office/drawing/2014/main" id="{6B7F01D2-153B-E4B1-D2BE-5CDB9583DFB5}"/>
              </a:ext>
            </a:extLst>
          </p:cNvPr>
          <p:cNvGrpSpPr/>
          <p:nvPr/>
        </p:nvGrpSpPr>
        <p:grpSpPr>
          <a:xfrm>
            <a:off x="1699548" y="4515647"/>
            <a:ext cx="501785" cy="501785"/>
            <a:chOff x="1756921" y="1509739"/>
            <a:chExt cx="345997" cy="345997"/>
          </a:xfrm>
        </p:grpSpPr>
        <p:sp>
          <p:nvSpPr>
            <p:cNvPr id="4" name="Google Shape;9761;p59">
              <a:extLst>
                <a:ext uri="{FF2B5EF4-FFF2-40B4-BE49-F238E27FC236}">
                  <a16:creationId xmlns:a16="http://schemas.microsoft.com/office/drawing/2014/main" id="{1E06AC58-0AB6-F4E8-8596-1B69B935240B}"/>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62;p59">
              <a:extLst>
                <a:ext uri="{FF2B5EF4-FFF2-40B4-BE49-F238E27FC236}">
                  <a16:creationId xmlns:a16="http://schemas.microsoft.com/office/drawing/2014/main" id="{716F4600-2439-F470-8AB7-424B58BDFA0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63;p59">
              <a:extLst>
                <a:ext uri="{FF2B5EF4-FFF2-40B4-BE49-F238E27FC236}">
                  <a16:creationId xmlns:a16="http://schemas.microsoft.com/office/drawing/2014/main" id="{D891E65E-B139-5378-EF75-23280B00CA11}"/>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764;p59">
              <a:extLst>
                <a:ext uri="{FF2B5EF4-FFF2-40B4-BE49-F238E27FC236}">
                  <a16:creationId xmlns:a16="http://schemas.microsoft.com/office/drawing/2014/main" id="{55781EAC-3855-5395-9D90-E452C3A7F6D8}"/>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65;p59">
              <a:extLst>
                <a:ext uri="{FF2B5EF4-FFF2-40B4-BE49-F238E27FC236}">
                  <a16:creationId xmlns:a16="http://schemas.microsoft.com/office/drawing/2014/main" id="{58D9C68F-282E-3DF8-C0FE-035A141DFFB8}"/>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66;p59">
              <a:extLst>
                <a:ext uri="{FF2B5EF4-FFF2-40B4-BE49-F238E27FC236}">
                  <a16:creationId xmlns:a16="http://schemas.microsoft.com/office/drawing/2014/main" id="{81DD8BBC-E260-D65F-87BA-E966989C82FD}"/>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67;p59">
              <a:extLst>
                <a:ext uri="{FF2B5EF4-FFF2-40B4-BE49-F238E27FC236}">
                  <a16:creationId xmlns:a16="http://schemas.microsoft.com/office/drawing/2014/main" id="{8204BA45-4633-3524-5512-EBF5EF107095}"/>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68;p59">
              <a:extLst>
                <a:ext uri="{FF2B5EF4-FFF2-40B4-BE49-F238E27FC236}">
                  <a16:creationId xmlns:a16="http://schemas.microsoft.com/office/drawing/2014/main" id="{EA4A7FD0-0B21-BAEE-70C0-81C25C89BA8B}"/>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69;p59">
              <a:extLst>
                <a:ext uri="{FF2B5EF4-FFF2-40B4-BE49-F238E27FC236}">
                  <a16:creationId xmlns:a16="http://schemas.microsoft.com/office/drawing/2014/main" id="{F8C7D8C2-21A6-F0F9-FF13-0FA382CCE1F3}"/>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70;p59">
              <a:extLst>
                <a:ext uri="{FF2B5EF4-FFF2-40B4-BE49-F238E27FC236}">
                  <a16:creationId xmlns:a16="http://schemas.microsoft.com/office/drawing/2014/main" id="{054325D3-E991-69CF-F5A2-4D69D6EE40D0}"/>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71;p59">
              <a:extLst>
                <a:ext uri="{FF2B5EF4-FFF2-40B4-BE49-F238E27FC236}">
                  <a16:creationId xmlns:a16="http://schemas.microsoft.com/office/drawing/2014/main" id="{B506B091-27B0-0E21-0014-4A43BD736F24}"/>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72;p59">
              <a:extLst>
                <a:ext uri="{FF2B5EF4-FFF2-40B4-BE49-F238E27FC236}">
                  <a16:creationId xmlns:a16="http://schemas.microsoft.com/office/drawing/2014/main" id="{315B611D-4EEA-421A-4718-68DBCCD29BAF}"/>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73;p59">
              <a:extLst>
                <a:ext uri="{FF2B5EF4-FFF2-40B4-BE49-F238E27FC236}">
                  <a16:creationId xmlns:a16="http://schemas.microsoft.com/office/drawing/2014/main" id="{281A56D0-1C13-6A1E-1D80-889E1B1F59E8}"/>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74;p59">
              <a:extLst>
                <a:ext uri="{FF2B5EF4-FFF2-40B4-BE49-F238E27FC236}">
                  <a16:creationId xmlns:a16="http://schemas.microsoft.com/office/drawing/2014/main" id="{5C35FA93-C7AD-B0EF-51F4-76822E63E4D4}"/>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75;p59">
              <a:extLst>
                <a:ext uri="{FF2B5EF4-FFF2-40B4-BE49-F238E27FC236}">
                  <a16:creationId xmlns:a16="http://schemas.microsoft.com/office/drawing/2014/main" id="{5615B8E3-94DD-8089-F165-DE3C16DC8CFC}"/>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76;p59">
              <a:extLst>
                <a:ext uri="{FF2B5EF4-FFF2-40B4-BE49-F238E27FC236}">
                  <a16:creationId xmlns:a16="http://schemas.microsoft.com/office/drawing/2014/main" id="{3C8612E8-EB8E-F65C-1D7C-5F395CA79464}"/>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77;p59">
              <a:extLst>
                <a:ext uri="{FF2B5EF4-FFF2-40B4-BE49-F238E27FC236}">
                  <a16:creationId xmlns:a16="http://schemas.microsoft.com/office/drawing/2014/main" id="{6DD6DC28-3E2B-E7D4-E349-4BF0F31E92DD}"/>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descr="Sunset-Bilder: Stock-Fotos &amp; -Videos. | Adobe Stock">
            <a:extLst>
              <a:ext uri="{FF2B5EF4-FFF2-40B4-BE49-F238E27FC236}">
                <a16:creationId xmlns:a16="http://schemas.microsoft.com/office/drawing/2014/main" id="{337CBA36-B3F3-0E74-BBDD-8CA84A5C0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276" y="2400532"/>
            <a:ext cx="1837295" cy="12248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3,938 Noon Sun Stock Video Footage - 4K and HD Video Clips | Shutterstock">
            <a:extLst>
              <a:ext uri="{FF2B5EF4-FFF2-40B4-BE49-F238E27FC236}">
                <a16:creationId xmlns:a16="http://schemas.microsoft.com/office/drawing/2014/main" id="{53255AED-FADC-55FF-71C7-EB8B1FEE1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568" y="1436714"/>
            <a:ext cx="1932382" cy="108696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3BCDB89E-1360-3CD7-4B8B-CA9019458228}"/>
              </a:ext>
            </a:extLst>
          </p:cNvPr>
          <p:cNvGrpSpPr/>
          <p:nvPr/>
        </p:nvGrpSpPr>
        <p:grpSpPr>
          <a:xfrm>
            <a:off x="3770577" y="456197"/>
            <a:ext cx="4333875" cy="1524000"/>
            <a:chOff x="3770577" y="124869"/>
            <a:chExt cx="4333875" cy="1524000"/>
          </a:xfrm>
        </p:grpSpPr>
        <p:pic>
          <p:nvPicPr>
            <p:cNvPr id="4102" name="Picture 6" descr="vacation">
              <a:extLst>
                <a:ext uri="{FF2B5EF4-FFF2-40B4-BE49-F238E27FC236}">
                  <a16:creationId xmlns:a16="http://schemas.microsoft.com/office/drawing/2014/main" id="{AC42F730-F311-11A4-1E3A-8C45FD890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577" y="124869"/>
              <a:ext cx="4333875" cy="1524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26019CB-3372-562F-33FA-53E676173352}"/>
                </a:ext>
              </a:extLst>
            </p:cNvPr>
            <p:cNvSpPr/>
            <p:nvPr/>
          </p:nvSpPr>
          <p:spPr>
            <a:xfrm>
              <a:off x="4572000" y="796576"/>
              <a:ext cx="2464594" cy="110736"/>
            </a:xfrm>
            <a:prstGeom prst="rect">
              <a:avLst/>
            </a:prstGeom>
            <a:solidFill>
              <a:srgbClr val="FFF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3BFCD2A-007B-5659-C9F8-E5804B4F5F53}"/>
                </a:ext>
              </a:extLst>
            </p:cNvPr>
            <p:cNvSpPr/>
            <p:nvPr/>
          </p:nvSpPr>
          <p:spPr>
            <a:xfrm>
              <a:off x="3820520" y="524540"/>
              <a:ext cx="630035" cy="614923"/>
            </a:xfrm>
            <a:prstGeom prst="ellipse">
              <a:avLst/>
            </a:prstGeom>
            <a:solidFill>
              <a:srgbClr val="FFF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9FE396E-D928-850E-CF19-F818186A0158}"/>
                </a:ext>
              </a:extLst>
            </p:cNvPr>
            <p:cNvSpPr/>
            <p:nvPr/>
          </p:nvSpPr>
          <p:spPr>
            <a:xfrm>
              <a:off x="4934755" y="1240901"/>
              <a:ext cx="1902116" cy="163533"/>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DDBA1C8-1354-F693-70A2-9F66C0126127}"/>
                </a:ext>
              </a:extLst>
            </p:cNvPr>
            <p:cNvSpPr/>
            <p:nvPr/>
          </p:nvSpPr>
          <p:spPr>
            <a:xfrm>
              <a:off x="4745245" y="1186023"/>
              <a:ext cx="197976" cy="148666"/>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81CDBDD-FF5C-0EDC-20AD-DFB148123B61}"/>
                </a:ext>
              </a:extLst>
            </p:cNvPr>
            <p:cNvSpPr/>
            <p:nvPr/>
          </p:nvSpPr>
          <p:spPr>
            <a:xfrm>
              <a:off x="6737883" y="1269981"/>
              <a:ext cx="197976" cy="148666"/>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15310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2" name="Picture 1" descr="A light bulb with wires and measuring tape&#10;&#10;Description automatically generated">
            <a:extLst>
              <a:ext uri="{FF2B5EF4-FFF2-40B4-BE49-F238E27FC236}">
                <a16:creationId xmlns:a16="http://schemas.microsoft.com/office/drawing/2014/main" id="{623E877B-F576-8898-727A-A5F24B1B6856}"/>
              </a:ext>
            </a:extLst>
          </p:cNvPr>
          <p:cNvPicPr>
            <a:picLocks noChangeAspect="1"/>
          </p:cNvPicPr>
          <p:nvPr/>
        </p:nvPicPr>
        <p:blipFill rotWithShape="1">
          <a:blip r:embed="rId3"/>
          <a:srcRect l="5390" t="13279" r="24726"/>
          <a:stretch/>
        </p:blipFill>
        <p:spPr>
          <a:xfrm rot="5400000">
            <a:off x="4178691" y="178191"/>
            <a:ext cx="5143500" cy="4787123"/>
          </a:xfrm>
          <a:prstGeom prst="rect">
            <a:avLst/>
          </a:prstGeom>
          <a:ln w="38100">
            <a:noFill/>
          </a:ln>
        </p:spPr>
      </p:pic>
      <p:sp>
        <p:nvSpPr>
          <p:cNvPr id="7" name="Google Shape;473;p33">
            <a:extLst>
              <a:ext uri="{FF2B5EF4-FFF2-40B4-BE49-F238E27FC236}">
                <a16:creationId xmlns:a16="http://schemas.microsoft.com/office/drawing/2014/main" id="{42387452-7F74-1D26-52C1-2DBDF9B447AE}"/>
              </a:ext>
            </a:extLst>
          </p:cNvPr>
          <p:cNvSpPr txBox="1">
            <a:spLocks/>
          </p:cNvSpPr>
          <p:nvPr/>
        </p:nvSpPr>
        <p:spPr>
          <a:xfrm>
            <a:off x="1111442" y="834899"/>
            <a:ext cx="3245438"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dirty="0">
                <a:latin typeface="Sofia Sans" panose="020B0604020202020204" charset="0"/>
                <a:sym typeface="Sofia Sans"/>
              </a:rPr>
              <a:t>Conduct the experiment and do task 1,2 following the instructions on your worksheet (pg. 23-24)</a:t>
            </a:r>
            <a:endParaRPr lang="en-GB" sz="2000" dirty="0"/>
          </a:p>
        </p:txBody>
      </p:sp>
      <p:sp>
        <p:nvSpPr>
          <p:cNvPr id="8" name="Google Shape;473;p33">
            <a:extLst>
              <a:ext uri="{FF2B5EF4-FFF2-40B4-BE49-F238E27FC236}">
                <a16:creationId xmlns:a16="http://schemas.microsoft.com/office/drawing/2014/main" id="{23CBC512-E613-8900-32DA-D75165B03293}"/>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9" name="Google Shape;473;p33">
            <a:extLst>
              <a:ext uri="{FF2B5EF4-FFF2-40B4-BE49-F238E27FC236}">
                <a16:creationId xmlns:a16="http://schemas.microsoft.com/office/drawing/2014/main" id="{0AEEDCE4-D206-5A7D-F7AD-3A83F9566EE4}"/>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If you finish before the other teams, try to do the other tasks (together!) then wait! </a:t>
            </a:r>
            <a:endParaRPr lang="en-GB" sz="2000"/>
          </a:p>
        </p:txBody>
      </p:sp>
      <p:grpSp>
        <p:nvGrpSpPr>
          <p:cNvPr id="10" name="Google Shape;12323;p63">
            <a:extLst>
              <a:ext uri="{FF2B5EF4-FFF2-40B4-BE49-F238E27FC236}">
                <a16:creationId xmlns:a16="http://schemas.microsoft.com/office/drawing/2014/main" id="{B8D24927-B918-2367-A187-63A7D363D96E}"/>
              </a:ext>
            </a:extLst>
          </p:cNvPr>
          <p:cNvGrpSpPr/>
          <p:nvPr/>
        </p:nvGrpSpPr>
        <p:grpSpPr>
          <a:xfrm>
            <a:off x="389566" y="839390"/>
            <a:ext cx="610110" cy="570924"/>
            <a:chOff x="2766264" y="3394042"/>
            <a:chExt cx="294873" cy="275934"/>
          </a:xfrm>
        </p:grpSpPr>
        <p:sp>
          <p:nvSpPr>
            <p:cNvPr id="11" name="Google Shape;12324;p63">
              <a:extLst>
                <a:ext uri="{FF2B5EF4-FFF2-40B4-BE49-F238E27FC236}">
                  <a16:creationId xmlns:a16="http://schemas.microsoft.com/office/drawing/2014/main" id="{1661D60F-B1F3-4F4E-6A70-3DC020A85857}"/>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325;p63">
              <a:extLst>
                <a:ext uri="{FF2B5EF4-FFF2-40B4-BE49-F238E27FC236}">
                  <a16:creationId xmlns:a16="http://schemas.microsoft.com/office/drawing/2014/main" id="{CE7C4D63-EACC-61AC-1F1C-2EF9C359DEEC}"/>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26;p63">
              <a:extLst>
                <a:ext uri="{FF2B5EF4-FFF2-40B4-BE49-F238E27FC236}">
                  <a16:creationId xmlns:a16="http://schemas.microsoft.com/office/drawing/2014/main" id="{AE0EC012-2B28-1F68-4FE5-018806055EBB}"/>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27;p63">
              <a:extLst>
                <a:ext uri="{FF2B5EF4-FFF2-40B4-BE49-F238E27FC236}">
                  <a16:creationId xmlns:a16="http://schemas.microsoft.com/office/drawing/2014/main" id="{0D11D666-C2C5-E822-436B-D71D53553213}"/>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2665;p63">
            <a:extLst>
              <a:ext uri="{FF2B5EF4-FFF2-40B4-BE49-F238E27FC236}">
                <a16:creationId xmlns:a16="http://schemas.microsoft.com/office/drawing/2014/main" id="{63D2A589-F24B-9E57-48C9-78C08A1CF9D9}"/>
              </a:ext>
            </a:extLst>
          </p:cNvPr>
          <p:cNvGrpSpPr/>
          <p:nvPr/>
        </p:nvGrpSpPr>
        <p:grpSpPr>
          <a:xfrm>
            <a:off x="340213" y="2182754"/>
            <a:ext cx="654934" cy="655640"/>
            <a:chOff x="3235438" y="1970604"/>
            <a:chExt cx="354363" cy="354745"/>
          </a:xfrm>
        </p:grpSpPr>
        <p:sp>
          <p:nvSpPr>
            <p:cNvPr id="16" name="Google Shape;12666;p63">
              <a:extLst>
                <a:ext uri="{FF2B5EF4-FFF2-40B4-BE49-F238E27FC236}">
                  <a16:creationId xmlns:a16="http://schemas.microsoft.com/office/drawing/2014/main" id="{2CE1C633-A1EE-DB86-1CA0-815A0DD07548}"/>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67;p63">
              <a:extLst>
                <a:ext uri="{FF2B5EF4-FFF2-40B4-BE49-F238E27FC236}">
                  <a16:creationId xmlns:a16="http://schemas.microsoft.com/office/drawing/2014/main" id="{9E035C79-1C16-3609-05BC-3084A678FF82}"/>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68;p63">
              <a:extLst>
                <a:ext uri="{FF2B5EF4-FFF2-40B4-BE49-F238E27FC236}">
                  <a16:creationId xmlns:a16="http://schemas.microsoft.com/office/drawing/2014/main" id="{E180EC76-9007-704C-B18E-CB1837A70891}"/>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69;p63">
              <a:extLst>
                <a:ext uri="{FF2B5EF4-FFF2-40B4-BE49-F238E27FC236}">
                  <a16:creationId xmlns:a16="http://schemas.microsoft.com/office/drawing/2014/main" id="{0BCA82C8-09F6-6802-75F0-7922D6185050}"/>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70;p63">
              <a:extLst>
                <a:ext uri="{FF2B5EF4-FFF2-40B4-BE49-F238E27FC236}">
                  <a16:creationId xmlns:a16="http://schemas.microsoft.com/office/drawing/2014/main" id="{27EB5973-48B6-9AF8-EA8D-C15691E46FB3}"/>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71;p63">
              <a:extLst>
                <a:ext uri="{FF2B5EF4-FFF2-40B4-BE49-F238E27FC236}">
                  <a16:creationId xmlns:a16="http://schemas.microsoft.com/office/drawing/2014/main" id="{DC0C8827-7306-7A31-7C48-A91249CB1E14}"/>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2;p63">
              <a:extLst>
                <a:ext uri="{FF2B5EF4-FFF2-40B4-BE49-F238E27FC236}">
                  <a16:creationId xmlns:a16="http://schemas.microsoft.com/office/drawing/2014/main" id="{D2AC87B9-833C-ECB8-BD24-5B66AF213D35}"/>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3;p63">
              <a:extLst>
                <a:ext uri="{FF2B5EF4-FFF2-40B4-BE49-F238E27FC236}">
                  <a16:creationId xmlns:a16="http://schemas.microsoft.com/office/drawing/2014/main" id="{C4FC803A-3E2B-9C0E-E91C-1297ACD9B458}"/>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4;p63">
              <a:extLst>
                <a:ext uri="{FF2B5EF4-FFF2-40B4-BE49-F238E27FC236}">
                  <a16:creationId xmlns:a16="http://schemas.microsoft.com/office/drawing/2014/main" id="{A9C79EFA-5445-9ADC-E663-5572384E50FD}"/>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75;p63">
              <a:extLst>
                <a:ext uri="{FF2B5EF4-FFF2-40B4-BE49-F238E27FC236}">
                  <a16:creationId xmlns:a16="http://schemas.microsoft.com/office/drawing/2014/main" id="{0456FE17-50D1-2178-4EC0-6684A7D02607}"/>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76;p63">
              <a:extLst>
                <a:ext uri="{FF2B5EF4-FFF2-40B4-BE49-F238E27FC236}">
                  <a16:creationId xmlns:a16="http://schemas.microsoft.com/office/drawing/2014/main" id="{04C282AB-EE6F-3D2B-6B26-37588F51E659}"/>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77;p63">
              <a:extLst>
                <a:ext uri="{FF2B5EF4-FFF2-40B4-BE49-F238E27FC236}">
                  <a16:creationId xmlns:a16="http://schemas.microsoft.com/office/drawing/2014/main" id="{11855EAC-EB41-0771-DABC-0BF4F1FBC669}"/>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78;p63">
              <a:extLst>
                <a:ext uri="{FF2B5EF4-FFF2-40B4-BE49-F238E27FC236}">
                  <a16:creationId xmlns:a16="http://schemas.microsoft.com/office/drawing/2014/main" id="{A793F494-748B-F288-BE35-B1F2AB57F0C2}"/>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2808;p63">
            <a:extLst>
              <a:ext uri="{FF2B5EF4-FFF2-40B4-BE49-F238E27FC236}">
                <a16:creationId xmlns:a16="http://schemas.microsoft.com/office/drawing/2014/main" id="{F412DD39-817F-BB48-0683-A12261D3FFD3}"/>
              </a:ext>
            </a:extLst>
          </p:cNvPr>
          <p:cNvGrpSpPr/>
          <p:nvPr/>
        </p:nvGrpSpPr>
        <p:grpSpPr>
          <a:xfrm>
            <a:off x="380944" y="3665825"/>
            <a:ext cx="624199" cy="622782"/>
            <a:chOff x="2302788" y="1505981"/>
            <a:chExt cx="336188" cy="335425"/>
          </a:xfrm>
        </p:grpSpPr>
        <p:sp>
          <p:nvSpPr>
            <p:cNvPr id="35" name="Google Shape;12809;p63">
              <a:extLst>
                <a:ext uri="{FF2B5EF4-FFF2-40B4-BE49-F238E27FC236}">
                  <a16:creationId xmlns:a16="http://schemas.microsoft.com/office/drawing/2014/main" id="{EED8511C-407C-8D32-9695-6CF857C822D2}"/>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10;p63">
              <a:extLst>
                <a:ext uri="{FF2B5EF4-FFF2-40B4-BE49-F238E27FC236}">
                  <a16:creationId xmlns:a16="http://schemas.microsoft.com/office/drawing/2014/main" id="{B5912C38-1115-C1FC-29D8-ED25E6390D4A}"/>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811;p63">
              <a:extLst>
                <a:ext uri="{FF2B5EF4-FFF2-40B4-BE49-F238E27FC236}">
                  <a16:creationId xmlns:a16="http://schemas.microsoft.com/office/drawing/2014/main" id="{17B2102A-A191-22B4-72E7-E968CFCA49CD}"/>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2812;p63">
              <a:extLst>
                <a:ext uri="{FF2B5EF4-FFF2-40B4-BE49-F238E27FC236}">
                  <a16:creationId xmlns:a16="http://schemas.microsoft.com/office/drawing/2014/main" id="{521BE013-CC66-7A18-1295-E5C01DAAC8A6}"/>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2813;p63">
              <a:extLst>
                <a:ext uri="{FF2B5EF4-FFF2-40B4-BE49-F238E27FC236}">
                  <a16:creationId xmlns:a16="http://schemas.microsoft.com/office/drawing/2014/main" id="{4150D84F-B740-9D4E-A607-3B0988639638}"/>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814;p63">
              <a:extLst>
                <a:ext uri="{FF2B5EF4-FFF2-40B4-BE49-F238E27FC236}">
                  <a16:creationId xmlns:a16="http://schemas.microsoft.com/office/drawing/2014/main" id="{A960AE70-345A-7F05-2209-A2953489068E}"/>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815;p63">
              <a:extLst>
                <a:ext uri="{FF2B5EF4-FFF2-40B4-BE49-F238E27FC236}">
                  <a16:creationId xmlns:a16="http://schemas.microsoft.com/office/drawing/2014/main" id="{EA96115C-58E6-4D5A-88CE-B01C02D7CAAC}"/>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816;p63">
              <a:extLst>
                <a:ext uri="{FF2B5EF4-FFF2-40B4-BE49-F238E27FC236}">
                  <a16:creationId xmlns:a16="http://schemas.microsoft.com/office/drawing/2014/main" id="{47172C81-B926-7665-EED7-1D251F0110B2}"/>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817;p63">
              <a:extLst>
                <a:ext uri="{FF2B5EF4-FFF2-40B4-BE49-F238E27FC236}">
                  <a16:creationId xmlns:a16="http://schemas.microsoft.com/office/drawing/2014/main" id="{61D74C80-7390-8C6C-D930-5647302ED8BD}"/>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818;p63">
              <a:extLst>
                <a:ext uri="{FF2B5EF4-FFF2-40B4-BE49-F238E27FC236}">
                  <a16:creationId xmlns:a16="http://schemas.microsoft.com/office/drawing/2014/main" id="{0A3B865F-98C6-42B1-27D9-74C342F2CEA7}"/>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2819;p63">
              <a:extLst>
                <a:ext uri="{FF2B5EF4-FFF2-40B4-BE49-F238E27FC236}">
                  <a16:creationId xmlns:a16="http://schemas.microsoft.com/office/drawing/2014/main" id="{34115FB7-95B7-48FC-B045-42B714BA26A5}"/>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2820;p63">
              <a:extLst>
                <a:ext uri="{FF2B5EF4-FFF2-40B4-BE49-F238E27FC236}">
                  <a16:creationId xmlns:a16="http://schemas.microsoft.com/office/drawing/2014/main" id="{8736B1BC-D271-515D-6424-8CD4A5A25A83}"/>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821;p63">
              <a:extLst>
                <a:ext uri="{FF2B5EF4-FFF2-40B4-BE49-F238E27FC236}">
                  <a16:creationId xmlns:a16="http://schemas.microsoft.com/office/drawing/2014/main" id="{39165530-521F-61AC-4501-F3D5305872BC}"/>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822;p63">
              <a:extLst>
                <a:ext uri="{FF2B5EF4-FFF2-40B4-BE49-F238E27FC236}">
                  <a16:creationId xmlns:a16="http://schemas.microsoft.com/office/drawing/2014/main" id="{AD7B1441-12FB-3FDB-F55B-120AF34B621C}"/>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823;p63">
              <a:extLst>
                <a:ext uri="{FF2B5EF4-FFF2-40B4-BE49-F238E27FC236}">
                  <a16:creationId xmlns:a16="http://schemas.microsoft.com/office/drawing/2014/main" id="{A109958F-3C3E-5CE3-CD86-EC60DF1EF71C}"/>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824;p63">
              <a:extLst>
                <a:ext uri="{FF2B5EF4-FFF2-40B4-BE49-F238E27FC236}">
                  <a16:creationId xmlns:a16="http://schemas.microsoft.com/office/drawing/2014/main" id="{F18C7545-B021-F212-8401-3222BFAB9561}"/>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825;p63">
              <a:extLst>
                <a:ext uri="{FF2B5EF4-FFF2-40B4-BE49-F238E27FC236}">
                  <a16:creationId xmlns:a16="http://schemas.microsoft.com/office/drawing/2014/main" id="{70081518-8F8F-37D8-9162-4770902CD7D6}"/>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5356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6387442" y="1656256"/>
            <a:ext cx="1725144" cy="15371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10" name="Picture 9" descr="A qr code on a white background&#10;&#10;Description automatically generated">
            <a:extLst>
              <a:ext uri="{FF2B5EF4-FFF2-40B4-BE49-F238E27FC236}">
                <a16:creationId xmlns:a16="http://schemas.microsoft.com/office/drawing/2014/main" id="{87125F9A-5599-1DC5-0B8A-935393445CAD}"/>
              </a:ext>
            </a:extLst>
          </p:cNvPr>
          <p:cNvPicPr>
            <a:picLocks noChangeAspect="1"/>
          </p:cNvPicPr>
          <p:nvPr/>
        </p:nvPicPr>
        <p:blipFill>
          <a:blip r:embed="rId3"/>
          <a:stretch>
            <a:fillRect/>
          </a:stretch>
        </p:blipFill>
        <p:spPr>
          <a:xfrm>
            <a:off x="3038687" y="2755963"/>
            <a:ext cx="1749006" cy="1878403"/>
          </a:xfrm>
          <a:prstGeom prst="rect">
            <a:avLst/>
          </a:prstGeom>
        </p:spPr>
      </p:pic>
    </p:spTree>
    <p:extLst>
      <p:ext uri="{BB962C8B-B14F-4D97-AF65-F5344CB8AC3E}">
        <p14:creationId xmlns:p14="http://schemas.microsoft.com/office/powerpoint/2010/main" val="957407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B8E0-201D-1DCE-F789-D62FA0A13DEF}"/>
              </a:ext>
            </a:extLst>
          </p:cNvPr>
          <p:cNvSpPr>
            <a:spLocks noGrp="1"/>
          </p:cNvSpPr>
          <p:nvPr>
            <p:ph type="title"/>
          </p:nvPr>
        </p:nvSpPr>
        <p:spPr/>
        <p:txBody>
          <a:bodyPr/>
          <a:lstStyle/>
          <a:p>
            <a:r>
              <a:rPr lang="en-US"/>
              <a:t>The light intensity is higher closer to the radiation source!</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5425472-E6C3-54D3-5258-3499F1DFA70F}"/>
                  </a:ext>
                </a:extLst>
              </p:cNvPr>
              <p:cNvSpPr txBox="1"/>
              <p:nvPr/>
            </p:nvSpPr>
            <p:spPr>
              <a:xfrm>
                <a:off x="4354740" y="1855221"/>
                <a:ext cx="4267766" cy="1600438"/>
              </a:xfrm>
              <a:prstGeom prst="rect">
                <a:avLst/>
              </a:prstGeom>
              <a:noFill/>
            </p:spPr>
            <p:txBody>
              <a:bodyPr wrap="square">
                <a:spAutoFit/>
              </a:bodyPr>
              <a:lstStyle/>
              <a:p>
                <a:r>
                  <a:rPr lang="en-US" sz="1400">
                    <a:effectLst/>
                    <a:latin typeface="Sofia Sans" panose="020B0604020202020204" charset="0"/>
                    <a:ea typeface="Times New Roman" panose="02020603050405020304" pitchFamily="18" charset="0"/>
                  </a:rPr>
                  <a:t>The </a:t>
                </a:r>
                <a:r>
                  <a:rPr lang="en-US" b="1">
                    <a:solidFill>
                      <a:schemeClr val="accent2"/>
                    </a:solidFill>
                    <a:latin typeface="Sofia Sans" panose="020B0604020202020204" charset="0"/>
                    <a:ea typeface="Times New Roman" panose="02020603050405020304" pitchFamily="18" charset="0"/>
                  </a:rPr>
                  <a:t>l</a:t>
                </a:r>
                <a:r>
                  <a:rPr lang="en-US" sz="1400" b="1">
                    <a:solidFill>
                      <a:schemeClr val="accent2"/>
                    </a:solidFill>
                    <a:effectLst/>
                    <a:latin typeface="Sofia Sans" panose="020B0604020202020204" charset="0"/>
                    <a:ea typeface="Times New Roman" panose="02020603050405020304" pitchFamily="18" charset="0"/>
                  </a:rPr>
                  <a:t>ight intensity </a:t>
                </a:r>
                <a:r>
                  <a:rPr lang="en-US" sz="1400">
                    <a:effectLst/>
                    <a:latin typeface="Sofia Sans" panose="020B0604020202020204" charset="0"/>
                    <a:ea typeface="Times New Roman" panose="02020603050405020304" pitchFamily="18" charset="0"/>
                  </a:rPr>
                  <a:t>is the </a:t>
                </a:r>
                <a:r>
                  <a:rPr lang="en-US">
                    <a:latin typeface="Sofia Sans" panose="020B0604020202020204" charset="0"/>
                    <a:ea typeface="Times New Roman" panose="02020603050405020304" pitchFamily="18" charset="0"/>
                  </a:rPr>
                  <a:t>s</a:t>
                </a:r>
                <a:r>
                  <a:rPr lang="en-US" sz="1400">
                    <a:effectLst/>
                    <a:latin typeface="Sofia Sans" panose="020B0604020202020204" charset="0"/>
                    <a:ea typeface="Times New Roman" panose="02020603050405020304" pitchFamily="18" charset="0"/>
                  </a:rPr>
                  <a:t>un radiation energy that hits </a:t>
                </a:r>
                <a14:m>
                  <m:oMath xmlns:m="http://schemas.openxmlformats.org/officeDocument/2006/math">
                    <m:r>
                      <a:rPr lang="it-IT" b="0" i="1" smtClean="0">
                        <a:latin typeface="Cambria Math" panose="02040503050406030204" pitchFamily="18" charset="0"/>
                      </a:rPr>
                      <m:t>𝑎</m:t>
                    </m:r>
                  </m:oMath>
                </a14:m>
                <a:r>
                  <a:rPr lang="en-US">
                    <a:ea typeface="Times New Roman" panose="02020603050405020304" pitchFamily="18" charset="0"/>
                  </a:rPr>
                  <a:t> (</a:t>
                </a:r>
                <a:r>
                  <a:rPr lang="en-US" sz="1400">
                    <a:effectLst/>
                    <a:latin typeface="Sofia Sans" panose="020B0604020202020204" charset="0"/>
                    <a:ea typeface="Times New Roman" panose="02020603050405020304" pitchFamily="18" charset="0"/>
                  </a:rPr>
                  <a:t>the </a:t>
                </a:r>
                <a:r>
                  <a:rPr lang="en-GB" sz="1400">
                    <a:solidFill>
                      <a:schemeClr val="tx1"/>
                    </a:solidFill>
                    <a:latin typeface="Sofia Sans" panose="020B0604020202020204" charset="0"/>
                    <a:ea typeface="Times New Roman" panose="02020603050405020304" pitchFamily="18" charset="0"/>
                  </a:rPr>
                  <a:t>projected PV panel surface area perpendicular to the sun radiation) </a:t>
                </a:r>
                <a:r>
                  <a:rPr lang="en-US" sz="1400">
                    <a:effectLst/>
                    <a:latin typeface="Sofia Sans" panose="020B0604020202020204" charset="0"/>
                    <a:ea typeface="Times New Roman" panose="02020603050405020304" pitchFamily="18" charset="0"/>
                  </a:rPr>
                  <a:t>in a unit of time </a:t>
                </a:r>
                <a14:m>
                  <m:oMath xmlns:m="http://schemas.openxmlformats.org/officeDocument/2006/math">
                    <m:r>
                      <a:rPr lang="it-IT" b="0" i="1" smtClean="0">
                        <a:latin typeface="Cambria Math" panose="02040503050406030204" pitchFamily="18" charset="0"/>
                      </a:rPr>
                      <m:t>𝑡</m:t>
                    </m:r>
                  </m:oMath>
                </a14:m>
                <a:r>
                  <a:rPr lang="en-US" sz="1400">
                    <a:effectLst/>
                    <a:latin typeface="Sofia Sans" panose="020B0604020202020204" charset="0"/>
                    <a:ea typeface="Times New Roman" panose="02020603050405020304" pitchFamily="18" charset="0"/>
                  </a:rPr>
                  <a:t>.</a:t>
                </a:r>
              </a:p>
              <a:p>
                <a:endParaRPr lang="en-US">
                  <a:latin typeface="Sofia Sans" panose="020B0604020202020204" charset="0"/>
                  <a:ea typeface="Times New Roman" panose="02020603050405020304" pitchFamily="18" charset="0"/>
                </a:endParaRPr>
              </a:p>
              <a:p>
                <a:r>
                  <a:rPr lang="en-US" sz="1400" b="1">
                    <a:solidFill>
                      <a:schemeClr val="accent2"/>
                    </a:solidFill>
                    <a:effectLst/>
                    <a:latin typeface="Sofia Sans" panose="020B0604020202020204" charset="0"/>
                    <a:ea typeface="Times New Roman" panose="02020603050405020304" pitchFamily="18" charset="0"/>
                  </a:rPr>
                  <a:t>When the projected area is closer to the </a:t>
                </a:r>
                <a:r>
                  <a:rPr lang="en-US" b="1">
                    <a:solidFill>
                      <a:schemeClr val="accent2"/>
                    </a:solidFill>
                    <a:latin typeface="Sofia Sans" panose="020B0604020202020204" charset="0"/>
                    <a:ea typeface="Times New Roman" panose="02020603050405020304" pitchFamily="18" charset="0"/>
                  </a:rPr>
                  <a:t>radiation source, </a:t>
                </a:r>
                <a:r>
                  <a:rPr lang="en-US">
                    <a:latin typeface="Sofia Sans" panose="020B0604020202020204" charset="0"/>
                    <a:ea typeface="Times New Roman" panose="02020603050405020304" pitchFamily="18" charset="0"/>
                  </a:rPr>
                  <a:t>t</a:t>
                </a:r>
                <a:r>
                  <a:rPr lang="en-US" sz="1400">
                    <a:effectLst/>
                    <a:latin typeface="Sofia Sans" panose="020B0604020202020204" charset="0"/>
                    <a:ea typeface="Times New Roman" panose="02020603050405020304" pitchFamily="18" charset="0"/>
                  </a:rPr>
                  <a:t>he </a:t>
                </a:r>
                <a:r>
                  <a:rPr lang="en-US" b="1">
                    <a:solidFill>
                      <a:schemeClr val="accent2"/>
                    </a:solidFill>
                    <a:latin typeface="Sofia Sans" panose="020B0604020202020204" charset="0"/>
                    <a:ea typeface="Times New Roman" panose="02020603050405020304" pitchFamily="18" charset="0"/>
                  </a:rPr>
                  <a:t>l</a:t>
                </a:r>
                <a:r>
                  <a:rPr lang="en-US" sz="1400" b="1">
                    <a:solidFill>
                      <a:schemeClr val="accent2"/>
                    </a:solidFill>
                    <a:effectLst/>
                    <a:latin typeface="Sofia Sans" panose="020B0604020202020204" charset="0"/>
                    <a:ea typeface="Times New Roman" panose="02020603050405020304" pitchFamily="18" charset="0"/>
                  </a:rPr>
                  <a:t>ight intensity increase </a:t>
                </a:r>
                <a:r>
                  <a:rPr lang="en-US" sz="1400">
                    <a:solidFill>
                      <a:schemeClr val="tx1"/>
                    </a:solidFill>
                    <a:effectLst/>
                    <a:latin typeface="Sofia Sans" panose="020B0604020202020204" charset="0"/>
                    <a:ea typeface="Times New Roman" panose="02020603050405020304" pitchFamily="18" charset="0"/>
                  </a:rPr>
                  <a:t>because more radiant energy hits the surface!</a:t>
                </a:r>
              </a:p>
            </p:txBody>
          </p:sp>
        </mc:Choice>
        <mc:Fallback>
          <p:sp>
            <p:nvSpPr>
              <p:cNvPr id="6" name="TextBox 5">
                <a:extLst>
                  <a:ext uri="{FF2B5EF4-FFF2-40B4-BE49-F238E27FC236}">
                    <a16:creationId xmlns:a16="http://schemas.microsoft.com/office/drawing/2014/main" id="{95425472-E6C3-54D3-5258-3499F1DFA70F}"/>
                  </a:ext>
                </a:extLst>
              </p:cNvPr>
              <p:cNvSpPr txBox="1">
                <a:spLocks noRot="1" noChangeAspect="1" noMove="1" noResize="1" noEditPoints="1" noAdjustHandles="1" noChangeArrowheads="1" noChangeShapeType="1" noTextEdit="1"/>
              </p:cNvSpPr>
              <p:nvPr/>
            </p:nvSpPr>
            <p:spPr>
              <a:xfrm>
                <a:off x="4354740" y="1855221"/>
                <a:ext cx="4267766" cy="1600438"/>
              </a:xfrm>
              <a:prstGeom prst="rect">
                <a:avLst/>
              </a:prstGeom>
              <a:blipFill>
                <a:blip r:embed="rId2"/>
                <a:stretch>
                  <a:fillRect l="-429" t="-380" b="-3042"/>
                </a:stretch>
              </a:blipFill>
            </p:spPr>
            <p:txBody>
              <a:bodyPr/>
              <a:lstStyle/>
              <a:p>
                <a:r>
                  <a:rPr lang="de-DE">
                    <a:noFill/>
                  </a:rPr>
                  <a:t> </a:t>
                </a:r>
              </a:p>
            </p:txBody>
          </p:sp>
        </mc:Fallback>
      </mc:AlternateContent>
      <p:sp>
        <p:nvSpPr>
          <p:cNvPr id="4" name="TextBox 3">
            <a:extLst>
              <a:ext uri="{FF2B5EF4-FFF2-40B4-BE49-F238E27FC236}">
                <a16:creationId xmlns:a16="http://schemas.microsoft.com/office/drawing/2014/main" id="{7566D762-588F-F949-57ED-8F0F4D7A195A}"/>
              </a:ext>
            </a:extLst>
          </p:cNvPr>
          <p:cNvSpPr txBox="1"/>
          <p:nvPr/>
        </p:nvSpPr>
        <p:spPr>
          <a:xfrm>
            <a:off x="1346755" y="4046376"/>
            <a:ext cx="7484825" cy="523220"/>
          </a:xfrm>
          <a:prstGeom prst="rect">
            <a:avLst/>
          </a:prstGeom>
          <a:noFill/>
        </p:spPr>
        <p:txBody>
          <a:bodyPr wrap="square">
            <a:spAutoFit/>
          </a:bodyPr>
          <a:lstStyle/>
          <a:p>
            <a:r>
              <a:rPr lang="en-US">
                <a:solidFill>
                  <a:schemeClr val="tx1"/>
                </a:solidFill>
                <a:latin typeface="Sofia Sans" panose="020B0604020202020204" charset="0"/>
                <a:ea typeface="Times New Roman" panose="02020603050405020304" pitchFamily="18" charset="0"/>
              </a:rPr>
              <a:t>Still not clear ? Turn of the light in the room and put your hand closer and further away from the lamp. How does the illuminated area on your palm change? And how about the heat you feel?</a:t>
            </a:r>
            <a:endParaRPr lang="en-US" sz="1400">
              <a:solidFill>
                <a:schemeClr val="tx1"/>
              </a:solidFill>
              <a:effectLst/>
              <a:latin typeface="Sofia Sans" panose="020B0604020202020204" charset="0"/>
              <a:ea typeface="Times New Roman" panose="02020603050405020304" pitchFamily="18" charset="0"/>
            </a:endParaRPr>
          </a:p>
        </p:txBody>
      </p:sp>
      <p:pic>
        <p:nvPicPr>
          <p:cNvPr id="65" name="Picture 64">
            <a:extLst>
              <a:ext uri="{FF2B5EF4-FFF2-40B4-BE49-F238E27FC236}">
                <a16:creationId xmlns:a16="http://schemas.microsoft.com/office/drawing/2014/main" id="{5EE7BD69-43A1-8032-BB3C-A1144A8B8F21}"/>
              </a:ext>
            </a:extLst>
          </p:cNvPr>
          <p:cNvPicPr>
            <a:picLocks noChangeAspect="1"/>
          </p:cNvPicPr>
          <p:nvPr/>
        </p:nvPicPr>
        <p:blipFill rotWithShape="1">
          <a:blip r:embed="rId3">
            <a:clrChange>
              <a:clrFrom>
                <a:srgbClr val="FFFFFF"/>
              </a:clrFrom>
              <a:clrTo>
                <a:srgbClr val="FFFFFF">
                  <a:alpha val="0"/>
                </a:srgbClr>
              </a:clrTo>
            </a:clrChange>
          </a:blip>
          <a:srcRect t="5921" r="34314" b="9524"/>
          <a:stretch/>
        </p:blipFill>
        <p:spPr bwMode="auto">
          <a:xfrm>
            <a:off x="1028237" y="1790700"/>
            <a:ext cx="2733821" cy="1969566"/>
          </a:xfrm>
          <a:prstGeom prst="rect">
            <a:avLst/>
          </a:prstGeom>
          <a:ln>
            <a:noFill/>
          </a:ln>
          <a:extLst>
            <a:ext uri="{53640926-AAD7-44D8-BBD7-CCE9431645EC}">
              <a14:shadowObscured xmlns:a14="http://schemas.microsoft.com/office/drawing/2010/main"/>
            </a:ext>
          </a:extLst>
        </p:spPr>
      </p:pic>
      <p:pic>
        <p:nvPicPr>
          <p:cNvPr id="5122" name="Picture 2">
            <a:extLst>
              <a:ext uri="{FF2B5EF4-FFF2-40B4-BE49-F238E27FC236}">
                <a16:creationId xmlns:a16="http://schemas.microsoft.com/office/drawing/2014/main" id="{5E26B3B3-341C-3DC8-E29F-432079BF987B}"/>
              </a:ext>
            </a:extLst>
          </p:cNvPr>
          <p:cNvPicPr>
            <a:picLocks noChangeAspect="1" noChangeArrowheads="1"/>
          </p:cNvPicPr>
          <p:nvPr/>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559990" y="3952780"/>
            <a:ext cx="786765" cy="710412"/>
          </a:xfrm>
          <a:prstGeom prst="rect">
            <a:avLst/>
          </a:prstGeom>
          <a:noFill/>
          <a:extLst>
            <a:ext uri="{909E8E84-426E-40DD-AFC4-6F175D3DCCD1}">
              <a14:hiddenFill xmlns:a14="http://schemas.microsoft.com/office/drawing/2010/main">
                <a:solidFill>
                  <a:srgbClr val="FFFFFF"/>
                </a:solidFill>
              </a14:hiddenFill>
            </a:ext>
          </a:extLst>
        </p:spPr>
      </p:pic>
      <p:sp>
        <p:nvSpPr>
          <p:cNvPr id="39" name="Arrow: Down 38">
            <a:extLst>
              <a:ext uri="{FF2B5EF4-FFF2-40B4-BE49-F238E27FC236}">
                <a16:creationId xmlns:a16="http://schemas.microsoft.com/office/drawing/2014/main" id="{0E2B86A7-8A54-0888-6493-73029C4868F4}"/>
              </a:ext>
            </a:extLst>
          </p:cNvPr>
          <p:cNvSpPr/>
          <p:nvPr/>
        </p:nvSpPr>
        <p:spPr>
          <a:xfrm>
            <a:off x="4713611" y="3493664"/>
            <a:ext cx="315590" cy="5232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085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6A4F-6E97-A644-5900-37F93954F184}"/>
              </a:ext>
            </a:extLst>
          </p:cNvPr>
          <p:cNvSpPr>
            <a:spLocks noGrp="1"/>
          </p:cNvSpPr>
          <p:nvPr>
            <p:ph type="title"/>
          </p:nvPr>
        </p:nvSpPr>
        <p:spPr/>
        <p:txBody>
          <a:bodyPr/>
          <a:lstStyle/>
          <a:p>
            <a:r>
              <a:rPr lang="en-US">
                <a:solidFill>
                  <a:schemeClr val="accent2"/>
                </a:solidFill>
              </a:rPr>
              <a:t>Light intensity is higher </a:t>
            </a:r>
            <a:r>
              <a:rPr lang="en-GB">
                <a:solidFill>
                  <a:schemeClr val="accent2"/>
                </a:solidFill>
              </a:rPr>
              <a:t>at the equator (very close to Ghana)!</a:t>
            </a:r>
            <a:endParaRPr lang="en-US">
              <a:solidFill>
                <a:schemeClr val="accent2"/>
              </a:solidFill>
            </a:endParaRPr>
          </a:p>
        </p:txBody>
      </p:sp>
      <p:grpSp>
        <p:nvGrpSpPr>
          <p:cNvPr id="38" name="Group 37">
            <a:extLst>
              <a:ext uri="{FF2B5EF4-FFF2-40B4-BE49-F238E27FC236}">
                <a16:creationId xmlns:a16="http://schemas.microsoft.com/office/drawing/2014/main" id="{B6056DB4-3EB9-2098-6843-1173C946E4A2}"/>
              </a:ext>
            </a:extLst>
          </p:cNvPr>
          <p:cNvGrpSpPr/>
          <p:nvPr/>
        </p:nvGrpSpPr>
        <p:grpSpPr>
          <a:xfrm>
            <a:off x="6107440" y="2558447"/>
            <a:ext cx="2388156" cy="1750075"/>
            <a:chOff x="5434189" y="2228043"/>
            <a:chExt cx="2916777" cy="2137456"/>
          </a:xfrm>
        </p:grpSpPr>
        <p:pic>
          <p:nvPicPr>
            <p:cNvPr id="13" name="Picture 12">
              <a:extLst>
                <a:ext uri="{FF2B5EF4-FFF2-40B4-BE49-F238E27FC236}">
                  <a16:creationId xmlns:a16="http://schemas.microsoft.com/office/drawing/2014/main" id="{4729DDBA-1DF2-B8F7-1003-013CB3EC6693}"/>
                </a:ext>
              </a:extLst>
            </p:cNvPr>
            <p:cNvPicPr>
              <a:picLocks noChangeAspect="1"/>
            </p:cNvPicPr>
            <p:nvPr/>
          </p:nvPicPr>
          <p:blipFill>
            <a:blip r:embed="rId2"/>
            <a:stretch>
              <a:fillRect/>
            </a:stretch>
          </p:blipFill>
          <p:spPr>
            <a:xfrm>
              <a:off x="5434189" y="2228043"/>
              <a:ext cx="2916777" cy="2137456"/>
            </a:xfrm>
            <a:prstGeom prst="rect">
              <a:avLst/>
            </a:prstGeom>
          </p:spPr>
        </p:pic>
        <p:cxnSp>
          <p:nvCxnSpPr>
            <p:cNvPr id="14" name="Straight Connector 13">
              <a:extLst>
                <a:ext uri="{FF2B5EF4-FFF2-40B4-BE49-F238E27FC236}">
                  <a16:creationId xmlns:a16="http://schemas.microsoft.com/office/drawing/2014/main" id="{8E46EBA8-8444-7333-EF62-A69561D0AC12}"/>
                </a:ext>
              </a:extLst>
            </p:cNvPr>
            <p:cNvCxnSpPr>
              <a:cxnSpLocks/>
            </p:cNvCxnSpPr>
            <p:nvPr/>
          </p:nvCxnSpPr>
          <p:spPr>
            <a:xfrm>
              <a:off x="5434189" y="3558645"/>
              <a:ext cx="2916777" cy="0"/>
            </a:xfrm>
            <a:prstGeom prst="line">
              <a:avLst/>
            </a:prstGeom>
            <a:ln w="28575">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CB4B354-82F8-11E6-6E7A-F7AB344B0AD7}"/>
                </a:ext>
              </a:extLst>
            </p:cNvPr>
            <p:cNvSpPr txBox="1"/>
            <p:nvPr/>
          </p:nvSpPr>
          <p:spPr>
            <a:xfrm>
              <a:off x="5713622" y="3579772"/>
              <a:ext cx="1178956" cy="183353"/>
            </a:xfrm>
            <a:prstGeom prst="rect">
              <a:avLst/>
            </a:prstGeom>
            <a:noFill/>
          </p:spPr>
          <p:txBody>
            <a:bodyPr wrap="square">
              <a:spAutoFit/>
            </a:bodyPr>
            <a:lstStyle/>
            <a:p>
              <a:r>
                <a:rPr lang="it-IT" sz="1400" err="1">
                  <a:effectLst/>
                  <a:latin typeface="Sofia Sans" panose="020B0604020202020204" charset="0"/>
                  <a:ea typeface="Times New Roman" panose="02020603050405020304" pitchFamily="18" charset="0"/>
                </a:rPr>
                <a:t>Equator</a:t>
              </a:r>
              <a:endParaRPr lang="en-GB" sz="1400">
                <a:effectLst/>
                <a:latin typeface="Sofia Sans" panose="020B0604020202020204" charset="0"/>
                <a:ea typeface="Times New Roman" panose="02020603050405020304" pitchFamily="18" charset="0"/>
              </a:endParaRPr>
            </a:p>
          </p:txBody>
        </p:sp>
      </p:grpSp>
      <p:grpSp>
        <p:nvGrpSpPr>
          <p:cNvPr id="55" name="Group 54">
            <a:extLst>
              <a:ext uri="{FF2B5EF4-FFF2-40B4-BE49-F238E27FC236}">
                <a16:creationId xmlns:a16="http://schemas.microsoft.com/office/drawing/2014/main" id="{95946DBC-50C2-7C27-A61F-27BED038B592}"/>
              </a:ext>
            </a:extLst>
          </p:cNvPr>
          <p:cNvGrpSpPr/>
          <p:nvPr/>
        </p:nvGrpSpPr>
        <p:grpSpPr>
          <a:xfrm>
            <a:off x="5199595" y="1351029"/>
            <a:ext cx="3355230" cy="1179861"/>
            <a:chOff x="4241501" y="1446561"/>
            <a:chExt cx="4333875" cy="1524000"/>
          </a:xfrm>
        </p:grpSpPr>
        <p:pic>
          <p:nvPicPr>
            <p:cNvPr id="32" name="Picture 6" descr="vacation">
              <a:extLst>
                <a:ext uri="{FF2B5EF4-FFF2-40B4-BE49-F238E27FC236}">
                  <a16:creationId xmlns:a16="http://schemas.microsoft.com/office/drawing/2014/main" id="{53021DAE-B93E-DDED-CAA2-DAB12E58F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1501" y="1446561"/>
              <a:ext cx="4333875" cy="15240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6DE7172C-CF6D-07B1-2F75-724F50DBFB04}"/>
                </a:ext>
              </a:extLst>
            </p:cNvPr>
            <p:cNvSpPr/>
            <p:nvPr/>
          </p:nvSpPr>
          <p:spPr>
            <a:xfrm>
              <a:off x="5042924" y="2118268"/>
              <a:ext cx="2464594" cy="110736"/>
            </a:xfrm>
            <a:prstGeom prst="rect">
              <a:avLst/>
            </a:prstGeom>
            <a:solidFill>
              <a:srgbClr val="FFF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56EBF27-AD77-4673-023E-9E07D205EF4A}"/>
                </a:ext>
              </a:extLst>
            </p:cNvPr>
            <p:cNvSpPr/>
            <p:nvPr/>
          </p:nvSpPr>
          <p:spPr>
            <a:xfrm>
              <a:off x="4291444" y="1846232"/>
              <a:ext cx="630035" cy="614923"/>
            </a:xfrm>
            <a:prstGeom prst="ellipse">
              <a:avLst/>
            </a:prstGeom>
            <a:solidFill>
              <a:srgbClr val="FFF0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C13A484-1FF5-0716-4A85-6CBEBCE1A475}"/>
                </a:ext>
              </a:extLst>
            </p:cNvPr>
            <p:cNvSpPr/>
            <p:nvPr/>
          </p:nvSpPr>
          <p:spPr>
            <a:xfrm>
              <a:off x="5405679" y="2562593"/>
              <a:ext cx="1902116" cy="163533"/>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195D5CC-4644-A7FD-BC7C-1905F2780BC3}"/>
                </a:ext>
              </a:extLst>
            </p:cNvPr>
            <p:cNvSpPr/>
            <p:nvPr/>
          </p:nvSpPr>
          <p:spPr>
            <a:xfrm>
              <a:off x="5216169" y="2507715"/>
              <a:ext cx="197976" cy="148666"/>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8C8D246-049A-3731-6827-A74D41ED94AD}"/>
                </a:ext>
              </a:extLst>
            </p:cNvPr>
            <p:cNvSpPr/>
            <p:nvPr/>
          </p:nvSpPr>
          <p:spPr>
            <a:xfrm>
              <a:off x="7208807" y="2591673"/>
              <a:ext cx="197976" cy="148666"/>
            </a:xfrm>
            <a:prstGeom prst="rect">
              <a:avLst/>
            </a:prstGeom>
            <a:solidFill>
              <a:srgbClr val="F5F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4E168FB9-05DD-302F-0862-1CFC1411CB14}"/>
              </a:ext>
            </a:extLst>
          </p:cNvPr>
          <p:cNvSpPr txBox="1"/>
          <p:nvPr/>
        </p:nvSpPr>
        <p:spPr>
          <a:xfrm>
            <a:off x="6483343" y="2994034"/>
            <a:ext cx="965288" cy="307777"/>
          </a:xfrm>
          <a:prstGeom prst="rect">
            <a:avLst/>
          </a:prstGeom>
          <a:noFill/>
        </p:spPr>
        <p:txBody>
          <a:bodyPr wrap="square">
            <a:spAutoFit/>
          </a:bodyPr>
          <a:lstStyle/>
          <a:p>
            <a:r>
              <a:rPr lang="it-IT" sz="1400">
                <a:effectLst/>
                <a:latin typeface="Sofia Sans" panose="020B0604020202020204" charset="0"/>
                <a:ea typeface="Times New Roman" panose="02020603050405020304" pitchFamily="18" charset="0"/>
              </a:rPr>
              <a:t>Ghana</a:t>
            </a:r>
            <a:endParaRPr lang="en-GB" sz="1400">
              <a:effectLst/>
              <a:latin typeface="Sofia Sans" panose="020B0604020202020204" charset="0"/>
              <a:ea typeface="Times New Roman" panose="02020603050405020304" pitchFamily="18" charset="0"/>
            </a:endParaRPr>
          </a:p>
        </p:txBody>
      </p:sp>
      <p:sp>
        <p:nvSpPr>
          <p:cNvPr id="52" name="TextBox 51">
            <a:extLst>
              <a:ext uri="{FF2B5EF4-FFF2-40B4-BE49-F238E27FC236}">
                <a16:creationId xmlns:a16="http://schemas.microsoft.com/office/drawing/2014/main" id="{E767B839-C95B-2276-F633-4443C0873392}"/>
              </a:ext>
            </a:extLst>
          </p:cNvPr>
          <p:cNvSpPr txBox="1"/>
          <p:nvPr/>
        </p:nvSpPr>
        <p:spPr>
          <a:xfrm>
            <a:off x="538625" y="2425131"/>
            <a:ext cx="5616230" cy="738664"/>
          </a:xfrm>
          <a:prstGeom prst="rect">
            <a:avLst/>
          </a:prstGeom>
          <a:noFill/>
        </p:spPr>
        <p:txBody>
          <a:bodyPr wrap="square">
            <a:spAutoFit/>
          </a:bodyPr>
          <a:lstStyle/>
          <a:p>
            <a:r>
              <a:rPr lang="en-GB">
                <a:latin typeface="Sofia Sans" panose="020B0604020202020204" charset="0"/>
                <a:ea typeface="Times New Roman" panose="02020603050405020304" pitchFamily="18" charset="0"/>
              </a:rPr>
              <a:t>Yes and no! Although it is true the equator is closer to the sun, this </a:t>
            </a:r>
            <a:r>
              <a:rPr lang="en-GB" sz="1400" b="1">
                <a:solidFill>
                  <a:schemeClr val="accent2"/>
                </a:solidFill>
                <a:effectLst/>
                <a:latin typeface="Sofia Sans" panose="020B0604020202020204" charset="0"/>
                <a:ea typeface="Times New Roman" panose="02020603050405020304" pitchFamily="18" charset="0"/>
              </a:rPr>
              <a:t>difference </a:t>
            </a:r>
            <a:r>
              <a:rPr lang="en-GB" sz="1400">
                <a:effectLst/>
                <a:latin typeface="Sofia Sans" panose="020B0604020202020204" charset="0"/>
                <a:ea typeface="Times New Roman" panose="02020603050405020304" pitchFamily="18" charset="0"/>
              </a:rPr>
              <a:t>is negligible given the sun's distance from the earth! </a:t>
            </a:r>
            <a:r>
              <a:rPr lang="en-GB" sz="1400">
                <a:solidFill>
                  <a:schemeClr val="tx1"/>
                </a:solidFill>
                <a:effectLst/>
                <a:latin typeface="Sofia Sans" panose="020B0604020202020204" charset="0"/>
                <a:ea typeface="Times New Roman" panose="02020603050405020304" pitchFamily="18" charset="0"/>
              </a:rPr>
              <a:t>Rather, the reason why light intensity is higher at the equator is due to:</a:t>
            </a:r>
          </a:p>
        </p:txBody>
      </p:sp>
      <p:pic>
        <p:nvPicPr>
          <p:cNvPr id="56" name="Picture 55">
            <a:extLst>
              <a:ext uri="{FF2B5EF4-FFF2-40B4-BE49-F238E27FC236}">
                <a16:creationId xmlns:a16="http://schemas.microsoft.com/office/drawing/2014/main" id="{8E7A60E5-C732-A427-B0A3-5F3F88EE3B01}"/>
              </a:ext>
            </a:extLst>
          </p:cNvPr>
          <p:cNvPicPr>
            <a:picLocks noChangeAspect="1"/>
          </p:cNvPicPr>
          <p:nvPr/>
        </p:nvPicPr>
        <p:blipFill>
          <a:blip r:embed="rId4"/>
          <a:stretch>
            <a:fillRect/>
          </a:stretch>
        </p:blipFill>
        <p:spPr>
          <a:xfrm>
            <a:off x="4044182" y="3882262"/>
            <a:ext cx="2388156" cy="1188927"/>
          </a:xfrm>
          <a:prstGeom prst="rect">
            <a:avLst/>
          </a:prstGeom>
        </p:spPr>
      </p:pic>
      <p:sp>
        <p:nvSpPr>
          <p:cNvPr id="57" name="TextBox 56">
            <a:extLst>
              <a:ext uri="{FF2B5EF4-FFF2-40B4-BE49-F238E27FC236}">
                <a16:creationId xmlns:a16="http://schemas.microsoft.com/office/drawing/2014/main" id="{BAC1B8AC-1397-4296-67EC-E617B2BCDEAE}"/>
              </a:ext>
            </a:extLst>
          </p:cNvPr>
          <p:cNvSpPr txBox="1"/>
          <p:nvPr/>
        </p:nvSpPr>
        <p:spPr>
          <a:xfrm>
            <a:off x="6441086" y="4374777"/>
            <a:ext cx="2159637" cy="738664"/>
          </a:xfrm>
          <a:prstGeom prst="rect">
            <a:avLst/>
          </a:prstGeom>
          <a:noFill/>
        </p:spPr>
        <p:txBody>
          <a:bodyPr wrap="square">
            <a:spAutoFit/>
          </a:bodyPr>
          <a:lstStyle/>
          <a:p>
            <a:pPr lvl="1"/>
            <a:r>
              <a:rPr lang="en-US" sz="1400">
                <a:effectLst/>
                <a:latin typeface="Sofia Sans" panose="020B0604020202020204" charset="0"/>
                <a:ea typeface="Times New Roman" panose="02020603050405020304" pitchFamily="18" charset="0"/>
              </a:rPr>
              <a:t>Look at the first minute of this video to visualize it: </a:t>
            </a:r>
            <a:r>
              <a:rPr lang="en-US" b="1">
                <a:solidFill>
                  <a:schemeClr val="accent2"/>
                </a:solidFill>
                <a:latin typeface="Sofia Sans" panose="020B0604020202020204" charset="0"/>
                <a:hlinkClick r:id="rId5">
                  <a:extLst>
                    <a:ext uri="{A12FA001-AC4F-418D-AE19-62706E023703}">
                      <ahyp:hlinkClr xmlns:ahyp="http://schemas.microsoft.com/office/drawing/2018/hyperlinkcolor" val="tx"/>
                    </a:ext>
                  </a:extLst>
                </a:hlinkClick>
              </a:rPr>
              <a:t>Why is equator hot</a:t>
            </a:r>
            <a:endParaRPr lang="en-US" b="1">
              <a:solidFill>
                <a:schemeClr val="accent2"/>
              </a:solidFill>
              <a:latin typeface="Sofia Sans" panose="020B0604020202020204" charset="0"/>
            </a:endParaRPr>
          </a:p>
        </p:txBody>
      </p:sp>
      <p:sp>
        <p:nvSpPr>
          <p:cNvPr id="3" name="TextBox 2">
            <a:extLst>
              <a:ext uri="{FF2B5EF4-FFF2-40B4-BE49-F238E27FC236}">
                <a16:creationId xmlns:a16="http://schemas.microsoft.com/office/drawing/2014/main" id="{0A7A5085-2C77-DDB0-E1BA-5C706DA1F0F6}"/>
              </a:ext>
            </a:extLst>
          </p:cNvPr>
          <p:cNvSpPr txBox="1"/>
          <p:nvPr/>
        </p:nvSpPr>
        <p:spPr>
          <a:xfrm>
            <a:off x="1493885" y="1747349"/>
            <a:ext cx="3499439" cy="523220"/>
          </a:xfrm>
          <a:prstGeom prst="rect">
            <a:avLst/>
          </a:prstGeom>
          <a:noFill/>
        </p:spPr>
        <p:txBody>
          <a:bodyPr wrap="square">
            <a:spAutoFit/>
          </a:bodyPr>
          <a:lstStyle/>
          <a:p>
            <a:r>
              <a:rPr lang="en-US">
                <a:solidFill>
                  <a:schemeClr val="tx1"/>
                </a:solidFill>
                <a:latin typeface="Sofia Sans" panose="020B0604020202020204" charset="0"/>
                <a:ea typeface="Times New Roman" panose="02020603050405020304" pitchFamily="18" charset="0"/>
              </a:rPr>
              <a:t>Wait, but… is sun closer to the earth at the equator?</a:t>
            </a:r>
            <a:endParaRPr lang="en-US" sz="1400">
              <a:solidFill>
                <a:schemeClr val="tx1"/>
              </a:solidFill>
              <a:effectLst/>
              <a:latin typeface="Sofia Sans" panose="020B0604020202020204" charset="0"/>
              <a:ea typeface="Times New Roman" panose="02020603050405020304" pitchFamily="18" charset="0"/>
            </a:endParaRPr>
          </a:p>
        </p:txBody>
      </p:sp>
      <p:pic>
        <p:nvPicPr>
          <p:cNvPr id="4" name="Picture 2">
            <a:extLst>
              <a:ext uri="{FF2B5EF4-FFF2-40B4-BE49-F238E27FC236}">
                <a16:creationId xmlns:a16="http://schemas.microsoft.com/office/drawing/2014/main" id="{22C5B003-BB6E-278D-B58E-41F411B8133F}"/>
              </a:ext>
            </a:extLst>
          </p:cNvPr>
          <p:cNvPicPr>
            <a:picLocks noChangeAspect="1" noChangeArrowheads="1"/>
          </p:cNvPicPr>
          <p:nvPr/>
        </p:nvPicPr>
        <p:blipFill>
          <a:blip r:embed="rId6">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707120" y="1653753"/>
            <a:ext cx="786765" cy="710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FBF657-0C84-D459-F9FD-D2BD40A42AE1}"/>
              </a:ext>
            </a:extLst>
          </p:cNvPr>
          <p:cNvSpPr txBox="1"/>
          <p:nvPr/>
        </p:nvSpPr>
        <p:spPr>
          <a:xfrm>
            <a:off x="548237" y="3157509"/>
            <a:ext cx="5088181" cy="738664"/>
          </a:xfrm>
          <a:prstGeom prst="rect">
            <a:avLst/>
          </a:prstGeom>
          <a:noFill/>
        </p:spPr>
        <p:txBody>
          <a:bodyPr wrap="square">
            <a:spAutoFit/>
          </a:bodyPr>
          <a:lstStyle/>
          <a:p>
            <a:pPr lvl="1"/>
            <a:r>
              <a:rPr lang="en-GB" b="1">
                <a:solidFill>
                  <a:schemeClr val="accent2"/>
                </a:solidFill>
                <a:effectLst/>
                <a:latin typeface="Sofia Sans" panose="020B0604020202020204" charset="0"/>
                <a:ea typeface="Times New Roman" panose="02020603050405020304" pitchFamily="18" charset="0"/>
              </a:rPr>
              <a:t>1. The lower angle of incidence </a:t>
            </a:r>
          </a:p>
          <a:p>
            <a:pPr lvl="1"/>
            <a:r>
              <a:rPr lang="en-GB" b="1">
                <a:solidFill>
                  <a:schemeClr val="accent2"/>
                </a:solidFill>
                <a:effectLst/>
                <a:latin typeface="Sofia Sans" panose="020B0604020202020204" charset="0"/>
                <a:ea typeface="Times New Roman" panose="02020603050405020304" pitchFamily="18" charset="0"/>
                <a:sym typeface="Wingdings" panose="05000000000000000000" pitchFamily="2" charset="2"/>
              </a:rPr>
              <a:t> </a:t>
            </a:r>
            <a:r>
              <a:rPr lang="en-GB">
                <a:solidFill>
                  <a:schemeClr val="tx1"/>
                </a:solidFill>
                <a:effectLst/>
                <a:latin typeface="Sofia Sans" panose="020B0604020202020204" charset="0"/>
                <a:ea typeface="Times New Roman" panose="02020603050405020304" pitchFamily="18" charset="0"/>
                <a:sym typeface="Wingdings" panose="05000000000000000000" pitchFamily="2" charset="2"/>
              </a:rPr>
              <a:t>you should already know what this means</a:t>
            </a:r>
            <a:endParaRPr lang="en-GB">
              <a:solidFill>
                <a:schemeClr val="tx1"/>
              </a:solidFill>
              <a:effectLst/>
              <a:latin typeface="Sofia Sans" panose="020B0604020202020204" charset="0"/>
              <a:ea typeface="Times New Roman" panose="02020603050405020304" pitchFamily="18" charset="0"/>
            </a:endParaRPr>
          </a:p>
          <a:p>
            <a:pPr lvl="1"/>
            <a:r>
              <a:rPr lang="en-GB" b="1">
                <a:solidFill>
                  <a:schemeClr val="accent2"/>
                </a:solidFill>
                <a:latin typeface="Sofia Sans" panose="020B0604020202020204" charset="0"/>
                <a:ea typeface="Times New Roman" panose="02020603050405020304" pitchFamily="18" charset="0"/>
              </a:rPr>
              <a:t>2. The lower distance travelled by sunlight in the atmosphere</a:t>
            </a:r>
          </a:p>
        </p:txBody>
      </p:sp>
      <p:sp>
        <p:nvSpPr>
          <p:cNvPr id="8" name="TextBox 7">
            <a:extLst>
              <a:ext uri="{FF2B5EF4-FFF2-40B4-BE49-F238E27FC236}">
                <a16:creationId xmlns:a16="http://schemas.microsoft.com/office/drawing/2014/main" id="{B2995026-C537-30F9-C401-B7EE3174221E}"/>
              </a:ext>
            </a:extLst>
          </p:cNvPr>
          <p:cNvSpPr txBox="1"/>
          <p:nvPr/>
        </p:nvSpPr>
        <p:spPr>
          <a:xfrm>
            <a:off x="548237" y="3815319"/>
            <a:ext cx="3495945" cy="954107"/>
          </a:xfrm>
          <a:prstGeom prst="rect">
            <a:avLst/>
          </a:prstGeom>
          <a:noFill/>
        </p:spPr>
        <p:txBody>
          <a:bodyPr wrap="square">
            <a:spAutoFit/>
          </a:bodyPr>
          <a:lstStyle/>
          <a:p>
            <a:r>
              <a:rPr lang="en-GB" b="1">
                <a:solidFill>
                  <a:schemeClr val="accent2"/>
                </a:solidFill>
                <a:latin typeface="Sofia Sans" panose="020B0604020202020204" charset="0"/>
                <a:ea typeface="Times New Roman" panose="02020603050405020304" pitchFamily="18" charset="0"/>
                <a:sym typeface="Wingdings" panose="05000000000000000000" pitchFamily="2" charset="2"/>
              </a:rPr>
              <a:t> </a:t>
            </a:r>
            <a:r>
              <a:rPr lang="en-US" sz="1400">
                <a:solidFill>
                  <a:schemeClr val="tx1"/>
                </a:solidFill>
                <a:effectLst/>
                <a:latin typeface="Sofia Sans" panose="020B0604020202020204" charset="0"/>
                <a:ea typeface="Times New Roman" panose="02020603050405020304" pitchFamily="18" charset="0"/>
              </a:rPr>
              <a:t>many solar radiation are “lost” in the           atmosphere never reaching th</a:t>
            </a:r>
            <a:r>
              <a:rPr lang="en-US">
                <a:solidFill>
                  <a:schemeClr val="tx1"/>
                </a:solidFill>
                <a:latin typeface="Sofia Sans" panose="020B0604020202020204" charset="0"/>
                <a:ea typeface="Times New Roman" panose="02020603050405020304" pitchFamily="18" charset="0"/>
              </a:rPr>
              <a:t>e earth due to particles absorbing and </a:t>
            </a:r>
            <a:r>
              <a:rPr lang="en-GB">
                <a:solidFill>
                  <a:schemeClr val="tx1"/>
                </a:solidFill>
                <a:latin typeface="Sofia Sans" panose="020B0604020202020204" charset="0"/>
                <a:ea typeface="Times New Roman" panose="02020603050405020304" pitchFamily="18" charset="0"/>
              </a:rPr>
              <a:t>s</a:t>
            </a:r>
            <a:r>
              <a:rPr lang="en-GB" sz="1400">
                <a:solidFill>
                  <a:schemeClr val="tx1"/>
                </a:solidFill>
                <a:effectLst/>
                <a:latin typeface="Sofia Sans" panose="020B0604020202020204" charset="0"/>
                <a:ea typeface="Times New Roman" panose="02020603050405020304" pitchFamily="18" charset="0"/>
              </a:rPr>
              <a:t>cattering</a:t>
            </a:r>
            <a:r>
              <a:rPr lang="en-GB">
                <a:solidFill>
                  <a:schemeClr val="tx1"/>
                </a:solidFill>
                <a:latin typeface="Sofia Sans" panose="020B0604020202020204" charset="0"/>
                <a:ea typeface="Times New Roman" panose="02020603050405020304" pitchFamily="18" charset="0"/>
              </a:rPr>
              <a:t> the                radiations!</a:t>
            </a:r>
            <a:endParaRPr lang="en-US">
              <a:solidFill>
                <a:schemeClr val="tx1"/>
              </a:solidFill>
              <a:effectLst/>
              <a:latin typeface="Sofia Sans" panose="020B0604020202020204" charset="0"/>
              <a:ea typeface="Times New Roman" panose="02020603050405020304" pitchFamily="18" charset="0"/>
            </a:endParaRPr>
          </a:p>
        </p:txBody>
      </p:sp>
    </p:spTree>
    <p:extLst>
      <p:ext uri="{BB962C8B-B14F-4D97-AF65-F5344CB8AC3E}">
        <p14:creationId xmlns:p14="http://schemas.microsoft.com/office/powerpoint/2010/main" val="2784817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5D35D-5207-A4FE-864D-FC30DEAB0AE6}"/>
              </a:ext>
            </a:extLst>
          </p:cNvPr>
          <p:cNvSpPr>
            <a:spLocks noGrp="1"/>
          </p:cNvSpPr>
          <p:nvPr>
            <p:ph type="title"/>
          </p:nvPr>
        </p:nvSpPr>
        <p:spPr/>
        <p:txBody>
          <a:bodyPr/>
          <a:lstStyle/>
          <a:p>
            <a:r>
              <a:rPr lang="en-US">
                <a:solidFill>
                  <a:schemeClr val="tx2"/>
                </a:solidFill>
              </a:rPr>
              <a:t>For you: </a:t>
            </a:r>
            <a:r>
              <a:rPr lang="en-US">
                <a:solidFill>
                  <a:schemeClr val="tx1"/>
                </a:solidFill>
              </a:rPr>
              <a:t>Why </a:t>
            </a:r>
            <a:r>
              <a:rPr lang="en-US"/>
              <a:t>do you think the sun is red at sunset/sunrise time?</a:t>
            </a:r>
          </a:p>
        </p:txBody>
      </p:sp>
      <p:pic>
        <p:nvPicPr>
          <p:cNvPr id="10" name="Picture 2" descr="Sunset-Bilder: Stock-Fotos &amp; -Videos. | Adobe Stock">
            <a:extLst>
              <a:ext uri="{FF2B5EF4-FFF2-40B4-BE49-F238E27FC236}">
                <a16:creationId xmlns:a16="http://schemas.microsoft.com/office/drawing/2014/main" id="{BACAB657-7069-23AD-4A48-E3BA377DB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16" y="2698084"/>
            <a:ext cx="2541484" cy="16943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3,938 Noon Sun Stock Video Footage - 4K and HD Video Clips | Shutterstock">
            <a:extLst>
              <a:ext uri="{FF2B5EF4-FFF2-40B4-BE49-F238E27FC236}">
                <a16:creationId xmlns:a16="http://schemas.microsoft.com/office/drawing/2014/main" id="{3ECB3DDF-6E0A-0F61-3CC2-CE4B32B7F1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628" y="1672621"/>
            <a:ext cx="2673015" cy="15035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qr code on a white background&#10;&#10;Description automatically generated">
            <a:extLst>
              <a:ext uri="{FF2B5EF4-FFF2-40B4-BE49-F238E27FC236}">
                <a16:creationId xmlns:a16="http://schemas.microsoft.com/office/drawing/2014/main" id="{0B1523CF-A27C-976A-0165-09839CF58FA8}"/>
              </a:ext>
            </a:extLst>
          </p:cNvPr>
          <p:cNvPicPr>
            <a:picLocks noChangeAspect="1"/>
          </p:cNvPicPr>
          <p:nvPr/>
        </p:nvPicPr>
        <p:blipFill>
          <a:blip r:embed="rId5"/>
          <a:stretch>
            <a:fillRect/>
          </a:stretch>
        </p:blipFill>
        <p:spPr>
          <a:xfrm>
            <a:off x="6132809" y="2567921"/>
            <a:ext cx="1759789" cy="1716657"/>
          </a:xfrm>
          <a:prstGeom prst="rect">
            <a:avLst/>
          </a:prstGeom>
        </p:spPr>
      </p:pic>
    </p:spTree>
    <p:extLst>
      <p:ext uri="{BB962C8B-B14F-4D97-AF65-F5344CB8AC3E}">
        <p14:creationId xmlns:p14="http://schemas.microsoft.com/office/powerpoint/2010/main" val="1874897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r>
              <a:rPr lang="en-US"/>
              <a:t>4. Heat</a:t>
            </a:r>
          </a:p>
        </p:txBody>
      </p:sp>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5" y="3495487"/>
            <a:ext cx="5099700" cy="636245"/>
          </a:xfrm>
        </p:spPr>
        <p:txBody>
          <a:bodyPr/>
          <a:lstStyle/>
          <a:p>
            <a:r>
              <a:rPr lang="en-GB"/>
              <a:t>Find out how heat affects the performance of PV modules</a:t>
            </a:r>
          </a:p>
        </p:txBody>
      </p:sp>
      <p:sp>
        <p:nvSpPr>
          <p:cNvPr id="2" name="Google Shape;464;p32">
            <a:extLst>
              <a:ext uri="{FF2B5EF4-FFF2-40B4-BE49-F238E27FC236}">
                <a16:creationId xmlns:a16="http://schemas.microsoft.com/office/drawing/2014/main" id="{902B4EF5-CDC2-C6F6-EFA1-E4B25819FBFE}"/>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a:latin typeface="Sofia Sans"/>
                <a:sym typeface="Sofia Sans"/>
              </a:rPr>
              <a:t>You have 10 min to do the experiment before we collect the </a:t>
            </a:r>
            <a:r>
              <a:rPr lang="en-GB" sz="1600" b="0">
                <a:latin typeface="Sofia Sans"/>
              </a:rPr>
              <a:t>results</a:t>
            </a:r>
          </a:p>
        </p:txBody>
      </p:sp>
      <p:grpSp>
        <p:nvGrpSpPr>
          <p:cNvPr id="3" name="Google Shape;9760;p59">
            <a:extLst>
              <a:ext uri="{FF2B5EF4-FFF2-40B4-BE49-F238E27FC236}">
                <a16:creationId xmlns:a16="http://schemas.microsoft.com/office/drawing/2014/main" id="{6B7F01D2-153B-E4B1-D2BE-5CDB9583DFB5}"/>
              </a:ext>
            </a:extLst>
          </p:cNvPr>
          <p:cNvGrpSpPr/>
          <p:nvPr/>
        </p:nvGrpSpPr>
        <p:grpSpPr>
          <a:xfrm>
            <a:off x="1699548" y="4515647"/>
            <a:ext cx="501785" cy="501785"/>
            <a:chOff x="1756921" y="1509739"/>
            <a:chExt cx="345997" cy="345997"/>
          </a:xfrm>
        </p:grpSpPr>
        <p:sp>
          <p:nvSpPr>
            <p:cNvPr id="4" name="Google Shape;9761;p59">
              <a:extLst>
                <a:ext uri="{FF2B5EF4-FFF2-40B4-BE49-F238E27FC236}">
                  <a16:creationId xmlns:a16="http://schemas.microsoft.com/office/drawing/2014/main" id="{1E06AC58-0AB6-F4E8-8596-1B69B935240B}"/>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62;p59">
              <a:extLst>
                <a:ext uri="{FF2B5EF4-FFF2-40B4-BE49-F238E27FC236}">
                  <a16:creationId xmlns:a16="http://schemas.microsoft.com/office/drawing/2014/main" id="{716F4600-2439-F470-8AB7-424B58BDFA0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63;p59">
              <a:extLst>
                <a:ext uri="{FF2B5EF4-FFF2-40B4-BE49-F238E27FC236}">
                  <a16:creationId xmlns:a16="http://schemas.microsoft.com/office/drawing/2014/main" id="{D891E65E-B139-5378-EF75-23280B00CA11}"/>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764;p59">
              <a:extLst>
                <a:ext uri="{FF2B5EF4-FFF2-40B4-BE49-F238E27FC236}">
                  <a16:creationId xmlns:a16="http://schemas.microsoft.com/office/drawing/2014/main" id="{55781EAC-3855-5395-9D90-E452C3A7F6D8}"/>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65;p59">
              <a:extLst>
                <a:ext uri="{FF2B5EF4-FFF2-40B4-BE49-F238E27FC236}">
                  <a16:creationId xmlns:a16="http://schemas.microsoft.com/office/drawing/2014/main" id="{58D9C68F-282E-3DF8-C0FE-035A141DFFB8}"/>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66;p59">
              <a:extLst>
                <a:ext uri="{FF2B5EF4-FFF2-40B4-BE49-F238E27FC236}">
                  <a16:creationId xmlns:a16="http://schemas.microsoft.com/office/drawing/2014/main" id="{81DD8BBC-E260-D65F-87BA-E966989C82FD}"/>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67;p59">
              <a:extLst>
                <a:ext uri="{FF2B5EF4-FFF2-40B4-BE49-F238E27FC236}">
                  <a16:creationId xmlns:a16="http://schemas.microsoft.com/office/drawing/2014/main" id="{8204BA45-4633-3524-5512-EBF5EF107095}"/>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68;p59">
              <a:extLst>
                <a:ext uri="{FF2B5EF4-FFF2-40B4-BE49-F238E27FC236}">
                  <a16:creationId xmlns:a16="http://schemas.microsoft.com/office/drawing/2014/main" id="{EA4A7FD0-0B21-BAEE-70C0-81C25C89BA8B}"/>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69;p59">
              <a:extLst>
                <a:ext uri="{FF2B5EF4-FFF2-40B4-BE49-F238E27FC236}">
                  <a16:creationId xmlns:a16="http://schemas.microsoft.com/office/drawing/2014/main" id="{F8C7D8C2-21A6-F0F9-FF13-0FA382CCE1F3}"/>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70;p59">
              <a:extLst>
                <a:ext uri="{FF2B5EF4-FFF2-40B4-BE49-F238E27FC236}">
                  <a16:creationId xmlns:a16="http://schemas.microsoft.com/office/drawing/2014/main" id="{054325D3-E991-69CF-F5A2-4D69D6EE40D0}"/>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71;p59">
              <a:extLst>
                <a:ext uri="{FF2B5EF4-FFF2-40B4-BE49-F238E27FC236}">
                  <a16:creationId xmlns:a16="http://schemas.microsoft.com/office/drawing/2014/main" id="{B506B091-27B0-0E21-0014-4A43BD736F24}"/>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72;p59">
              <a:extLst>
                <a:ext uri="{FF2B5EF4-FFF2-40B4-BE49-F238E27FC236}">
                  <a16:creationId xmlns:a16="http://schemas.microsoft.com/office/drawing/2014/main" id="{315B611D-4EEA-421A-4718-68DBCCD29BAF}"/>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73;p59">
              <a:extLst>
                <a:ext uri="{FF2B5EF4-FFF2-40B4-BE49-F238E27FC236}">
                  <a16:creationId xmlns:a16="http://schemas.microsoft.com/office/drawing/2014/main" id="{281A56D0-1C13-6A1E-1D80-889E1B1F59E8}"/>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74;p59">
              <a:extLst>
                <a:ext uri="{FF2B5EF4-FFF2-40B4-BE49-F238E27FC236}">
                  <a16:creationId xmlns:a16="http://schemas.microsoft.com/office/drawing/2014/main" id="{5C35FA93-C7AD-B0EF-51F4-76822E63E4D4}"/>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75;p59">
              <a:extLst>
                <a:ext uri="{FF2B5EF4-FFF2-40B4-BE49-F238E27FC236}">
                  <a16:creationId xmlns:a16="http://schemas.microsoft.com/office/drawing/2014/main" id="{5615B8E3-94DD-8089-F165-DE3C16DC8CFC}"/>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76;p59">
              <a:extLst>
                <a:ext uri="{FF2B5EF4-FFF2-40B4-BE49-F238E27FC236}">
                  <a16:creationId xmlns:a16="http://schemas.microsoft.com/office/drawing/2014/main" id="{3C8612E8-EB8E-F65C-1D7C-5F395CA79464}"/>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77;p59">
              <a:extLst>
                <a:ext uri="{FF2B5EF4-FFF2-40B4-BE49-F238E27FC236}">
                  <a16:creationId xmlns:a16="http://schemas.microsoft.com/office/drawing/2014/main" id="{6DD6DC28-3E2B-E7D4-E349-4BF0F31E92DD}"/>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25 ++ heat icon 758871-Heat icon on air conditioner - Lotusritsugenjp">
            <a:extLst>
              <a:ext uri="{FF2B5EF4-FFF2-40B4-BE49-F238E27FC236}">
                <a16:creationId xmlns:a16="http://schemas.microsoft.com/office/drawing/2014/main" id="{8BA359AA-A1BD-325C-0885-45A435EC996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9607"/>
          <a:stretch/>
        </p:blipFill>
        <p:spPr bwMode="auto">
          <a:xfrm>
            <a:off x="492364" y="1122005"/>
            <a:ext cx="2900227" cy="283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169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6" name="Picture 5" descr="A hand holding a blow dryer&#10;&#10;Description automatically generated">
            <a:extLst>
              <a:ext uri="{FF2B5EF4-FFF2-40B4-BE49-F238E27FC236}">
                <a16:creationId xmlns:a16="http://schemas.microsoft.com/office/drawing/2014/main" id="{DDF38871-1749-A7A6-7C31-019DFE2759EA}"/>
              </a:ext>
            </a:extLst>
          </p:cNvPr>
          <p:cNvPicPr>
            <a:picLocks noChangeAspect="1"/>
          </p:cNvPicPr>
          <p:nvPr/>
        </p:nvPicPr>
        <p:blipFill rotWithShape="1">
          <a:blip r:embed="rId3"/>
          <a:srcRect l="8344" r="10990"/>
          <a:stretch/>
        </p:blipFill>
        <p:spPr>
          <a:xfrm rot="5400000">
            <a:off x="4189190" y="175552"/>
            <a:ext cx="5148773" cy="4787124"/>
          </a:xfrm>
          <a:prstGeom prst="rect">
            <a:avLst/>
          </a:prstGeom>
          <a:ln w="38100">
            <a:noFill/>
          </a:ln>
        </p:spPr>
      </p:pic>
      <p:sp>
        <p:nvSpPr>
          <p:cNvPr id="7" name="Google Shape;473;p33">
            <a:extLst>
              <a:ext uri="{FF2B5EF4-FFF2-40B4-BE49-F238E27FC236}">
                <a16:creationId xmlns:a16="http://schemas.microsoft.com/office/drawing/2014/main" id="{891E56F6-16D9-9B9E-A66A-A725AE6907BD}"/>
              </a:ext>
            </a:extLst>
          </p:cNvPr>
          <p:cNvSpPr txBox="1">
            <a:spLocks/>
          </p:cNvSpPr>
          <p:nvPr/>
        </p:nvSpPr>
        <p:spPr>
          <a:xfrm>
            <a:off x="1111442" y="834899"/>
            <a:ext cx="3245438"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dirty="0">
                <a:latin typeface="Sofia Sans" panose="020B0604020202020204" charset="0"/>
                <a:sym typeface="Sofia Sans"/>
              </a:rPr>
              <a:t>Conduct the experiment and do task 1 following the instructions on your worksheet (pg. 26-27)</a:t>
            </a:r>
            <a:endParaRPr lang="en-GB" sz="2000" dirty="0"/>
          </a:p>
        </p:txBody>
      </p:sp>
      <p:sp>
        <p:nvSpPr>
          <p:cNvPr id="8" name="Google Shape;473;p33">
            <a:extLst>
              <a:ext uri="{FF2B5EF4-FFF2-40B4-BE49-F238E27FC236}">
                <a16:creationId xmlns:a16="http://schemas.microsoft.com/office/drawing/2014/main" id="{BE19F612-2F95-F42A-0682-2EAB8EB677D9}"/>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9" name="Google Shape;473;p33">
            <a:extLst>
              <a:ext uri="{FF2B5EF4-FFF2-40B4-BE49-F238E27FC236}">
                <a16:creationId xmlns:a16="http://schemas.microsoft.com/office/drawing/2014/main" id="{AE29F474-37CD-F1EE-B583-BC19C59657CA}"/>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If you finish before the other teams, try to do the other tasks (together!) then wait! </a:t>
            </a:r>
            <a:endParaRPr lang="en-GB" sz="2000"/>
          </a:p>
        </p:txBody>
      </p:sp>
      <p:grpSp>
        <p:nvGrpSpPr>
          <p:cNvPr id="10" name="Google Shape;12323;p63">
            <a:extLst>
              <a:ext uri="{FF2B5EF4-FFF2-40B4-BE49-F238E27FC236}">
                <a16:creationId xmlns:a16="http://schemas.microsoft.com/office/drawing/2014/main" id="{ACA9D526-3BE8-4560-D102-2CAF84714DFD}"/>
              </a:ext>
            </a:extLst>
          </p:cNvPr>
          <p:cNvGrpSpPr/>
          <p:nvPr/>
        </p:nvGrpSpPr>
        <p:grpSpPr>
          <a:xfrm>
            <a:off x="389566" y="839390"/>
            <a:ext cx="610110" cy="570924"/>
            <a:chOff x="2766264" y="3394042"/>
            <a:chExt cx="294873" cy="275934"/>
          </a:xfrm>
        </p:grpSpPr>
        <p:sp>
          <p:nvSpPr>
            <p:cNvPr id="11" name="Google Shape;12324;p63">
              <a:extLst>
                <a:ext uri="{FF2B5EF4-FFF2-40B4-BE49-F238E27FC236}">
                  <a16:creationId xmlns:a16="http://schemas.microsoft.com/office/drawing/2014/main" id="{303C171A-5B4A-F391-CFDC-9191BFED6416}"/>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325;p63">
              <a:extLst>
                <a:ext uri="{FF2B5EF4-FFF2-40B4-BE49-F238E27FC236}">
                  <a16:creationId xmlns:a16="http://schemas.microsoft.com/office/drawing/2014/main" id="{0DCFFCC6-47BA-B1E8-51B2-6F0B384C752C}"/>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26;p63">
              <a:extLst>
                <a:ext uri="{FF2B5EF4-FFF2-40B4-BE49-F238E27FC236}">
                  <a16:creationId xmlns:a16="http://schemas.microsoft.com/office/drawing/2014/main" id="{368F9C8E-06B2-CBEB-E00F-96C43043F84F}"/>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27;p63">
              <a:extLst>
                <a:ext uri="{FF2B5EF4-FFF2-40B4-BE49-F238E27FC236}">
                  <a16:creationId xmlns:a16="http://schemas.microsoft.com/office/drawing/2014/main" id="{F2BA7EEC-F256-40D5-AD88-EFC8AE7B901E}"/>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2665;p63">
            <a:extLst>
              <a:ext uri="{FF2B5EF4-FFF2-40B4-BE49-F238E27FC236}">
                <a16:creationId xmlns:a16="http://schemas.microsoft.com/office/drawing/2014/main" id="{6F1058EB-0B15-85F2-99C4-62D7D5477B90}"/>
              </a:ext>
            </a:extLst>
          </p:cNvPr>
          <p:cNvGrpSpPr/>
          <p:nvPr/>
        </p:nvGrpSpPr>
        <p:grpSpPr>
          <a:xfrm>
            <a:off x="340213" y="2182754"/>
            <a:ext cx="654934" cy="655640"/>
            <a:chOff x="3235438" y="1970604"/>
            <a:chExt cx="354363" cy="354745"/>
          </a:xfrm>
        </p:grpSpPr>
        <p:sp>
          <p:nvSpPr>
            <p:cNvPr id="16" name="Google Shape;12666;p63">
              <a:extLst>
                <a:ext uri="{FF2B5EF4-FFF2-40B4-BE49-F238E27FC236}">
                  <a16:creationId xmlns:a16="http://schemas.microsoft.com/office/drawing/2014/main" id="{588FC7F0-9C45-2B37-081E-269426A5CED1}"/>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67;p63">
              <a:extLst>
                <a:ext uri="{FF2B5EF4-FFF2-40B4-BE49-F238E27FC236}">
                  <a16:creationId xmlns:a16="http://schemas.microsoft.com/office/drawing/2014/main" id="{95561B5F-5484-8B60-2871-0B713F2FA98F}"/>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68;p63">
              <a:extLst>
                <a:ext uri="{FF2B5EF4-FFF2-40B4-BE49-F238E27FC236}">
                  <a16:creationId xmlns:a16="http://schemas.microsoft.com/office/drawing/2014/main" id="{BA96FA56-8906-BBBD-893A-6517ADC9C46A}"/>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69;p63">
              <a:extLst>
                <a:ext uri="{FF2B5EF4-FFF2-40B4-BE49-F238E27FC236}">
                  <a16:creationId xmlns:a16="http://schemas.microsoft.com/office/drawing/2014/main" id="{7237E734-A684-5A4E-1014-08667FDEBFF3}"/>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70;p63">
              <a:extLst>
                <a:ext uri="{FF2B5EF4-FFF2-40B4-BE49-F238E27FC236}">
                  <a16:creationId xmlns:a16="http://schemas.microsoft.com/office/drawing/2014/main" id="{076A3E16-68B3-C178-02D3-0D5CE0B49A99}"/>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71;p63">
              <a:extLst>
                <a:ext uri="{FF2B5EF4-FFF2-40B4-BE49-F238E27FC236}">
                  <a16:creationId xmlns:a16="http://schemas.microsoft.com/office/drawing/2014/main" id="{867775BF-6DA3-AD85-4F8F-924153F96F39}"/>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2;p63">
              <a:extLst>
                <a:ext uri="{FF2B5EF4-FFF2-40B4-BE49-F238E27FC236}">
                  <a16:creationId xmlns:a16="http://schemas.microsoft.com/office/drawing/2014/main" id="{55AB66F4-D1DD-913C-E1A5-8440AE6A134C}"/>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3;p63">
              <a:extLst>
                <a:ext uri="{FF2B5EF4-FFF2-40B4-BE49-F238E27FC236}">
                  <a16:creationId xmlns:a16="http://schemas.microsoft.com/office/drawing/2014/main" id="{1F362BED-ABF4-6F0D-8ACA-42A4A55C67A9}"/>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4;p63">
              <a:extLst>
                <a:ext uri="{FF2B5EF4-FFF2-40B4-BE49-F238E27FC236}">
                  <a16:creationId xmlns:a16="http://schemas.microsoft.com/office/drawing/2014/main" id="{EDA76411-367A-FB31-2983-4856A533BC44}"/>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75;p63">
              <a:extLst>
                <a:ext uri="{FF2B5EF4-FFF2-40B4-BE49-F238E27FC236}">
                  <a16:creationId xmlns:a16="http://schemas.microsoft.com/office/drawing/2014/main" id="{7018AE67-0AC0-437C-ED51-C050DC8DBA0B}"/>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76;p63">
              <a:extLst>
                <a:ext uri="{FF2B5EF4-FFF2-40B4-BE49-F238E27FC236}">
                  <a16:creationId xmlns:a16="http://schemas.microsoft.com/office/drawing/2014/main" id="{96AECA59-D52D-EE38-946F-6F6D4B271262}"/>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77;p63">
              <a:extLst>
                <a:ext uri="{FF2B5EF4-FFF2-40B4-BE49-F238E27FC236}">
                  <a16:creationId xmlns:a16="http://schemas.microsoft.com/office/drawing/2014/main" id="{45C904E8-2826-51B8-3187-9227D3E995B2}"/>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78;p63">
              <a:extLst>
                <a:ext uri="{FF2B5EF4-FFF2-40B4-BE49-F238E27FC236}">
                  <a16:creationId xmlns:a16="http://schemas.microsoft.com/office/drawing/2014/main" id="{3EBF24E8-372D-1B9C-821C-7AE2386A804D}"/>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2808;p63">
            <a:extLst>
              <a:ext uri="{FF2B5EF4-FFF2-40B4-BE49-F238E27FC236}">
                <a16:creationId xmlns:a16="http://schemas.microsoft.com/office/drawing/2014/main" id="{DBB2410D-2CA6-1013-2E6D-0A2DC4AF933C}"/>
              </a:ext>
            </a:extLst>
          </p:cNvPr>
          <p:cNvGrpSpPr/>
          <p:nvPr/>
        </p:nvGrpSpPr>
        <p:grpSpPr>
          <a:xfrm>
            <a:off x="380944" y="3665825"/>
            <a:ext cx="624199" cy="622782"/>
            <a:chOff x="2302788" y="1505981"/>
            <a:chExt cx="336188" cy="335425"/>
          </a:xfrm>
        </p:grpSpPr>
        <p:sp>
          <p:nvSpPr>
            <p:cNvPr id="35" name="Google Shape;12809;p63">
              <a:extLst>
                <a:ext uri="{FF2B5EF4-FFF2-40B4-BE49-F238E27FC236}">
                  <a16:creationId xmlns:a16="http://schemas.microsoft.com/office/drawing/2014/main" id="{D86D2D76-8459-DABC-787B-468D7B64E09B}"/>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10;p63">
              <a:extLst>
                <a:ext uri="{FF2B5EF4-FFF2-40B4-BE49-F238E27FC236}">
                  <a16:creationId xmlns:a16="http://schemas.microsoft.com/office/drawing/2014/main" id="{1BA666C3-C384-2220-0955-2BF405CB9C3B}"/>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811;p63">
              <a:extLst>
                <a:ext uri="{FF2B5EF4-FFF2-40B4-BE49-F238E27FC236}">
                  <a16:creationId xmlns:a16="http://schemas.microsoft.com/office/drawing/2014/main" id="{47DC1AFB-863B-6D51-D59D-20348977998E}"/>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2812;p63">
              <a:extLst>
                <a:ext uri="{FF2B5EF4-FFF2-40B4-BE49-F238E27FC236}">
                  <a16:creationId xmlns:a16="http://schemas.microsoft.com/office/drawing/2014/main" id="{E429CFC0-1C5B-8BC8-6864-20164511DB6B}"/>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2813;p63">
              <a:extLst>
                <a:ext uri="{FF2B5EF4-FFF2-40B4-BE49-F238E27FC236}">
                  <a16:creationId xmlns:a16="http://schemas.microsoft.com/office/drawing/2014/main" id="{C3B6BEC4-F8BC-B8D4-3345-A6423491D29E}"/>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814;p63">
              <a:extLst>
                <a:ext uri="{FF2B5EF4-FFF2-40B4-BE49-F238E27FC236}">
                  <a16:creationId xmlns:a16="http://schemas.microsoft.com/office/drawing/2014/main" id="{D1B2A977-FE1E-C692-8AAE-C9FCCB173C90}"/>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815;p63">
              <a:extLst>
                <a:ext uri="{FF2B5EF4-FFF2-40B4-BE49-F238E27FC236}">
                  <a16:creationId xmlns:a16="http://schemas.microsoft.com/office/drawing/2014/main" id="{BBD2BE99-7A7C-DF06-0450-313545198360}"/>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816;p63">
              <a:extLst>
                <a:ext uri="{FF2B5EF4-FFF2-40B4-BE49-F238E27FC236}">
                  <a16:creationId xmlns:a16="http://schemas.microsoft.com/office/drawing/2014/main" id="{C064D296-09DF-695E-3519-2E3356FF82FD}"/>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817;p63">
              <a:extLst>
                <a:ext uri="{FF2B5EF4-FFF2-40B4-BE49-F238E27FC236}">
                  <a16:creationId xmlns:a16="http://schemas.microsoft.com/office/drawing/2014/main" id="{6F12ABB8-9FC1-839B-DAA9-887986D1D563}"/>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818;p63">
              <a:extLst>
                <a:ext uri="{FF2B5EF4-FFF2-40B4-BE49-F238E27FC236}">
                  <a16:creationId xmlns:a16="http://schemas.microsoft.com/office/drawing/2014/main" id="{883071E6-FE62-A4E0-DE75-6B3FDE5310CE}"/>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2819;p63">
              <a:extLst>
                <a:ext uri="{FF2B5EF4-FFF2-40B4-BE49-F238E27FC236}">
                  <a16:creationId xmlns:a16="http://schemas.microsoft.com/office/drawing/2014/main" id="{BAFF2BCD-20F6-8CDA-5BB6-FAA4172B1C45}"/>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2820;p63">
              <a:extLst>
                <a:ext uri="{FF2B5EF4-FFF2-40B4-BE49-F238E27FC236}">
                  <a16:creationId xmlns:a16="http://schemas.microsoft.com/office/drawing/2014/main" id="{2A9B274E-A87E-E899-6232-B4408B1561C2}"/>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821;p63">
              <a:extLst>
                <a:ext uri="{FF2B5EF4-FFF2-40B4-BE49-F238E27FC236}">
                  <a16:creationId xmlns:a16="http://schemas.microsoft.com/office/drawing/2014/main" id="{BC2207BC-0B3A-B00F-3D08-C918BB7CC792}"/>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822;p63">
              <a:extLst>
                <a:ext uri="{FF2B5EF4-FFF2-40B4-BE49-F238E27FC236}">
                  <a16:creationId xmlns:a16="http://schemas.microsoft.com/office/drawing/2014/main" id="{97C7BAA5-057E-E335-3706-0DEB3E79203D}"/>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823;p63">
              <a:extLst>
                <a:ext uri="{FF2B5EF4-FFF2-40B4-BE49-F238E27FC236}">
                  <a16:creationId xmlns:a16="http://schemas.microsoft.com/office/drawing/2014/main" id="{0A171875-F246-7A3D-34E9-90427D0F4E1B}"/>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824;p63">
              <a:extLst>
                <a:ext uri="{FF2B5EF4-FFF2-40B4-BE49-F238E27FC236}">
                  <a16:creationId xmlns:a16="http://schemas.microsoft.com/office/drawing/2014/main" id="{6DAA429A-4895-1358-1664-95D37EE79C79}"/>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825;p63">
              <a:extLst>
                <a:ext uri="{FF2B5EF4-FFF2-40B4-BE49-F238E27FC236}">
                  <a16:creationId xmlns:a16="http://schemas.microsoft.com/office/drawing/2014/main" id="{AC88DAF8-0D6E-1F18-A59D-7B2F6A694D82}"/>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0060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441" name="Google Shape;441;p32"/>
          <p:cNvGrpSpPr/>
          <p:nvPr/>
        </p:nvGrpSpPr>
        <p:grpSpPr>
          <a:xfrm>
            <a:off x="294628" y="284100"/>
            <a:ext cx="9072656" cy="4404172"/>
            <a:chOff x="294629" y="284100"/>
            <a:chExt cx="7189151" cy="4404172"/>
          </a:xfrm>
        </p:grpSpPr>
        <p:grpSp>
          <p:nvGrpSpPr>
            <p:cNvPr id="442" name="Google Shape;442;p32"/>
            <p:cNvGrpSpPr/>
            <p:nvPr/>
          </p:nvGrpSpPr>
          <p:grpSpPr>
            <a:xfrm>
              <a:off x="294629" y="284100"/>
              <a:ext cx="7188871" cy="4404172"/>
              <a:chOff x="294629" y="284100"/>
              <a:chExt cx="7188871" cy="4404172"/>
            </a:xfrm>
          </p:grpSpPr>
          <p:sp>
            <p:nvSpPr>
              <p:cNvPr id="443" name="Google Shape;443;p32"/>
              <p:cNvSpPr/>
              <p:nvPr/>
            </p:nvSpPr>
            <p:spPr>
              <a:xfrm flipH="1">
                <a:off x="294629" y="284100"/>
                <a:ext cx="7188871" cy="4319899"/>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nvGrpSpPr>
              <p:cNvPr id="444" name="Google Shape;444;p32"/>
              <p:cNvGrpSpPr/>
              <p:nvPr/>
            </p:nvGrpSpPr>
            <p:grpSpPr>
              <a:xfrm flipH="1">
                <a:off x="1321906" y="4506087"/>
                <a:ext cx="303118" cy="182185"/>
                <a:chOff x="7798852" y="713039"/>
                <a:chExt cx="303118" cy="182185"/>
              </a:xfrm>
            </p:grpSpPr>
            <p:sp>
              <p:nvSpPr>
                <p:cNvPr id="445" name="Google Shape;445;p32"/>
                <p:cNvSpPr/>
                <p:nvPr/>
              </p:nvSpPr>
              <p:spPr>
                <a:xfrm flipH="1">
                  <a:off x="7911559" y="727040"/>
                  <a:ext cx="190411" cy="157159"/>
                </a:xfrm>
                <a:custGeom>
                  <a:avLst/>
                  <a:gdLst/>
                  <a:ahLst/>
                  <a:cxnLst/>
                  <a:rect l="l" t="t" r="r" b="b"/>
                  <a:pathLst>
                    <a:path w="1088" h="898" extrusionOk="0">
                      <a:moveTo>
                        <a:pt x="325" y="898"/>
                      </a:moveTo>
                      <a:lnTo>
                        <a:pt x="325" y="898"/>
                      </a:lnTo>
                      <a:cubicBezTo>
                        <a:pt x="1088" y="898"/>
                        <a:pt x="1088" y="898"/>
                        <a:pt x="1088" y="898"/>
                      </a:cubicBezTo>
                      <a:cubicBezTo>
                        <a:pt x="1088" y="0"/>
                        <a:pt x="1088" y="0"/>
                        <a:pt x="1088" y="0"/>
                      </a:cubicBezTo>
                      <a:cubicBezTo>
                        <a:pt x="325" y="0"/>
                        <a:pt x="325" y="0"/>
                        <a:pt x="325" y="0"/>
                      </a:cubicBezTo>
                      <a:cubicBezTo>
                        <a:pt x="143" y="0"/>
                        <a:pt x="0" y="143"/>
                        <a:pt x="0" y="325"/>
                      </a:cubicBezTo>
                      <a:cubicBezTo>
                        <a:pt x="0" y="572"/>
                        <a:pt x="0" y="572"/>
                        <a:pt x="0" y="572"/>
                      </a:cubicBezTo>
                      <a:cubicBezTo>
                        <a:pt x="0" y="755"/>
                        <a:pt x="143" y="898"/>
                        <a:pt x="325" y="898"/>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6" name="Google Shape;446;p32"/>
                <p:cNvSpPr/>
                <p:nvPr/>
              </p:nvSpPr>
              <p:spPr>
                <a:xfrm flipH="1">
                  <a:off x="7882332" y="713039"/>
                  <a:ext cx="29227" cy="182185"/>
                </a:xfrm>
                <a:custGeom>
                  <a:avLst/>
                  <a:gdLst/>
                  <a:ahLst/>
                  <a:cxnLst/>
                  <a:rect l="l" t="t" r="r" b="b"/>
                  <a:pathLst>
                    <a:path w="167" h="1041" extrusionOk="0">
                      <a:moveTo>
                        <a:pt x="80" y="1041"/>
                      </a:moveTo>
                      <a:lnTo>
                        <a:pt x="80" y="1041"/>
                      </a:lnTo>
                      <a:lnTo>
                        <a:pt x="80" y="1041"/>
                      </a:lnTo>
                      <a:cubicBezTo>
                        <a:pt x="40" y="1041"/>
                        <a:pt x="0" y="1001"/>
                        <a:pt x="0" y="954"/>
                      </a:cubicBezTo>
                      <a:cubicBezTo>
                        <a:pt x="0" y="87"/>
                        <a:pt x="0" y="87"/>
                        <a:pt x="0" y="87"/>
                      </a:cubicBezTo>
                      <a:cubicBezTo>
                        <a:pt x="0" y="40"/>
                        <a:pt x="40" y="0"/>
                        <a:pt x="80" y="0"/>
                      </a:cubicBezTo>
                      <a:lnTo>
                        <a:pt x="80" y="0"/>
                      </a:lnTo>
                      <a:cubicBezTo>
                        <a:pt x="127" y="0"/>
                        <a:pt x="167" y="40"/>
                        <a:pt x="167" y="87"/>
                      </a:cubicBezTo>
                      <a:cubicBezTo>
                        <a:pt x="167" y="954"/>
                        <a:pt x="167" y="954"/>
                        <a:pt x="167" y="954"/>
                      </a:cubicBezTo>
                      <a:cubicBezTo>
                        <a:pt x="167" y="1001"/>
                        <a:pt x="127" y="1041"/>
                        <a:pt x="80" y="1041"/>
                      </a:cubicBezTo>
                      <a:close/>
                    </a:path>
                  </a:pathLst>
                </a:custGeom>
                <a:noFill/>
                <a:ln w="9525" cap="rnd" cmpd="sng">
                  <a:solidFill>
                    <a:schemeClr val="dk1"/>
                  </a:solidFill>
                  <a:prstDash val="solid"/>
                  <a:round/>
                  <a:headEnd type="none" w="sm" len="sm"/>
                  <a:tailEnd type="none" w="sm" len="sm"/>
                </a:ln>
              </p:spPr>
              <p:txBody>
                <a:bodyPr spcFirstLastPara="1" wrap="square" lIns="95750" tIns="50750" rIns="95750" bIns="50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7" name="Google Shape;447;p32"/>
                <p:cNvSpPr/>
                <p:nvPr/>
              </p:nvSpPr>
              <p:spPr>
                <a:xfrm flipH="1">
                  <a:off x="7798852" y="828546"/>
                  <a:ext cx="83480" cy="25026"/>
                </a:xfrm>
                <a:custGeom>
                  <a:avLst/>
                  <a:gdLst/>
                  <a:ahLst/>
                  <a:cxnLst/>
                  <a:rect l="l" t="t" r="r" b="b"/>
                  <a:pathLst>
                    <a:path w="477" h="143" extrusionOk="0">
                      <a:moveTo>
                        <a:pt x="0" y="0"/>
                      </a:moveTo>
                      <a:lnTo>
                        <a:pt x="0" y="0"/>
                      </a:lnTo>
                      <a:cubicBezTo>
                        <a:pt x="414" y="0"/>
                        <a:pt x="414" y="0"/>
                        <a:pt x="414" y="0"/>
                      </a:cubicBezTo>
                      <a:cubicBezTo>
                        <a:pt x="453" y="0"/>
                        <a:pt x="477" y="31"/>
                        <a:pt x="477" y="71"/>
                      </a:cubicBezTo>
                      <a:lnTo>
                        <a:pt x="477" y="71"/>
                      </a:lnTo>
                      <a:cubicBezTo>
                        <a:pt x="477" y="111"/>
                        <a:pt x="453" y="143"/>
                        <a:pt x="414" y="143"/>
                      </a:cubicBezTo>
                      <a:cubicBezTo>
                        <a:pt x="0" y="143"/>
                        <a:pt x="0" y="143"/>
                        <a:pt x="0" y="143"/>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700" rIns="95750" bIns="7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48" name="Google Shape;448;p32"/>
                <p:cNvSpPr/>
                <p:nvPr/>
              </p:nvSpPr>
              <p:spPr>
                <a:xfrm flipH="1">
                  <a:off x="7798852" y="754691"/>
                  <a:ext cx="83480" cy="25201"/>
                </a:xfrm>
                <a:custGeom>
                  <a:avLst/>
                  <a:gdLst/>
                  <a:ahLst/>
                  <a:cxnLst/>
                  <a:rect l="l" t="t" r="r" b="b"/>
                  <a:pathLst>
                    <a:path w="477" h="144" extrusionOk="0">
                      <a:moveTo>
                        <a:pt x="0" y="0"/>
                      </a:moveTo>
                      <a:lnTo>
                        <a:pt x="0" y="0"/>
                      </a:lnTo>
                      <a:cubicBezTo>
                        <a:pt x="414" y="0"/>
                        <a:pt x="414" y="0"/>
                        <a:pt x="414" y="0"/>
                      </a:cubicBezTo>
                      <a:cubicBezTo>
                        <a:pt x="453" y="0"/>
                        <a:pt x="477" y="32"/>
                        <a:pt x="477" y="72"/>
                      </a:cubicBezTo>
                      <a:lnTo>
                        <a:pt x="477" y="72"/>
                      </a:lnTo>
                      <a:cubicBezTo>
                        <a:pt x="477" y="112"/>
                        <a:pt x="453" y="144"/>
                        <a:pt x="414" y="144"/>
                      </a:cubicBezTo>
                      <a:cubicBezTo>
                        <a:pt x="0" y="144"/>
                        <a:pt x="0" y="144"/>
                        <a:pt x="0" y="144"/>
                      </a:cubicBezTo>
                      <a:lnTo>
                        <a:pt x="0" y="0"/>
                      </a:lnTo>
                      <a:close/>
                    </a:path>
                  </a:pathLst>
                </a:custGeom>
                <a:noFill/>
                <a:ln w="9525" cap="rnd" cmpd="sng">
                  <a:solidFill>
                    <a:schemeClr val="dk1"/>
                  </a:solidFill>
                  <a:prstDash val="solid"/>
                  <a:round/>
                  <a:headEnd type="none" w="sm" len="sm"/>
                  <a:tailEnd type="none" w="sm" len="sm"/>
                </a:ln>
              </p:spPr>
              <p:txBody>
                <a:bodyPr spcFirstLastPara="1" wrap="square" lIns="95750" tIns="1075" rIns="95750" bIns="107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cxnSp>
          <p:nvCxnSpPr>
            <p:cNvPr id="449" name="Google Shape;449;p32"/>
            <p:cNvCxnSpPr/>
            <p:nvPr/>
          </p:nvCxnSpPr>
          <p:spPr>
            <a:xfrm>
              <a:off x="7483780" y="1985750"/>
              <a:ext cx="0" cy="954300"/>
            </a:xfrm>
            <a:prstGeom prst="straightConnector1">
              <a:avLst/>
            </a:prstGeom>
            <a:noFill/>
            <a:ln w="9525" cap="flat" cmpd="sng">
              <a:solidFill>
                <a:schemeClr val="dk1"/>
              </a:solidFill>
              <a:prstDash val="dash"/>
              <a:round/>
              <a:headEnd type="none" w="med" len="med"/>
              <a:tailEnd type="none" w="med" len="med"/>
            </a:ln>
          </p:spPr>
        </p:cxnSp>
      </p:grpSp>
      <p:sp>
        <p:nvSpPr>
          <p:cNvPr id="464" name="Google Shape;464;p32"/>
          <p:cNvSpPr txBox="1">
            <a:spLocks noGrp="1"/>
          </p:cNvSpPr>
          <p:nvPr>
            <p:ph type="title"/>
          </p:nvPr>
        </p:nvSpPr>
        <p:spPr>
          <a:xfrm>
            <a:off x="713225" y="1376550"/>
            <a:ext cx="5125500" cy="239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What can fill a room but takes up no space?</a:t>
            </a:r>
          </a:p>
        </p:txBody>
      </p:sp>
      <p:grpSp>
        <p:nvGrpSpPr>
          <p:cNvPr id="2" name="Google Shape;9587;p58">
            <a:extLst>
              <a:ext uri="{FF2B5EF4-FFF2-40B4-BE49-F238E27FC236}">
                <a16:creationId xmlns:a16="http://schemas.microsoft.com/office/drawing/2014/main" id="{D8C7CC55-12F0-2D49-3F51-CC28A62D8565}"/>
              </a:ext>
            </a:extLst>
          </p:cNvPr>
          <p:cNvGrpSpPr/>
          <p:nvPr/>
        </p:nvGrpSpPr>
        <p:grpSpPr>
          <a:xfrm>
            <a:off x="6182899" y="1883945"/>
            <a:ext cx="1586454" cy="1571675"/>
            <a:chOff x="1745217" y="1515471"/>
            <a:chExt cx="343269" cy="342505"/>
          </a:xfrm>
        </p:grpSpPr>
        <p:sp>
          <p:nvSpPr>
            <p:cNvPr id="3" name="Google Shape;9588;p58">
              <a:extLst>
                <a:ext uri="{FF2B5EF4-FFF2-40B4-BE49-F238E27FC236}">
                  <a16:creationId xmlns:a16="http://schemas.microsoft.com/office/drawing/2014/main" id="{B6C73A16-346A-2361-90D3-2D65EFCE5FCE}"/>
                </a:ext>
              </a:extLst>
            </p:cNvPr>
            <p:cNvSpPr/>
            <p:nvPr/>
          </p:nvSpPr>
          <p:spPr>
            <a:xfrm>
              <a:off x="1854448" y="1647096"/>
              <a:ext cx="22012" cy="21630"/>
            </a:xfrm>
            <a:custGeom>
              <a:avLst/>
              <a:gdLst/>
              <a:ahLst/>
              <a:cxnLst/>
              <a:rect l="l" t="t" r="r" b="b"/>
              <a:pathLst>
                <a:path w="691" h="679" extrusionOk="0">
                  <a:moveTo>
                    <a:pt x="346" y="0"/>
                  </a:moveTo>
                  <a:cubicBezTo>
                    <a:pt x="155" y="0"/>
                    <a:pt x="0" y="155"/>
                    <a:pt x="0" y="345"/>
                  </a:cubicBezTo>
                  <a:cubicBezTo>
                    <a:pt x="0" y="536"/>
                    <a:pt x="155" y="679"/>
                    <a:pt x="346" y="679"/>
                  </a:cubicBezTo>
                  <a:cubicBezTo>
                    <a:pt x="536" y="679"/>
                    <a:pt x="691" y="536"/>
                    <a:pt x="691" y="345"/>
                  </a:cubicBezTo>
                  <a:cubicBezTo>
                    <a:pt x="691" y="155"/>
                    <a:pt x="536" y="0"/>
                    <a:pt x="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589;p58">
              <a:extLst>
                <a:ext uri="{FF2B5EF4-FFF2-40B4-BE49-F238E27FC236}">
                  <a16:creationId xmlns:a16="http://schemas.microsoft.com/office/drawing/2014/main" id="{C5527626-FE16-DB4F-5214-DF321BB83252}"/>
                </a:ext>
              </a:extLst>
            </p:cNvPr>
            <p:cNvSpPr/>
            <p:nvPr/>
          </p:nvSpPr>
          <p:spPr>
            <a:xfrm>
              <a:off x="1906021" y="1647096"/>
              <a:ext cx="21661" cy="21630"/>
            </a:xfrm>
            <a:custGeom>
              <a:avLst/>
              <a:gdLst/>
              <a:ahLst/>
              <a:cxnLst/>
              <a:rect l="l" t="t" r="r" b="b"/>
              <a:pathLst>
                <a:path w="680" h="679" extrusionOk="0">
                  <a:moveTo>
                    <a:pt x="334" y="0"/>
                  </a:moveTo>
                  <a:cubicBezTo>
                    <a:pt x="143" y="0"/>
                    <a:pt x="0" y="155"/>
                    <a:pt x="0" y="345"/>
                  </a:cubicBezTo>
                  <a:cubicBezTo>
                    <a:pt x="0" y="536"/>
                    <a:pt x="143" y="679"/>
                    <a:pt x="334" y="679"/>
                  </a:cubicBezTo>
                  <a:cubicBezTo>
                    <a:pt x="524" y="679"/>
                    <a:pt x="679" y="536"/>
                    <a:pt x="679" y="345"/>
                  </a:cubicBezTo>
                  <a:cubicBezTo>
                    <a:pt x="679" y="155"/>
                    <a:pt x="524" y="0"/>
                    <a:pt x="3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590;p58">
              <a:extLst>
                <a:ext uri="{FF2B5EF4-FFF2-40B4-BE49-F238E27FC236}">
                  <a16:creationId xmlns:a16="http://schemas.microsoft.com/office/drawing/2014/main" id="{E25274B9-9F53-57B9-7192-27C1B2674B57}"/>
                </a:ext>
              </a:extLst>
            </p:cNvPr>
            <p:cNvSpPr/>
            <p:nvPr/>
          </p:nvSpPr>
          <p:spPr>
            <a:xfrm>
              <a:off x="1956830" y="1647096"/>
              <a:ext cx="22044" cy="21630"/>
            </a:xfrm>
            <a:custGeom>
              <a:avLst/>
              <a:gdLst/>
              <a:ahLst/>
              <a:cxnLst/>
              <a:rect l="l" t="t" r="r" b="b"/>
              <a:pathLst>
                <a:path w="692" h="679" extrusionOk="0">
                  <a:moveTo>
                    <a:pt x="346" y="0"/>
                  </a:moveTo>
                  <a:cubicBezTo>
                    <a:pt x="156" y="0"/>
                    <a:pt x="1" y="155"/>
                    <a:pt x="1" y="345"/>
                  </a:cubicBezTo>
                  <a:cubicBezTo>
                    <a:pt x="1" y="536"/>
                    <a:pt x="156" y="679"/>
                    <a:pt x="346" y="679"/>
                  </a:cubicBezTo>
                  <a:cubicBezTo>
                    <a:pt x="537" y="679"/>
                    <a:pt x="691" y="536"/>
                    <a:pt x="691" y="345"/>
                  </a:cubicBezTo>
                  <a:cubicBezTo>
                    <a:pt x="691" y="155"/>
                    <a:pt x="537" y="0"/>
                    <a:pt x="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591;p58">
              <a:extLst>
                <a:ext uri="{FF2B5EF4-FFF2-40B4-BE49-F238E27FC236}">
                  <a16:creationId xmlns:a16="http://schemas.microsoft.com/office/drawing/2014/main" id="{A3DAA236-C3CE-CD48-23FD-AE8036B2F80A}"/>
                </a:ext>
              </a:extLst>
            </p:cNvPr>
            <p:cNvSpPr/>
            <p:nvPr/>
          </p:nvSpPr>
          <p:spPr>
            <a:xfrm>
              <a:off x="1745217" y="1515471"/>
              <a:ext cx="343269" cy="342505"/>
            </a:xfrm>
            <a:custGeom>
              <a:avLst/>
              <a:gdLst/>
              <a:ahLst/>
              <a:cxnLst/>
              <a:rect l="l" t="t" r="r" b="b"/>
              <a:pathLst>
                <a:path w="10776" h="10752" extrusionOk="0">
                  <a:moveTo>
                    <a:pt x="5382" y="1"/>
                  </a:moveTo>
                  <a:cubicBezTo>
                    <a:pt x="3953" y="1"/>
                    <a:pt x="2608" y="453"/>
                    <a:pt x="1596" y="1286"/>
                  </a:cubicBezTo>
                  <a:cubicBezTo>
                    <a:pt x="560" y="2144"/>
                    <a:pt x="0" y="3251"/>
                    <a:pt x="0" y="4465"/>
                  </a:cubicBezTo>
                  <a:cubicBezTo>
                    <a:pt x="0" y="5513"/>
                    <a:pt x="465" y="6561"/>
                    <a:pt x="1274" y="7359"/>
                  </a:cubicBezTo>
                  <a:cubicBezTo>
                    <a:pt x="2072" y="8121"/>
                    <a:pt x="3120" y="8645"/>
                    <a:pt x="4298" y="8835"/>
                  </a:cubicBezTo>
                  <a:cubicBezTo>
                    <a:pt x="4310" y="9442"/>
                    <a:pt x="4108" y="10014"/>
                    <a:pt x="3703" y="10478"/>
                  </a:cubicBezTo>
                  <a:cubicBezTo>
                    <a:pt x="3655" y="10514"/>
                    <a:pt x="3644" y="10597"/>
                    <a:pt x="3679" y="10657"/>
                  </a:cubicBezTo>
                  <a:cubicBezTo>
                    <a:pt x="3703" y="10704"/>
                    <a:pt x="3763" y="10752"/>
                    <a:pt x="3834" y="10752"/>
                  </a:cubicBezTo>
                  <a:cubicBezTo>
                    <a:pt x="5025" y="10752"/>
                    <a:pt x="6084" y="9966"/>
                    <a:pt x="6442" y="8835"/>
                  </a:cubicBezTo>
                  <a:cubicBezTo>
                    <a:pt x="7406" y="8668"/>
                    <a:pt x="8287" y="8299"/>
                    <a:pt x="9013" y="7752"/>
                  </a:cubicBezTo>
                  <a:cubicBezTo>
                    <a:pt x="9097" y="7692"/>
                    <a:pt x="9109" y="7585"/>
                    <a:pt x="9049" y="7513"/>
                  </a:cubicBezTo>
                  <a:cubicBezTo>
                    <a:pt x="9014" y="7465"/>
                    <a:pt x="8963" y="7441"/>
                    <a:pt x="8913" y="7441"/>
                  </a:cubicBezTo>
                  <a:cubicBezTo>
                    <a:pt x="8877" y="7441"/>
                    <a:pt x="8841" y="7453"/>
                    <a:pt x="8811" y="7478"/>
                  </a:cubicBezTo>
                  <a:cubicBezTo>
                    <a:pt x="8096" y="8014"/>
                    <a:pt x="7215" y="8371"/>
                    <a:pt x="6275" y="8502"/>
                  </a:cubicBezTo>
                  <a:cubicBezTo>
                    <a:pt x="6203" y="8525"/>
                    <a:pt x="6156" y="8561"/>
                    <a:pt x="6132" y="8621"/>
                  </a:cubicBezTo>
                  <a:cubicBezTo>
                    <a:pt x="5894" y="9549"/>
                    <a:pt x="5120" y="10216"/>
                    <a:pt x="4215" y="10371"/>
                  </a:cubicBezTo>
                  <a:cubicBezTo>
                    <a:pt x="4537" y="9859"/>
                    <a:pt x="4703" y="9264"/>
                    <a:pt x="4644" y="8656"/>
                  </a:cubicBezTo>
                  <a:cubicBezTo>
                    <a:pt x="4644" y="8585"/>
                    <a:pt x="4572" y="8502"/>
                    <a:pt x="4489" y="8490"/>
                  </a:cubicBezTo>
                  <a:cubicBezTo>
                    <a:pt x="2084" y="8144"/>
                    <a:pt x="346" y="6442"/>
                    <a:pt x="346" y="4430"/>
                  </a:cubicBezTo>
                  <a:cubicBezTo>
                    <a:pt x="346" y="2156"/>
                    <a:pt x="2608" y="310"/>
                    <a:pt x="5382" y="310"/>
                  </a:cubicBezTo>
                  <a:cubicBezTo>
                    <a:pt x="8168" y="310"/>
                    <a:pt x="10430" y="2156"/>
                    <a:pt x="10430" y="4430"/>
                  </a:cubicBezTo>
                  <a:cubicBezTo>
                    <a:pt x="10430" y="5370"/>
                    <a:pt x="10025" y="6287"/>
                    <a:pt x="9311" y="7013"/>
                  </a:cubicBezTo>
                  <a:cubicBezTo>
                    <a:pt x="9251" y="7097"/>
                    <a:pt x="9251" y="7192"/>
                    <a:pt x="9311" y="7252"/>
                  </a:cubicBezTo>
                  <a:cubicBezTo>
                    <a:pt x="9353" y="7281"/>
                    <a:pt x="9397" y="7296"/>
                    <a:pt x="9439" y="7296"/>
                  </a:cubicBezTo>
                  <a:cubicBezTo>
                    <a:pt x="9481" y="7296"/>
                    <a:pt x="9519" y="7281"/>
                    <a:pt x="9549" y="7252"/>
                  </a:cubicBezTo>
                  <a:cubicBezTo>
                    <a:pt x="10347" y="6466"/>
                    <a:pt x="10775" y="5454"/>
                    <a:pt x="10775" y="4430"/>
                  </a:cubicBezTo>
                  <a:cubicBezTo>
                    <a:pt x="10775" y="3263"/>
                    <a:pt x="10204" y="2144"/>
                    <a:pt x="9180" y="1286"/>
                  </a:cubicBezTo>
                  <a:cubicBezTo>
                    <a:pt x="8168" y="453"/>
                    <a:pt x="6811" y="1"/>
                    <a:pt x="5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6999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6387442" y="1656256"/>
            <a:ext cx="1725144" cy="15371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10" name="Picture 9" descr="A qr code on a white background&#10;&#10;Description automatically generated">
            <a:extLst>
              <a:ext uri="{FF2B5EF4-FFF2-40B4-BE49-F238E27FC236}">
                <a16:creationId xmlns:a16="http://schemas.microsoft.com/office/drawing/2014/main" id="{3C7BA639-BB52-21D5-3BC8-F018AB3F5A04}"/>
              </a:ext>
            </a:extLst>
          </p:cNvPr>
          <p:cNvPicPr>
            <a:picLocks noChangeAspect="1"/>
          </p:cNvPicPr>
          <p:nvPr/>
        </p:nvPicPr>
        <p:blipFill>
          <a:blip r:embed="rId3"/>
          <a:stretch>
            <a:fillRect/>
          </a:stretch>
        </p:blipFill>
        <p:spPr>
          <a:xfrm>
            <a:off x="2976740" y="2761740"/>
            <a:ext cx="1899968" cy="1867619"/>
          </a:xfrm>
          <a:prstGeom prst="rect">
            <a:avLst/>
          </a:prstGeom>
        </p:spPr>
      </p:pic>
    </p:spTree>
    <p:extLst>
      <p:ext uri="{BB962C8B-B14F-4D97-AF65-F5344CB8AC3E}">
        <p14:creationId xmlns:p14="http://schemas.microsoft.com/office/powerpoint/2010/main" val="1855167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a:xfrm>
            <a:off x="720000" y="539500"/>
            <a:ext cx="7966800" cy="572700"/>
          </a:xfrm>
        </p:spPr>
        <p:txBody>
          <a:bodyPr/>
          <a:lstStyle/>
          <a:p>
            <a:r>
              <a:rPr lang="en-US">
                <a:solidFill>
                  <a:schemeClr val="tx1"/>
                </a:solidFill>
              </a:rPr>
              <a:t>When temperature increase, the PV panel capacity to generate power decrease!</a:t>
            </a:r>
            <a:endParaRPr lang="en-US"/>
          </a:p>
        </p:txBody>
      </p:sp>
      <p:sp>
        <p:nvSpPr>
          <p:cNvPr id="25" name="TextBox 24">
            <a:extLst>
              <a:ext uri="{FF2B5EF4-FFF2-40B4-BE49-F238E27FC236}">
                <a16:creationId xmlns:a16="http://schemas.microsoft.com/office/drawing/2014/main" id="{C646B6E3-CD57-51DC-F53F-C17B2FB94767}"/>
              </a:ext>
            </a:extLst>
          </p:cNvPr>
          <p:cNvSpPr txBox="1"/>
          <p:nvPr/>
        </p:nvSpPr>
        <p:spPr>
          <a:xfrm>
            <a:off x="720000" y="1710900"/>
            <a:ext cx="4182926" cy="2462213"/>
          </a:xfrm>
          <a:prstGeom prst="rect">
            <a:avLst/>
          </a:prstGeom>
          <a:noFill/>
        </p:spPr>
        <p:txBody>
          <a:bodyPr wrap="square">
            <a:spAutoFit/>
          </a:bodyPr>
          <a:lstStyle/>
          <a:p>
            <a:r>
              <a:rPr lang="en-GB" b="1" dirty="0">
                <a:solidFill>
                  <a:schemeClr val="accent2"/>
                </a:solidFill>
                <a:latin typeface="Sofia Sans" panose="020B0604020202020204" charset="0"/>
              </a:rPr>
              <a:t>Why??</a:t>
            </a:r>
          </a:p>
          <a:p>
            <a:r>
              <a:rPr lang="en-GB" b="1" dirty="0">
                <a:solidFill>
                  <a:schemeClr val="accent2"/>
                </a:solidFill>
                <a:latin typeface="Sofia Sans" panose="020B0604020202020204" charset="0"/>
              </a:rPr>
              <a:t>When temperature increase, the bandgap energy decrease</a:t>
            </a:r>
            <a:r>
              <a:rPr lang="en-GB" dirty="0">
                <a:solidFill>
                  <a:schemeClr val="tx1"/>
                </a:solidFill>
                <a:latin typeface="Sofia Sans" panose="020B0604020202020204" charset="0"/>
              </a:rPr>
              <a:t> because electrons get more excited and are freer to move. </a:t>
            </a:r>
            <a:r>
              <a:rPr lang="en-GB" dirty="0">
                <a:latin typeface="Sofia Sans" panose="020B0604020202020204" charset="0"/>
              </a:rPr>
              <a:t>This results in:</a:t>
            </a:r>
          </a:p>
          <a:p>
            <a:r>
              <a:rPr lang="en-GB" b="1" dirty="0">
                <a:solidFill>
                  <a:schemeClr val="accent2"/>
                </a:solidFill>
                <a:latin typeface="Sofia Sans" panose="020B0604020202020204" charset="0"/>
              </a:rPr>
              <a:t>+ slightly higher current (I) </a:t>
            </a:r>
            <a:r>
              <a:rPr lang="en-GB" dirty="0">
                <a:latin typeface="Sofia Sans" panose="020B0604020202020204" charset="0"/>
              </a:rPr>
              <a:t>because more electrons have enough thermal energy to cross the bandgap</a:t>
            </a:r>
            <a:endParaRPr lang="en-GB" b="1" dirty="0">
              <a:latin typeface="Sofia Sans" panose="020B0604020202020204" charset="0"/>
            </a:endParaRPr>
          </a:p>
          <a:p>
            <a:r>
              <a:rPr lang="en-GB" b="1" dirty="0">
                <a:solidFill>
                  <a:schemeClr val="accent2"/>
                </a:solidFill>
                <a:latin typeface="Sofia Sans" panose="020B0604020202020204" charset="0"/>
              </a:rPr>
              <a:t>--- significant smaller voltage (V) </a:t>
            </a:r>
            <a:r>
              <a:rPr lang="en-GB" dirty="0">
                <a:latin typeface="Sofia Sans" panose="020B0604020202020204" charset="0"/>
              </a:rPr>
              <a:t>because of the reduction in bandgap energy and more electrons falling back in the valence band</a:t>
            </a:r>
          </a:p>
          <a:p>
            <a:r>
              <a:rPr lang="en-GB" b="1" dirty="0">
                <a:solidFill>
                  <a:schemeClr val="accent2"/>
                </a:solidFill>
                <a:latin typeface="Sofia Sans" panose="020B0604020202020204" charset="0"/>
              </a:rPr>
              <a:t>-- smaller power output (P = </a:t>
            </a:r>
            <a:r>
              <a:rPr lang="en-GB" dirty="0">
                <a:latin typeface="Sofia Sans" panose="020B0604020202020204" charset="0"/>
              </a:rPr>
              <a:t>I x V) </a:t>
            </a:r>
            <a:r>
              <a:rPr lang="en-GB" dirty="0">
                <a:solidFill>
                  <a:schemeClr val="tx1"/>
                </a:solidFill>
                <a:latin typeface="Sofia Sans" panose="020B0604020202020204" charset="0"/>
              </a:rPr>
              <a:t>because the voltage decrease is higher than the current increase</a:t>
            </a:r>
            <a:endParaRPr lang="en-US" dirty="0">
              <a:solidFill>
                <a:schemeClr val="tx1"/>
              </a:solidFill>
              <a:latin typeface="Sofia Sans" panose="020B0604020202020204" charset="0"/>
            </a:endParaRPr>
          </a:p>
        </p:txBody>
      </p:sp>
      <p:sp>
        <p:nvSpPr>
          <p:cNvPr id="27" name="TextBox 26">
            <a:extLst>
              <a:ext uri="{FF2B5EF4-FFF2-40B4-BE49-F238E27FC236}">
                <a16:creationId xmlns:a16="http://schemas.microsoft.com/office/drawing/2014/main" id="{55426727-0321-EA0E-8E1C-2D8067F5C173}"/>
              </a:ext>
            </a:extLst>
          </p:cNvPr>
          <p:cNvSpPr txBox="1"/>
          <p:nvPr/>
        </p:nvSpPr>
        <p:spPr>
          <a:xfrm>
            <a:off x="5039631" y="3818073"/>
            <a:ext cx="3127728" cy="830997"/>
          </a:xfrm>
          <a:prstGeom prst="rect">
            <a:avLst/>
          </a:prstGeom>
          <a:noFill/>
        </p:spPr>
        <p:txBody>
          <a:bodyPr wrap="square">
            <a:spAutoFit/>
          </a:bodyPr>
          <a:lstStyle/>
          <a:p>
            <a:r>
              <a:rPr lang="en-US" sz="1600" b="1" dirty="0">
                <a:solidFill>
                  <a:schemeClr val="accent2"/>
                </a:solidFill>
                <a:effectLst/>
                <a:latin typeface="Sofia Sans" panose="020B0604020202020204" charset="0"/>
                <a:ea typeface="Times New Roman" panose="02020603050405020304" pitchFamily="18" charset="0"/>
              </a:rPr>
              <a:t>PV panels like (sun)light but not heat </a:t>
            </a:r>
            <a:r>
              <a:rPr lang="en-US" sz="1600" dirty="0">
                <a:solidFill>
                  <a:schemeClr val="accent2"/>
                </a:solidFill>
                <a:effectLst/>
                <a:latin typeface="Sofia Sans" panose="020B0604020202020204" charset="0"/>
                <a:ea typeface="Times New Roman" panose="02020603050405020304" pitchFamily="18" charset="0"/>
              </a:rPr>
              <a:t>(these are 2 very different forms of energy!)</a:t>
            </a:r>
            <a:endParaRPr lang="en-US" sz="1600" dirty="0">
              <a:solidFill>
                <a:schemeClr val="accent2"/>
              </a:solidFill>
              <a:latin typeface="Sofia Sans" panose="020B0604020202020204" charset="0"/>
            </a:endParaRPr>
          </a:p>
        </p:txBody>
      </p:sp>
      <p:pic>
        <p:nvPicPr>
          <p:cNvPr id="32" name="Picture 31">
            <a:extLst>
              <a:ext uri="{FF2B5EF4-FFF2-40B4-BE49-F238E27FC236}">
                <a16:creationId xmlns:a16="http://schemas.microsoft.com/office/drawing/2014/main" id="{6B533161-E8F1-47F2-BCF2-52C2FDE012F5}"/>
              </a:ext>
            </a:extLst>
          </p:cNvPr>
          <p:cNvPicPr>
            <a:picLocks noChangeAspect="1"/>
          </p:cNvPicPr>
          <p:nvPr/>
        </p:nvPicPr>
        <p:blipFill>
          <a:blip r:embed="rId3"/>
          <a:stretch>
            <a:fillRect/>
          </a:stretch>
        </p:blipFill>
        <p:spPr>
          <a:xfrm>
            <a:off x="4894711" y="1694999"/>
            <a:ext cx="3272648" cy="2075812"/>
          </a:xfrm>
          <a:prstGeom prst="rect">
            <a:avLst/>
          </a:prstGeom>
        </p:spPr>
      </p:pic>
    </p:spTree>
    <p:extLst>
      <p:ext uri="{BB962C8B-B14F-4D97-AF65-F5344CB8AC3E}">
        <p14:creationId xmlns:p14="http://schemas.microsoft.com/office/powerpoint/2010/main" val="2034861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a:xfrm>
            <a:off x="720000" y="539500"/>
            <a:ext cx="7966800" cy="572700"/>
          </a:xfrm>
        </p:spPr>
        <p:txBody>
          <a:bodyPr/>
          <a:lstStyle/>
          <a:p>
            <a:r>
              <a:rPr lang="en-GB">
                <a:solidFill>
                  <a:schemeClr val="tx1"/>
                </a:solidFill>
              </a:rPr>
              <a:t>Some “</a:t>
            </a:r>
            <a:r>
              <a:rPr lang="en-GB">
                <a:solidFill>
                  <a:schemeClr val="accent2"/>
                </a:solidFill>
              </a:rPr>
              <a:t>cooling solutions</a:t>
            </a:r>
            <a:r>
              <a:rPr lang="en-GB">
                <a:solidFill>
                  <a:schemeClr val="tx1"/>
                </a:solidFill>
              </a:rPr>
              <a:t>” examples to decrease the temperature</a:t>
            </a:r>
          </a:p>
        </p:txBody>
      </p:sp>
      <p:pic>
        <p:nvPicPr>
          <p:cNvPr id="7" name="Picture 14">
            <a:extLst>
              <a:ext uri="{FF2B5EF4-FFF2-40B4-BE49-F238E27FC236}">
                <a16:creationId xmlns:a16="http://schemas.microsoft.com/office/drawing/2014/main" id="{CEE850D6-060B-4810-FBA0-2F1F3D9714D8}"/>
              </a:ext>
            </a:extLst>
          </p:cNvPr>
          <p:cNvPicPr>
            <a:picLocks noChangeAspect="1"/>
          </p:cNvPicPr>
          <p:nvPr/>
        </p:nvPicPr>
        <p:blipFill>
          <a:blip r:embed="rId3"/>
          <a:stretch>
            <a:fillRect/>
          </a:stretch>
        </p:blipFill>
        <p:spPr>
          <a:xfrm>
            <a:off x="720000" y="1614116"/>
            <a:ext cx="4267536" cy="1770471"/>
          </a:xfrm>
          <a:prstGeom prst="rect">
            <a:avLst/>
          </a:prstGeom>
        </p:spPr>
      </p:pic>
      <p:sp>
        <p:nvSpPr>
          <p:cNvPr id="8" name="TextBox 7">
            <a:extLst>
              <a:ext uri="{FF2B5EF4-FFF2-40B4-BE49-F238E27FC236}">
                <a16:creationId xmlns:a16="http://schemas.microsoft.com/office/drawing/2014/main" id="{E7A58331-BBA9-7B24-C974-87B3E5A79DCD}"/>
              </a:ext>
            </a:extLst>
          </p:cNvPr>
          <p:cNvSpPr txBox="1"/>
          <p:nvPr/>
        </p:nvSpPr>
        <p:spPr>
          <a:xfrm>
            <a:off x="720000" y="3384587"/>
            <a:ext cx="3304318" cy="350972"/>
          </a:xfrm>
          <a:prstGeom prst="rect">
            <a:avLst/>
          </a:prstGeom>
          <a:noFill/>
        </p:spPr>
        <p:txBody>
          <a:bodyPr wrap="square">
            <a:spAutoFit/>
          </a:bodyPr>
          <a:lstStyle/>
          <a:p>
            <a:r>
              <a:rPr lang="en-GB" sz="1400">
                <a:effectLst/>
                <a:latin typeface="Sofia Sans" panose="020B0604020202020204" charset="0"/>
                <a:ea typeface="Times New Roman" panose="02020603050405020304" pitchFamily="18" charset="0"/>
              </a:rPr>
              <a:t>Putting PV panels on the water</a:t>
            </a:r>
          </a:p>
        </p:txBody>
      </p:sp>
      <p:pic>
        <p:nvPicPr>
          <p:cNvPr id="10242" name="Picture 2" descr="What Is A Solar Panel Cleaning? - el-coctel">
            <a:extLst>
              <a:ext uri="{FF2B5EF4-FFF2-40B4-BE49-F238E27FC236}">
                <a16:creationId xmlns:a16="http://schemas.microsoft.com/office/drawing/2014/main" id="{A5FEB9AF-690E-A9F8-819C-7B041151A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762" y="1614116"/>
            <a:ext cx="2663945" cy="27014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F01FBDA-C56E-A152-E00B-650111B07DE7}"/>
              </a:ext>
            </a:extLst>
          </p:cNvPr>
          <p:cNvSpPr txBox="1"/>
          <p:nvPr/>
        </p:nvSpPr>
        <p:spPr>
          <a:xfrm>
            <a:off x="5164580" y="4373814"/>
            <a:ext cx="3304318" cy="350972"/>
          </a:xfrm>
          <a:prstGeom prst="rect">
            <a:avLst/>
          </a:prstGeom>
          <a:noFill/>
        </p:spPr>
        <p:txBody>
          <a:bodyPr wrap="square">
            <a:spAutoFit/>
          </a:bodyPr>
          <a:lstStyle/>
          <a:p>
            <a:r>
              <a:rPr lang="en-GB" sz="1400">
                <a:effectLst/>
                <a:latin typeface="Sofia Sans" panose="020B0604020202020204" charset="0"/>
                <a:ea typeface="Times New Roman" panose="02020603050405020304" pitchFamily="18" charset="0"/>
              </a:rPr>
              <a:t>Cleaning the PV panels!</a:t>
            </a:r>
          </a:p>
        </p:txBody>
      </p:sp>
    </p:spTree>
    <p:extLst>
      <p:ext uri="{BB962C8B-B14F-4D97-AF65-F5344CB8AC3E}">
        <p14:creationId xmlns:p14="http://schemas.microsoft.com/office/powerpoint/2010/main" val="2388256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r>
              <a:rPr lang="en-US"/>
              <a:t>5. Pollution</a:t>
            </a:r>
          </a:p>
        </p:txBody>
      </p:sp>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5" y="3495487"/>
            <a:ext cx="5099700" cy="636245"/>
          </a:xfrm>
        </p:spPr>
        <p:txBody>
          <a:bodyPr/>
          <a:lstStyle/>
          <a:p>
            <a:r>
              <a:rPr lang="en-GB"/>
              <a:t>Find out how pollution on PV modules affects their performance</a:t>
            </a:r>
          </a:p>
        </p:txBody>
      </p:sp>
      <p:sp>
        <p:nvSpPr>
          <p:cNvPr id="2" name="Google Shape;464;p32">
            <a:extLst>
              <a:ext uri="{FF2B5EF4-FFF2-40B4-BE49-F238E27FC236}">
                <a16:creationId xmlns:a16="http://schemas.microsoft.com/office/drawing/2014/main" id="{902B4EF5-CDC2-C6F6-EFA1-E4B25819FBFE}"/>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dirty="0">
                <a:latin typeface="Sofia Sans"/>
                <a:sym typeface="Sofia Sans"/>
              </a:rPr>
              <a:t>You have 10 min to do the experiment before we collect the </a:t>
            </a:r>
            <a:r>
              <a:rPr lang="en-GB" sz="1600" b="0" dirty="0">
                <a:latin typeface="Sofia Sans"/>
              </a:rPr>
              <a:t>results</a:t>
            </a:r>
          </a:p>
        </p:txBody>
      </p:sp>
      <p:grpSp>
        <p:nvGrpSpPr>
          <p:cNvPr id="3" name="Google Shape;9760;p59">
            <a:extLst>
              <a:ext uri="{FF2B5EF4-FFF2-40B4-BE49-F238E27FC236}">
                <a16:creationId xmlns:a16="http://schemas.microsoft.com/office/drawing/2014/main" id="{6B7F01D2-153B-E4B1-D2BE-5CDB9583DFB5}"/>
              </a:ext>
            </a:extLst>
          </p:cNvPr>
          <p:cNvGrpSpPr/>
          <p:nvPr/>
        </p:nvGrpSpPr>
        <p:grpSpPr>
          <a:xfrm>
            <a:off x="1699548" y="4515647"/>
            <a:ext cx="501785" cy="501785"/>
            <a:chOff x="1756921" y="1509739"/>
            <a:chExt cx="345997" cy="345997"/>
          </a:xfrm>
        </p:grpSpPr>
        <p:sp>
          <p:nvSpPr>
            <p:cNvPr id="4" name="Google Shape;9761;p59">
              <a:extLst>
                <a:ext uri="{FF2B5EF4-FFF2-40B4-BE49-F238E27FC236}">
                  <a16:creationId xmlns:a16="http://schemas.microsoft.com/office/drawing/2014/main" id="{1E06AC58-0AB6-F4E8-8596-1B69B935240B}"/>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62;p59">
              <a:extLst>
                <a:ext uri="{FF2B5EF4-FFF2-40B4-BE49-F238E27FC236}">
                  <a16:creationId xmlns:a16="http://schemas.microsoft.com/office/drawing/2014/main" id="{716F4600-2439-F470-8AB7-424B58BDFA0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63;p59">
              <a:extLst>
                <a:ext uri="{FF2B5EF4-FFF2-40B4-BE49-F238E27FC236}">
                  <a16:creationId xmlns:a16="http://schemas.microsoft.com/office/drawing/2014/main" id="{D891E65E-B139-5378-EF75-23280B00CA11}"/>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764;p59">
              <a:extLst>
                <a:ext uri="{FF2B5EF4-FFF2-40B4-BE49-F238E27FC236}">
                  <a16:creationId xmlns:a16="http://schemas.microsoft.com/office/drawing/2014/main" id="{55781EAC-3855-5395-9D90-E452C3A7F6D8}"/>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65;p59">
              <a:extLst>
                <a:ext uri="{FF2B5EF4-FFF2-40B4-BE49-F238E27FC236}">
                  <a16:creationId xmlns:a16="http://schemas.microsoft.com/office/drawing/2014/main" id="{58D9C68F-282E-3DF8-C0FE-035A141DFFB8}"/>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66;p59">
              <a:extLst>
                <a:ext uri="{FF2B5EF4-FFF2-40B4-BE49-F238E27FC236}">
                  <a16:creationId xmlns:a16="http://schemas.microsoft.com/office/drawing/2014/main" id="{81DD8BBC-E260-D65F-87BA-E966989C82FD}"/>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67;p59">
              <a:extLst>
                <a:ext uri="{FF2B5EF4-FFF2-40B4-BE49-F238E27FC236}">
                  <a16:creationId xmlns:a16="http://schemas.microsoft.com/office/drawing/2014/main" id="{8204BA45-4633-3524-5512-EBF5EF107095}"/>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68;p59">
              <a:extLst>
                <a:ext uri="{FF2B5EF4-FFF2-40B4-BE49-F238E27FC236}">
                  <a16:creationId xmlns:a16="http://schemas.microsoft.com/office/drawing/2014/main" id="{EA4A7FD0-0B21-BAEE-70C0-81C25C89BA8B}"/>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69;p59">
              <a:extLst>
                <a:ext uri="{FF2B5EF4-FFF2-40B4-BE49-F238E27FC236}">
                  <a16:creationId xmlns:a16="http://schemas.microsoft.com/office/drawing/2014/main" id="{F8C7D8C2-21A6-F0F9-FF13-0FA382CCE1F3}"/>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70;p59">
              <a:extLst>
                <a:ext uri="{FF2B5EF4-FFF2-40B4-BE49-F238E27FC236}">
                  <a16:creationId xmlns:a16="http://schemas.microsoft.com/office/drawing/2014/main" id="{054325D3-E991-69CF-F5A2-4D69D6EE40D0}"/>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71;p59">
              <a:extLst>
                <a:ext uri="{FF2B5EF4-FFF2-40B4-BE49-F238E27FC236}">
                  <a16:creationId xmlns:a16="http://schemas.microsoft.com/office/drawing/2014/main" id="{B506B091-27B0-0E21-0014-4A43BD736F24}"/>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72;p59">
              <a:extLst>
                <a:ext uri="{FF2B5EF4-FFF2-40B4-BE49-F238E27FC236}">
                  <a16:creationId xmlns:a16="http://schemas.microsoft.com/office/drawing/2014/main" id="{315B611D-4EEA-421A-4718-68DBCCD29BAF}"/>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73;p59">
              <a:extLst>
                <a:ext uri="{FF2B5EF4-FFF2-40B4-BE49-F238E27FC236}">
                  <a16:creationId xmlns:a16="http://schemas.microsoft.com/office/drawing/2014/main" id="{281A56D0-1C13-6A1E-1D80-889E1B1F59E8}"/>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74;p59">
              <a:extLst>
                <a:ext uri="{FF2B5EF4-FFF2-40B4-BE49-F238E27FC236}">
                  <a16:creationId xmlns:a16="http://schemas.microsoft.com/office/drawing/2014/main" id="{5C35FA93-C7AD-B0EF-51F4-76822E63E4D4}"/>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75;p59">
              <a:extLst>
                <a:ext uri="{FF2B5EF4-FFF2-40B4-BE49-F238E27FC236}">
                  <a16:creationId xmlns:a16="http://schemas.microsoft.com/office/drawing/2014/main" id="{5615B8E3-94DD-8089-F165-DE3C16DC8CFC}"/>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76;p59">
              <a:extLst>
                <a:ext uri="{FF2B5EF4-FFF2-40B4-BE49-F238E27FC236}">
                  <a16:creationId xmlns:a16="http://schemas.microsoft.com/office/drawing/2014/main" id="{3C8612E8-EB8E-F65C-1D7C-5F395CA79464}"/>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77;p59">
              <a:extLst>
                <a:ext uri="{FF2B5EF4-FFF2-40B4-BE49-F238E27FC236}">
                  <a16:creationId xmlns:a16="http://schemas.microsoft.com/office/drawing/2014/main" id="{6DD6DC28-3E2B-E7D4-E349-4BF0F31E92DD}"/>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4" descr="How To Clean Solar Panels | Checkatrade">
            <a:extLst>
              <a:ext uri="{FF2B5EF4-FFF2-40B4-BE49-F238E27FC236}">
                <a16:creationId xmlns:a16="http://schemas.microsoft.com/office/drawing/2014/main" id="{6428425B-B548-589E-2E56-09CC60436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995" y="491336"/>
            <a:ext cx="2382337" cy="15882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w Much Does Dust Affect Solar Panels? Find Out Here">
            <a:extLst>
              <a:ext uri="{FF2B5EF4-FFF2-40B4-BE49-F238E27FC236}">
                <a16:creationId xmlns:a16="http://schemas.microsoft.com/office/drawing/2014/main" id="{290F6387-A512-2BF8-85F7-2F694B1A4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96" y="1616429"/>
            <a:ext cx="2536124" cy="19910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Bird Poop On Solar Pv Panel Stock Photo 2161504007 | Shutterstock">
            <a:extLst>
              <a:ext uri="{FF2B5EF4-FFF2-40B4-BE49-F238E27FC236}">
                <a16:creationId xmlns:a16="http://schemas.microsoft.com/office/drawing/2014/main" id="{ABD5AC4B-4792-2EC7-24CA-DE8D8F40EF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91"/>
          <a:stretch/>
        </p:blipFill>
        <p:spPr bwMode="auto">
          <a:xfrm>
            <a:off x="6103653" y="491336"/>
            <a:ext cx="2414802" cy="158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05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2" name="Grafik 1" descr="Ein Bild, das Elektronik, Kabel, Elektrische Leitungen, Elektronisches Gerät enthält.&#10;&#10;Beschreibung automatisch generiert.">
            <a:extLst>
              <a:ext uri="{FF2B5EF4-FFF2-40B4-BE49-F238E27FC236}">
                <a16:creationId xmlns:a16="http://schemas.microsoft.com/office/drawing/2014/main" id="{FA2A0E85-FC2A-597A-089B-F98AD8FCA699}"/>
              </a:ext>
            </a:extLst>
          </p:cNvPr>
          <p:cNvPicPr>
            <a:picLocks noChangeAspect="1"/>
          </p:cNvPicPr>
          <p:nvPr/>
        </p:nvPicPr>
        <p:blipFill rotWithShape="1">
          <a:blip r:embed="rId3"/>
          <a:srcRect l="-193" t="-171" r="17568" b="-1314"/>
          <a:stretch/>
        </p:blipFill>
        <p:spPr>
          <a:xfrm rot="5400000">
            <a:off x="4161897" y="89002"/>
            <a:ext cx="5366913" cy="4995725"/>
          </a:xfrm>
          <a:prstGeom prst="rect">
            <a:avLst/>
          </a:prstGeom>
        </p:spPr>
      </p:pic>
      <p:sp>
        <p:nvSpPr>
          <p:cNvPr id="8" name="Google Shape;473;p33">
            <a:extLst>
              <a:ext uri="{FF2B5EF4-FFF2-40B4-BE49-F238E27FC236}">
                <a16:creationId xmlns:a16="http://schemas.microsoft.com/office/drawing/2014/main" id="{1BA7983A-081B-142F-A031-FB4632370636}"/>
              </a:ext>
            </a:extLst>
          </p:cNvPr>
          <p:cNvSpPr txBox="1">
            <a:spLocks/>
          </p:cNvSpPr>
          <p:nvPr/>
        </p:nvSpPr>
        <p:spPr>
          <a:xfrm>
            <a:off x="1111442" y="834899"/>
            <a:ext cx="3236049"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dirty="0">
                <a:latin typeface="Sofia Sans" panose="020B0604020202020204" charset="0"/>
                <a:sym typeface="Sofia Sans"/>
              </a:rPr>
              <a:t>Conduct the experiment and do task 1,2 following the instructions on your worksheet (pg. 31-32)</a:t>
            </a:r>
            <a:endParaRPr lang="en-GB" sz="2000" dirty="0"/>
          </a:p>
        </p:txBody>
      </p:sp>
      <p:sp>
        <p:nvSpPr>
          <p:cNvPr id="9" name="Google Shape;473;p33">
            <a:extLst>
              <a:ext uri="{FF2B5EF4-FFF2-40B4-BE49-F238E27FC236}">
                <a16:creationId xmlns:a16="http://schemas.microsoft.com/office/drawing/2014/main" id="{9FDF78AA-701F-3510-8A5D-4D89B3D1CAC3}"/>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10" name="Google Shape;473;p33">
            <a:extLst>
              <a:ext uri="{FF2B5EF4-FFF2-40B4-BE49-F238E27FC236}">
                <a16:creationId xmlns:a16="http://schemas.microsoft.com/office/drawing/2014/main" id="{7EDD48CE-DE5C-A236-D732-83887C13518F}"/>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If you finish before the other teams, try to do the other tasks (together!) then wait! </a:t>
            </a:r>
            <a:endParaRPr lang="en-GB" sz="2000"/>
          </a:p>
        </p:txBody>
      </p:sp>
      <p:grpSp>
        <p:nvGrpSpPr>
          <p:cNvPr id="11" name="Google Shape;12323;p63">
            <a:extLst>
              <a:ext uri="{FF2B5EF4-FFF2-40B4-BE49-F238E27FC236}">
                <a16:creationId xmlns:a16="http://schemas.microsoft.com/office/drawing/2014/main" id="{2DBD34E0-0088-6224-E97B-B08CCAB0219E}"/>
              </a:ext>
            </a:extLst>
          </p:cNvPr>
          <p:cNvGrpSpPr/>
          <p:nvPr/>
        </p:nvGrpSpPr>
        <p:grpSpPr>
          <a:xfrm>
            <a:off x="389566" y="839390"/>
            <a:ext cx="610110" cy="570924"/>
            <a:chOff x="2766264" y="3394042"/>
            <a:chExt cx="294873" cy="275934"/>
          </a:xfrm>
        </p:grpSpPr>
        <p:sp>
          <p:nvSpPr>
            <p:cNvPr id="12" name="Google Shape;12324;p63">
              <a:extLst>
                <a:ext uri="{FF2B5EF4-FFF2-40B4-BE49-F238E27FC236}">
                  <a16:creationId xmlns:a16="http://schemas.microsoft.com/office/drawing/2014/main" id="{F2D29393-22C8-F5F6-C33E-926A5481020B}"/>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25;p63">
              <a:extLst>
                <a:ext uri="{FF2B5EF4-FFF2-40B4-BE49-F238E27FC236}">
                  <a16:creationId xmlns:a16="http://schemas.microsoft.com/office/drawing/2014/main" id="{050471EA-AB7D-277E-C34F-9DC50A3C50E7}"/>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26;p63">
              <a:extLst>
                <a:ext uri="{FF2B5EF4-FFF2-40B4-BE49-F238E27FC236}">
                  <a16:creationId xmlns:a16="http://schemas.microsoft.com/office/drawing/2014/main" id="{A65F21D4-81F3-C77A-E4E8-CAF31999194D}"/>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27;p63">
              <a:extLst>
                <a:ext uri="{FF2B5EF4-FFF2-40B4-BE49-F238E27FC236}">
                  <a16:creationId xmlns:a16="http://schemas.microsoft.com/office/drawing/2014/main" id="{496B9D22-4D05-261E-CC1B-FFD8FC882AF9}"/>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2665;p63">
            <a:extLst>
              <a:ext uri="{FF2B5EF4-FFF2-40B4-BE49-F238E27FC236}">
                <a16:creationId xmlns:a16="http://schemas.microsoft.com/office/drawing/2014/main" id="{C586F78F-CFEF-5B08-A938-0BD13D21BFEE}"/>
              </a:ext>
            </a:extLst>
          </p:cNvPr>
          <p:cNvGrpSpPr/>
          <p:nvPr/>
        </p:nvGrpSpPr>
        <p:grpSpPr>
          <a:xfrm>
            <a:off x="340213" y="2182754"/>
            <a:ext cx="654934" cy="655640"/>
            <a:chOff x="3235438" y="1970604"/>
            <a:chExt cx="354363" cy="354745"/>
          </a:xfrm>
        </p:grpSpPr>
        <p:sp>
          <p:nvSpPr>
            <p:cNvPr id="17" name="Google Shape;12666;p63">
              <a:extLst>
                <a:ext uri="{FF2B5EF4-FFF2-40B4-BE49-F238E27FC236}">
                  <a16:creationId xmlns:a16="http://schemas.microsoft.com/office/drawing/2014/main" id="{E027254F-349E-DCE0-9830-FB2BDC1C6634}"/>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67;p63">
              <a:extLst>
                <a:ext uri="{FF2B5EF4-FFF2-40B4-BE49-F238E27FC236}">
                  <a16:creationId xmlns:a16="http://schemas.microsoft.com/office/drawing/2014/main" id="{DBE3CA28-7530-B30D-ECF6-D0F2377581FB}"/>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68;p63">
              <a:extLst>
                <a:ext uri="{FF2B5EF4-FFF2-40B4-BE49-F238E27FC236}">
                  <a16:creationId xmlns:a16="http://schemas.microsoft.com/office/drawing/2014/main" id="{6B19E490-9FE4-7B06-6E5A-C0E99D38E32C}"/>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69;p63">
              <a:extLst>
                <a:ext uri="{FF2B5EF4-FFF2-40B4-BE49-F238E27FC236}">
                  <a16:creationId xmlns:a16="http://schemas.microsoft.com/office/drawing/2014/main" id="{746052AE-F9E4-4C11-26A1-D99A42F1A5C8}"/>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70;p63">
              <a:extLst>
                <a:ext uri="{FF2B5EF4-FFF2-40B4-BE49-F238E27FC236}">
                  <a16:creationId xmlns:a16="http://schemas.microsoft.com/office/drawing/2014/main" id="{FEE125C3-6C8E-7E16-8829-B3CFC1F3DC79}"/>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1;p63">
              <a:extLst>
                <a:ext uri="{FF2B5EF4-FFF2-40B4-BE49-F238E27FC236}">
                  <a16:creationId xmlns:a16="http://schemas.microsoft.com/office/drawing/2014/main" id="{49614BD4-3A63-016F-9526-435E518DA394}"/>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2;p63">
              <a:extLst>
                <a:ext uri="{FF2B5EF4-FFF2-40B4-BE49-F238E27FC236}">
                  <a16:creationId xmlns:a16="http://schemas.microsoft.com/office/drawing/2014/main" id="{9CC8F368-920F-D08D-26A6-8149C509EEB0}"/>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3;p63">
              <a:extLst>
                <a:ext uri="{FF2B5EF4-FFF2-40B4-BE49-F238E27FC236}">
                  <a16:creationId xmlns:a16="http://schemas.microsoft.com/office/drawing/2014/main" id="{FF093DE7-CB20-CDD0-CE8F-FD9B76D7AFE9}"/>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74;p63">
              <a:extLst>
                <a:ext uri="{FF2B5EF4-FFF2-40B4-BE49-F238E27FC236}">
                  <a16:creationId xmlns:a16="http://schemas.microsoft.com/office/drawing/2014/main" id="{D321A355-4671-1D50-E66E-82E46FF39AEE}"/>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75;p63">
              <a:extLst>
                <a:ext uri="{FF2B5EF4-FFF2-40B4-BE49-F238E27FC236}">
                  <a16:creationId xmlns:a16="http://schemas.microsoft.com/office/drawing/2014/main" id="{72874764-9468-FFDE-456C-C706331C26F1}"/>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76;p63">
              <a:extLst>
                <a:ext uri="{FF2B5EF4-FFF2-40B4-BE49-F238E27FC236}">
                  <a16:creationId xmlns:a16="http://schemas.microsoft.com/office/drawing/2014/main" id="{266E7C3D-4AFC-1740-980E-9228439599EA}"/>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77;p63">
              <a:extLst>
                <a:ext uri="{FF2B5EF4-FFF2-40B4-BE49-F238E27FC236}">
                  <a16:creationId xmlns:a16="http://schemas.microsoft.com/office/drawing/2014/main" id="{65B7593F-04EB-AAF7-6DCF-9D38BCA80AB1}"/>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678;p63">
              <a:extLst>
                <a:ext uri="{FF2B5EF4-FFF2-40B4-BE49-F238E27FC236}">
                  <a16:creationId xmlns:a16="http://schemas.microsoft.com/office/drawing/2014/main" id="{B3C545A9-FC2D-60E5-D523-B081042CF289}"/>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2808;p63">
            <a:extLst>
              <a:ext uri="{FF2B5EF4-FFF2-40B4-BE49-F238E27FC236}">
                <a16:creationId xmlns:a16="http://schemas.microsoft.com/office/drawing/2014/main" id="{8401E56D-EE5D-F1D5-5685-BC604D47FB0F}"/>
              </a:ext>
            </a:extLst>
          </p:cNvPr>
          <p:cNvGrpSpPr/>
          <p:nvPr/>
        </p:nvGrpSpPr>
        <p:grpSpPr>
          <a:xfrm>
            <a:off x="380944" y="3665825"/>
            <a:ext cx="624199" cy="622782"/>
            <a:chOff x="2302788" y="1505981"/>
            <a:chExt cx="336188" cy="335425"/>
          </a:xfrm>
        </p:grpSpPr>
        <p:sp>
          <p:nvSpPr>
            <p:cNvPr id="36" name="Google Shape;12809;p63">
              <a:extLst>
                <a:ext uri="{FF2B5EF4-FFF2-40B4-BE49-F238E27FC236}">
                  <a16:creationId xmlns:a16="http://schemas.microsoft.com/office/drawing/2014/main" id="{6EA91E65-DA1A-A6C1-84A3-6C2B2A457D43}"/>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810;p63">
              <a:extLst>
                <a:ext uri="{FF2B5EF4-FFF2-40B4-BE49-F238E27FC236}">
                  <a16:creationId xmlns:a16="http://schemas.microsoft.com/office/drawing/2014/main" id="{69DB668F-2293-62B4-8104-0917A8F03804}"/>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2811;p63">
              <a:extLst>
                <a:ext uri="{FF2B5EF4-FFF2-40B4-BE49-F238E27FC236}">
                  <a16:creationId xmlns:a16="http://schemas.microsoft.com/office/drawing/2014/main" id="{B7C46445-9848-98B4-3639-E6EBACB3A0CC}"/>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2812;p63">
              <a:extLst>
                <a:ext uri="{FF2B5EF4-FFF2-40B4-BE49-F238E27FC236}">
                  <a16:creationId xmlns:a16="http://schemas.microsoft.com/office/drawing/2014/main" id="{88B4B181-1158-4D3D-461E-C81EE0609A4D}"/>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813;p63">
              <a:extLst>
                <a:ext uri="{FF2B5EF4-FFF2-40B4-BE49-F238E27FC236}">
                  <a16:creationId xmlns:a16="http://schemas.microsoft.com/office/drawing/2014/main" id="{CEB9A0CE-5994-CD27-4F02-5FF801470F40}"/>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814;p63">
              <a:extLst>
                <a:ext uri="{FF2B5EF4-FFF2-40B4-BE49-F238E27FC236}">
                  <a16:creationId xmlns:a16="http://schemas.microsoft.com/office/drawing/2014/main" id="{718946FB-C8EF-276D-C87F-FEC414F1D6D7}"/>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815;p63">
              <a:extLst>
                <a:ext uri="{FF2B5EF4-FFF2-40B4-BE49-F238E27FC236}">
                  <a16:creationId xmlns:a16="http://schemas.microsoft.com/office/drawing/2014/main" id="{A4B4BAF9-95B2-8E25-4BCA-65578E513131}"/>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816;p63">
              <a:extLst>
                <a:ext uri="{FF2B5EF4-FFF2-40B4-BE49-F238E27FC236}">
                  <a16:creationId xmlns:a16="http://schemas.microsoft.com/office/drawing/2014/main" id="{4DD6E7F0-6D2B-3746-1E81-7E29AE9D98A6}"/>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817;p63">
              <a:extLst>
                <a:ext uri="{FF2B5EF4-FFF2-40B4-BE49-F238E27FC236}">
                  <a16:creationId xmlns:a16="http://schemas.microsoft.com/office/drawing/2014/main" id="{E8E41593-D1D1-ECDC-5192-134B789681AA}"/>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2818;p63">
              <a:extLst>
                <a:ext uri="{FF2B5EF4-FFF2-40B4-BE49-F238E27FC236}">
                  <a16:creationId xmlns:a16="http://schemas.microsoft.com/office/drawing/2014/main" id="{5540FE01-BC4D-50F4-86F2-3D93C74FD370}"/>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2819;p63">
              <a:extLst>
                <a:ext uri="{FF2B5EF4-FFF2-40B4-BE49-F238E27FC236}">
                  <a16:creationId xmlns:a16="http://schemas.microsoft.com/office/drawing/2014/main" id="{503848A4-A285-EFC9-2F92-5E4462628CA6}"/>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820;p63">
              <a:extLst>
                <a:ext uri="{FF2B5EF4-FFF2-40B4-BE49-F238E27FC236}">
                  <a16:creationId xmlns:a16="http://schemas.microsoft.com/office/drawing/2014/main" id="{5B6CFE9D-AB46-6B77-0153-A99FAD1DBEF4}"/>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821;p63">
              <a:extLst>
                <a:ext uri="{FF2B5EF4-FFF2-40B4-BE49-F238E27FC236}">
                  <a16:creationId xmlns:a16="http://schemas.microsoft.com/office/drawing/2014/main" id="{BDEE800D-FB07-5794-B708-754A98F7F551}"/>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822;p63">
              <a:extLst>
                <a:ext uri="{FF2B5EF4-FFF2-40B4-BE49-F238E27FC236}">
                  <a16:creationId xmlns:a16="http://schemas.microsoft.com/office/drawing/2014/main" id="{0DA1C6DE-A298-11F4-E9DD-26464CDB541E}"/>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823;p63">
              <a:extLst>
                <a:ext uri="{FF2B5EF4-FFF2-40B4-BE49-F238E27FC236}">
                  <a16:creationId xmlns:a16="http://schemas.microsoft.com/office/drawing/2014/main" id="{795A12F7-B8AD-90A5-229F-D92E9F23D7DC}"/>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824;p63">
              <a:extLst>
                <a:ext uri="{FF2B5EF4-FFF2-40B4-BE49-F238E27FC236}">
                  <a16:creationId xmlns:a16="http://schemas.microsoft.com/office/drawing/2014/main" id="{77DB3C88-10BA-2822-78FB-2E2A8957C786}"/>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2825;p63">
              <a:extLst>
                <a:ext uri="{FF2B5EF4-FFF2-40B4-BE49-F238E27FC236}">
                  <a16:creationId xmlns:a16="http://schemas.microsoft.com/office/drawing/2014/main" id="{0AF8D19F-9806-1E57-A1E5-C8119852A1BB}"/>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3068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6387442" y="1656256"/>
            <a:ext cx="1725144" cy="15371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10" name="Picture 9" descr="A qr code on a white background&#10;&#10;Description automatically generated">
            <a:extLst>
              <a:ext uri="{FF2B5EF4-FFF2-40B4-BE49-F238E27FC236}">
                <a16:creationId xmlns:a16="http://schemas.microsoft.com/office/drawing/2014/main" id="{1942662E-1C33-6417-BB31-0BA8EED07FEC}"/>
              </a:ext>
            </a:extLst>
          </p:cNvPr>
          <p:cNvPicPr>
            <a:picLocks noChangeAspect="1"/>
          </p:cNvPicPr>
          <p:nvPr/>
        </p:nvPicPr>
        <p:blipFill>
          <a:blip r:embed="rId3"/>
          <a:stretch>
            <a:fillRect/>
          </a:stretch>
        </p:blipFill>
        <p:spPr>
          <a:xfrm>
            <a:off x="3052992" y="2763556"/>
            <a:ext cx="1738223" cy="1824487"/>
          </a:xfrm>
          <a:prstGeom prst="rect">
            <a:avLst/>
          </a:prstGeom>
        </p:spPr>
      </p:pic>
    </p:spTree>
    <p:extLst>
      <p:ext uri="{BB962C8B-B14F-4D97-AF65-F5344CB8AC3E}">
        <p14:creationId xmlns:p14="http://schemas.microsoft.com/office/powerpoint/2010/main" val="3061424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6A4F-6E97-A644-5900-37F93954F184}"/>
              </a:ext>
            </a:extLst>
          </p:cNvPr>
          <p:cNvSpPr>
            <a:spLocks noGrp="1"/>
          </p:cNvSpPr>
          <p:nvPr>
            <p:ph type="title"/>
          </p:nvPr>
        </p:nvSpPr>
        <p:spPr/>
        <p:txBody>
          <a:bodyPr/>
          <a:lstStyle/>
          <a:p>
            <a:r>
              <a:rPr lang="en-US">
                <a:solidFill>
                  <a:schemeClr val="accent2"/>
                </a:solidFill>
              </a:rPr>
              <a:t>Polluted PV panels generate less power and have shorter lifetime!</a:t>
            </a:r>
          </a:p>
        </p:txBody>
      </p:sp>
      <p:pic>
        <p:nvPicPr>
          <p:cNvPr id="11268" name="Picture 4" descr="How To Clean Solar Panels | Checkatrade">
            <a:extLst>
              <a:ext uri="{FF2B5EF4-FFF2-40B4-BE49-F238E27FC236}">
                <a16:creationId xmlns:a16="http://schemas.microsoft.com/office/drawing/2014/main" id="{48FB87FB-A21B-832E-AA82-8973587C1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470" y="1320175"/>
            <a:ext cx="2382337" cy="15882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ird Poop On Solar Pv Panel Stock Photo 2161504007 | Shutterstock">
            <a:extLst>
              <a:ext uri="{FF2B5EF4-FFF2-40B4-BE49-F238E27FC236}">
                <a16:creationId xmlns:a16="http://schemas.microsoft.com/office/drawing/2014/main" id="{3A08D84A-9D6B-26FD-A283-D77F5D717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391"/>
          <a:stretch/>
        </p:blipFill>
        <p:spPr bwMode="auto">
          <a:xfrm>
            <a:off x="5947397" y="3293578"/>
            <a:ext cx="2382338" cy="156687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ow Much Does Dust Affect Solar Panels? Find Out Here">
            <a:extLst>
              <a:ext uri="{FF2B5EF4-FFF2-40B4-BE49-F238E27FC236}">
                <a16:creationId xmlns:a16="http://schemas.microsoft.com/office/drawing/2014/main" id="{7D13E1DD-483D-7119-8FFD-5BF909805E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6275" y="2284322"/>
            <a:ext cx="2042561" cy="16035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11096C-F6E8-6507-D9F1-3ECE5145D9C6}"/>
              </a:ext>
            </a:extLst>
          </p:cNvPr>
          <p:cNvSpPr txBox="1"/>
          <p:nvPr/>
        </p:nvSpPr>
        <p:spPr>
          <a:xfrm>
            <a:off x="767132" y="1658009"/>
            <a:ext cx="4769143" cy="3108543"/>
          </a:xfrm>
          <a:prstGeom prst="rect">
            <a:avLst/>
          </a:prstGeom>
          <a:noFill/>
        </p:spPr>
        <p:txBody>
          <a:bodyPr wrap="square">
            <a:spAutoFit/>
          </a:bodyPr>
          <a:lstStyle/>
          <a:p>
            <a:pPr lvl="0"/>
            <a:r>
              <a:rPr lang="en-US" sz="1400" b="1">
                <a:solidFill>
                  <a:schemeClr val="accent2"/>
                </a:solidFill>
                <a:effectLst/>
                <a:latin typeface="Sofia Sans" panose="020B0604020202020204" charset="0"/>
                <a:ea typeface="Times New Roman" panose="02020603050405020304" pitchFamily="18" charset="0"/>
              </a:rPr>
              <a:t>What are the possible pollutants? </a:t>
            </a:r>
          </a:p>
          <a:p>
            <a:pPr marL="285750" lvl="0" indent="-285750">
              <a:buFontTx/>
              <a:buChar char="-"/>
            </a:pPr>
            <a:r>
              <a:rPr lang="en-US">
                <a:latin typeface="Sofia Sans" panose="020B0604020202020204" charset="0"/>
                <a:ea typeface="Times New Roman" panose="02020603050405020304" pitchFamily="18" charset="0"/>
              </a:rPr>
              <a:t>Dust and dirt</a:t>
            </a:r>
          </a:p>
          <a:p>
            <a:pPr marL="285750" lvl="0" indent="-285750">
              <a:buFontTx/>
              <a:buChar char="-"/>
            </a:pPr>
            <a:r>
              <a:rPr lang="en-US" sz="1400">
                <a:effectLst/>
                <a:latin typeface="Sofia Sans" panose="020B0604020202020204" charset="0"/>
                <a:ea typeface="Times New Roman" panose="02020603050405020304" pitchFamily="18" charset="0"/>
              </a:rPr>
              <a:t>Organic matter (e.g., leaves, algae, birds poop)</a:t>
            </a:r>
          </a:p>
          <a:p>
            <a:pPr marL="285750" lvl="0" indent="-285750">
              <a:buFontTx/>
              <a:buChar char="-"/>
            </a:pPr>
            <a:r>
              <a:rPr lang="en-US" sz="1400">
                <a:effectLst/>
                <a:latin typeface="Sofia Sans" panose="020B0604020202020204" charset="0"/>
                <a:ea typeface="Times New Roman" panose="02020603050405020304" pitchFamily="18" charset="0"/>
              </a:rPr>
              <a:t>Chemical/mineral residues in the air/water </a:t>
            </a:r>
          </a:p>
          <a:p>
            <a:pPr lvl="0"/>
            <a:endParaRPr lang="en-US" b="1">
              <a:solidFill>
                <a:schemeClr val="accent2"/>
              </a:solidFill>
              <a:latin typeface="Sofia Sans" panose="020B0604020202020204" charset="0"/>
              <a:ea typeface="Times New Roman" panose="02020603050405020304" pitchFamily="18" charset="0"/>
            </a:endParaRPr>
          </a:p>
          <a:p>
            <a:pPr lvl="0"/>
            <a:r>
              <a:rPr lang="en-US" sz="1400" b="1">
                <a:solidFill>
                  <a:schemeClr val="accent2"/>
                </a:solidFill>
                <a:effectLst/>
                <a:latin typeface="Sofia Sans" panose="020B0604020202020204" charset="0"/>
                <a:ea typeface="Times New Roman" panose="02020603050405020304" pitchFamily="18" charset="0"/>
              </a:rPr>
              <a:t>Why is power output reduced?</a:t>
            </a:r>
          </a:p>
          <a:p>
            <a:pPr lvl="0"/>
            <a:r>
              <a:rPr lang="en-US">
                <a:latin typeface="Sofia Sans" panose="020B0604020202020204" charset="0"/>
                <a:ea typeface="Times New Roman" panose="02020603050405020304" pitchFamily="18" charset="0"/>
              </a:rPr>
              <a:t>Pollutants can decrease the power output by </a:t>
            </a:r>
            <a:r>
              <a:rPr lang="en-US" b="1">
                <a:solidFill>
                  <a:schemeClr val="accent2"/>
                </a:solidFill>
                <a:latin typeface="Sofia Sans" panose="020B0604020202020204" charset="0"/>
                <a:ea typeface="Times New Roman" panose="02020603050405020304" pitchFamily="18" charset="0"/>
              </a:rPr>
              <a:t>r</a:t>
            </a:r>
            <a:r>
              <a:rPr lang="en-US" sz="1400" b="1">
                <a:solidFill>
                  <a:schemeClr val="accent2"/>
                </a:solidFill>
                <a:effectLst/>
                <a:latin typeface="Sofia Sans" panose="020B0604020202020204" charset="0"/>
                <a:ea typeface="Times New Roman" panose="02020603050405020304" pitchFamily="18" charset="0"/>
              </a:rPr>
              <a:t>educing  the light absorption </a:t>
            </a:r>
            <a:r>
              <a:rPr lang="en-US" sz="1400">
                <a:effectLst/>
                <a:latin typeface="Sofia Sans" panose="020B0604020202020204" charset="0"/>
                <a:ea typeface="Times New Roman" panose="02020603050405020304" pitchFamily="18" charset="0"/>
              </a:rPr>
              <a:t>(e.g., increasing the reflexivity of the surface) or by </a:t>
            </a:r>
            <a:r>
              <a:rPr lang="en-US" sz="1400" b="1">
                <a:solidFill>
                  <a:schemeClr val="accent2"/>
                </a:solidFill>
                <a:effectLst/>
                <a:latin typeface="Sofia Sans" panose="020B0604020202020204" charset="0"/>
                <a:ea typeface="Times New Roman" panose="02020603050405020304" pitchFamily="18" charset="0"/>
              </a:rPr>
              <a:t>o</a:t>
            </a:r>
            <a:r>
              <a:rPr lang="en-US" b="1">
                <a:solidFill>
                  <a:schemeClr val="accent2"/>
                </a:solidFill>
                <a:latin typeface="Sofia Sans" panose="020B0604020202020204" charset="0"/>
                <a:ea typeface="Times New Roman" panose="02020603050405020304" pitchFamily="18" charset="0"/>
              </a:rPr>
              <a:t>bstructing the light </a:t>
            </a:r>
            <a:r>
              <a:rPr lang="en-US">
                <a:latin typeface="Sofia Sans" panose="020B0604020202020204" charset="0"/>
                <a:ea typeface="Times New Roman" panose="02020603050405020304" pitchFamily="18" charset="0"/>
              </a:rPr>
              <a:t>(e.g., through scattering)</a:t>
            </a:r>
          </a:p>
          <a:p>
            <a:endParaRPr lang="en-US" sz="1400" b="1">
              <a:effectLst/>
              <a:latin typeface="Sofia Sans" panose="020B0604020202020204" charset="0"/>
              <a:ea typeface="Times New Roman" panose="02020603050405020304" pitchFamily="18" charset="0"/>
            </a:endParaRPr>
          </a:p>
          <a:p>
            <a:r>
              <a:rPr lang="en-US" sz="1400" b="1">
                <a:solidFill>
                  <a:schemeClr val="accent2"/>
                </a:solidFill>
                <a:effectLst/>
                <a:latin typeface="Sofia Sans" panose="020B0604020202020204" charset="0"/>
                <a:ea typeface="Times New Roman" panose="02020603050405020304" pitchFamily="18" charset="0"/>
              </a:rPr>
              <a:t>Why is lifetime reduced?</a:t>
            </a:r>
          </a:p>
          <a:p>
            <a:pPr lvl="0"/>
            <a:r>
              <a:rPr lang="en-US">
                <a:latin typeface="Sofia Sans" panose="020B0604020202020204" charset="0"/>
                <a:ea typeface="Times New Roman" panose="02020603050405020304" pitchFamily="18" charset="0"/>
              </a:rPr>
              <a:t>Pollutants can decrease the panels lifetime through </a:t>
            </a:r>
            <a:r>
              <a:rPr lang="en-US" b="1">
                <a:solidFill>
                  <a:schemeClr val="accent2"/>
                </a:solidFill>
                <a:latin typeface="Sofia Sans" panose="020B0604020202020204" charset="0"/>
                <a:ea typeface="Times New Roman" panose="02020603050405020304" pitchFamily="18" charset="0"/>
              </a:rPr>
              <a:t>chemical degradation </a:t>
            </a:r>
            <a:r>
              <a:rPr lang="en-US">
                <a:latin typeface="Sofia Sans" panose="020B0604020202020204" charset="0"/>
                <a:ea typeface="Times New Roman" panose="02020603050405020304" pitchFamily="18" charset="0"/>
              </a:rPr>
              <a:t>(e.g., substances </a:t>
            </a:r>
            <a:r>
              <a:rPr lang="en-GB">
                <a:latin typeface="Sofia Sans" panose="020B0604020202020204" charset="0"/>
                <a:ea typeface="Times New Roman" panose="02020603050405020304" pitchFamily="18" charset="0"/>
              </a:rPr>
              <a:t>that lead to corrosion) or through </a:t>
            </a:r>
            <a:r>
              <a:rPr lang="en-GB" b="1">
                <a:solidFill>
                  <a:schemeClr val="accent2"/>
                </a:solidFill>
                <a:latin typeface="Sofia Sans" panose="020B0604020202020204" charset="0"/>
                <a:ea typeface="Times New Roman" panose="02020603050405020304" pitchFamily="18" charset="0"/>
              </a:rPr>
              <a:t>physical wear </a:t>
            </a:r>
            <a:r>
              <a:rPr lang="en-GB">
                <a:latin typeface="Sofia Sans" panose="020B0604020202020204" charset="0"/>
                <a:ea typeface="Times New Roman" panose="02020603050405020304" pitchFamily="18" charset="0"/>
              </a:rPr>
              <a:t>(e.g., through abrasion)</a:t>
            </a:r>
            <a:endParaRPr lang="en-US">
              <a:latin typeface="Sofia Sans" panose="020B0604020202020204" charset="0"/>
              <a:ea typeface="Times New Roman" panose="02020603050405020304" pitchFamily="18" charset="0"/>
            </a:endParaRPr>
          </a:p>
        </p:txBody>
      </p:sp>
    </p:spTree>
    <p:extLst>
      <p:ext uri="{BB962C8B-B14F-4D97-AF65-F5344CB8AC3E}">
        <p14:creationId xmlns:p14="http://schemas.microsoft.com/office/powerpoint/2010/main" val="1052241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p:txBody>
          <a:bodyPr/>
          <a:lstStyle/>
          <a:p>
            <a:r>
              <a:rPr lang="en-US"/>
              <a:t>Air quality in Ghana seems to be reducing since 2024…</a:t>
            </a:r>
          </a:p>
        </p:txBody>
      </p:sp>
      <p:pic>
        <p:nvPicPr>
          <p:cNvPr id="5" name="Picture 4">
            <a:extLst>
              <a:ext uri="{FF2B5EF4-FFF2-40B4-BE49-F238E27FC236}">
                <a16:creationId xmlns:a16="http://schemas.microsoft.com/office/drawing/2014/main" id="{632EFEF4-CE4D-DA8B-5195-F66483EBE181}"/>
              </a:ext>
            </a:extLst>
          </p:cNvPr>
          <p:cNvPicPr>
            <a:picLocks noChangeAspect="1"/>
          </p:cNvPicPr>
          <p:nvPr/>
        </p:nvPicPr>
        <p:blipFill>
          <a:blip r:embed="rId2"/>
          <a:stretch>
            <a:fillRect/>
          </a:stretch>
        </p:blipFill>
        <p:spPr>
          <a:xfrm>
            <a:off x="559572" y="1649179"/>
            <a:ext cx="3335165" cy="2556048"/>
          </a:xfrm>
          <a:prstGeom prst="rect">
            <a:avLst/>
          </a:prstGeom>
        </p:spPr>
      </p:pic>
      <p:sp>
        <p:nvSpPr>
          <p:cNvPr id="7" name="TextBox 6">
            <a:extLst>
              <a:ext uri="{FF2B5EF4-FFF2-40B4-BE49-F238E27FC236}">
                <a16:creationId xmlns:a16="http://schemas.microsoft.com/office/drawing/2014/main" id="{BBAB1C5A-5ED1-C3E6-A345-2CFE0270BA2C}"/>
              </a:ext>
            </a:extLst>
          </p:cNvPr>
          <p:cNvSpPr txBox="1"/>
          <p:nvPr/>
        </p:nvSpPr>
        <p:spPr>
          <a:xfrm>
            <a:off x="559572" y="4332357"/>
            <a:ext cx="3168594" cy="307777"/>
          </a:xfrm>
          <a:prstGeom prst="rect">
            <a:avLst/>
          </a:prstGeom>
          <a:noFill/>
        </p:spPr>
        <p:txBody>
          <a:bodyPr wrap="square">
            <a:spAutoFit/>
          </a:bodyPr>
          <a:lstStyle/>
          <a:p>
            <a:r>
              <a:rPr lang="en-US">
                <a:latin typeface="Sofia Sans" panose="020B0604020202020204" charset="0"/>
              </a:rPr>
              <a:t>Read the full article </a:t>
            </a:r>
            <a:r>
              <a:rPr lang="en-US">
                <a:solidFill>
                  <a:schemeClr val="accent2"/>
                </a:solidFill>
                <a:latin typeface="Sofia Sans" panose="020B0604020202020204" charset="0"/>
                <a:hlinkClick r:id="rId3">
                  <a:extLst>
                    <a:ext uri="{A12FA001-AC4F-418D-AE19-62706E023703}">
                      <ahyp:hlinkClr xmlns:ahyp="http://schemas.microsoft.com/office/drawing/2018/hyperlinkcolor" val="tx"/>
                    </a:ext>
                  </a:extLst>
                </a:hlinkClick>
              </a:rPr>
              <a:t>here</a:t>
            </a:r>
            <a:endParaRPr lang="en-US">
              <a:solidFill>
                <a:schemeClr val="accent2"/>
              </a:solidFill>
              <a:latin typeface="Sofia Sans" panose="020B0604020202020204" charset="0"/>
            </a:endParaRPr>
          </a:p>
        </p:txBody>
      </p:sp>
      <p:pic>
        <p:nvPicPr>
          <p:cNvPr id="9218" name="Picture 2">
            <a:extLst>
              <a:ext uri="{FF2B5EF4-FFF2-40B4-BE49-F238E27FC236}">
                <a16:creationId xmlns:a16="http://schemas.microsoft.com/office/drawing/2014/main" id="{372517A6-D26E-D3CA-CB10-F88B8684A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271" y="1649179"/>
            <a:ext cx="2743642" cy="149994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olar Panel Cleaning: Best Practices and Simple Guide | Solar.com">
            <a:extLst>
              <a:ext uri="{FF2B5EF4-FFF2-40B4-BE49-F238E27FC236}">
                <a16:creationId xmlns:a16="http://schemas.microsoft.com/office/drawing/2014/main" id="{60603B8D-41D7-C2CF-E774-BF43E4CF4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001" y="1202697"/>
            <a:ext cx="3055459" cy="1580410"/>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Chevron 9">
            <a:extLst>
              <a:ext uri="{FF2B5EF4-FFF2-40B4-BE49-F238E27FC236}">
                <a16:creationId xmlns:a16="http://schemas.microsoft.com/office/drawing/2014/main" id="{02B36A25-FF1D-0566-8966-048B6FC6F623}"/>
              </a:ext>
            </a:extLst>
          </p:cNvPr>
          <p:cNvSpPr/>
          <p:nvPr/>
        </p:nvSpPr>
        <p:spPr>
          <a:xfrm>
            <a:off x="4777101" y="1838040"/>
            <a:ext cx="565502" cy="2622176"/>
          </a:xfrm>
          <a:prstGeom prst="chevron">
            <a:avLst>
              <a:gd name="adj" fmla="val 796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A72C940-F3FD-308C-3275-AB6E54EA4FEF}"/>
              </a:ext>
            </a:extLst>
          </p:cNvPr>
          <p:cNvSpPr txBox="1"/>
          <p:nvPr/>
        </p:nvSpPr>
        <p:spPr>
          <a:xfrm>
            <a:off x="5342603" y="3728173"/>
            <a:ext cx="3595141" cy="1169551"/>
          </a:xfrm>
          <a:prstGeom prst="rect">
            <a:avLst/>
          </a:prstGeom>
          <a:noFill/>
        </p:spPr>
        <p:txBody>
          <a:bodyPr wrap="square">
            <a:spAutoFit/>
          </a:bodyPr>
          <a:lstStyle/>
          <a:p>
            <a:pPr lvl="0"/>
            <a:r>
              <a:rPr lang="en-US" b="1">
                <a:latin typeface="Sofia Sans" panose="020B0604020202020204" charset="0"/>
                <a:ea typeface="Times New Roman" panose="02020603050405020304" pitchFamily="18" charset="0"/>
              </a:rPr>
              <a:t>Some possible s</a:t>
            </a:r>
            <a:r>
              <a:rPr lang="en-US" sz="1400" b="1">
                <a:effectLst/>
                <a:latin typeface="Sofia Sans" panose="020B0604020202020204" charset="0"/>
                <a:ea typeface="Times New Roman" panose="02020603050405020304" pitchFamily="18" charset="0"/>
              </a:rPr>
              <a:t>olutions:</a:t>
            </a:r>
          </a:p>
          <a:p>
            <a:pPr marL="285750" lvl="0" indent="-285750">
              <a:buFont typeface="Wingdings" panose="05000000000000000000" pitchFamily="2" charset="2"/>
              <a:buChar char="à"/>
            </a:pPr>
            <a:r>
              <a:rPr lang="en-US" sz="1400" b="1">
                <a:solidFill>
                  <a:schemeClr val="accent2"/>
                </a:solidFill>
                <a:effectLst/>
                <a:latin typeface="Sofia Sans" panose="020B0604020202020204" charset="0"/>
                <a:ea typeface="Times New Roman" panose="02020603050405020304" pitchFamily="18" charset="0"/>
              </a:rPr>
              <a:t>Regular/automatic </a:t>
            </a:r>
            <a:r>
              <a:rPr lang="en-US" sz="1400">
                <a:effectLst/>
                <a:latin typeface="Sofia Sans" panose="020B0604020202020204" charset="0"/>
                <a:ea typeface="Times New Roman" panose="02020603050405020304" pitchFamily="18" charset="0"/>
              </a:rPr>
              <a:t>(water or without water) </a:t>
            </a:r>
            <a:r>
              <a:rPr lang="en-US" sz="1400" b="1">
                <a:solidFill>
                  <a:schemeClr val="accent2"/>
                </a:solidFill>
                <a:effectLst/>
                <a:latin typeface="Sofia Sans" panose="020B0604020202020204" charset="0"/>
                <a:ea typeface="Times New Roman" panose="02020603050405020304" pitchFamily="18" charset="0"/>
              </a:rPr>
              <a:t>cleaning systems </a:t>
            </a:r>
            <a:r>
              <a:rPr lang="en-US" sz="1400">
                <a:effectLst/>
                <a:latin typeface="Sofia Sans" panose="020B0604020202020204" charset="0"/>
                <a:ea typeface="Times New Roman" panose="02020603050405020304" pitchFamily="18" charset="0"/>
              </a:rPr>
              <a:t>to remove dirt</a:t>
            </a:r>
          </a:p>
          <a:p>
            <a:pPr marL="285750" lvl="0" indent="-285750">
              <a:buFont typeface="Wingdings" panose="05000000000000000000" pitchFamily="2" charset="2"/>
              <a:buChar char="à"/>
            </a:pPr>
            <a:r>
              <a:rPr lang="en-GB" sz="1400" b="1">
                <a:solidFill>
                  <a:schemeClr val="accent2"/>
                </a:solidFill>
                <a:effectLst/>
                <a:latin typeface="Sofia Sans" panose="020B0604020202020204" charset="0"/>
                <a:ea typeface="Times New Roman" panose="02020603050405020304" pitchFamily="18" charset="0"/>
              </a:rPr>
              <a:t>anti-soiling coatings </a:t>
            </a:r>
            <a:r>
              <a:rPr lang="en-GB" sz="1400">
                <a:effectLst/>
                <a:latin typeface="Sofia Sans" panose="020B0604020202020204" charset="0"/>
                <a:ea typeface="Times New Roman" panose="02020603050405020304" pitchFamily="18" charset="0"/>
              </a:rPr>
              <a:t>to reduce dirt adherence </a:t>
            </a:r>
          </a:p>
        </p:txBody>
      </p:sp>
      <p:pic>
        <p:nvPicPr>
          <p:cNvPr id="9224" name="Picture 8" descr="Complete Guide to Cleaning Solar Panels - WINAICO Australia">
            <a:extLst>
              <a:ext uri="{FF2B5EF4-FFF2-40B4-BE49-F238E27FC236}">
                <a16:creationId xmlns:a16="http://schemas.microsoft.com/office/drawing/2014/main" id="{AE81A59F-98FF-CA27-EE93-87011DAF63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242"/>
          <a:stretch/>
        </p:blipFill>
        <p:spPr bwMode="auto">
          <a:xfrm>
            <a:off x="5520001" y="2399153"/>
            <a:ext cx="2108349" cy="129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552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DF24DAC-FC17-F852-87E9-D486DBEFF80B}"/>
              </a:ext>
            </a:extLst>
          </p:cNvPr>
          <p:cNvSpPr>
            <a:spLocks noGrp="1"/>
          </p:cNvSpPr>
          <p:nvPr>
            <p:ph type="ctrTitle"/>
          </p:nvPr>
        </p:nvSpPr>
        <p:spPr/>
        <p:txBody>
          <a:bodyPr/>
          <a:lstStyle/>
          <a:p>
            <a:r>
              <a:rPr lang="en-US"/>
              <a:t>6. Shade</a:t>
            </a:r>
          </a:p>
        </p:txBody>
      </p:sp>
      <p:sp>
        <p:nvSpPr>
          <p:cNvPr id="9" name="Subtitle 8">
            <a:extLst>
              <a:ext uri="{FF2B5EF4-FFF2-40B4-BE49-F238E27FC236}">
                <a16:creationId xmlns:a16="http://schemas.microsoft.com/office/drawing/2014/main" id="{64DDB09F-7CEF-F0B8-3BDB-D424292CA1AB}"/>
              </a:ext>
            </a:extLst>
          </p:cNvPr>
          <p:cNvSpPr>
            <a:spLocks noGrp="1"/>
          </p:cNvSpPr>
          <p:nvPr>
            <p:ph type="subTitle" idx="1"/>
          </p:nvPr>
        </p:nvSpPr>
        <p:spPr>
          <a:xfrm>
            <a:off x="3330875" y="3495487"/>
            <a:ext cx="5099700" cy="636245"/>
          </a:xfrm>
        </p:spPr>
        <p:txBody>
          <a:bodyPr/>
          <a:lstStyle/>
          <a:p>
            <a:r>
              <a:rPr lang="en-GB"/>
              <a:t>Find out how shade on PV modules affects their performance</a:t>
            </a:r>
          </a:p>
        </p:txBody>
      </p:sp>
      <p:sp>
        <p:nvSpPr>
          <p:cNvPr id="2" name="Google Shape;464;p32">
            <a:extLst>
              <a:ext uri="{FF2B5EF4-FFF2-40B4-BE49-F238E27FC236}">
                <a16:creationId xmlns:a16="http://schemas.microsoft.com/office/drawing/2014/main" id="{902B4EF5-CDC2-C6F6-EFA1-E4B25819FBFE}"/>
              </a:ext>
            </a:extLst>
          </p:cNvPr>
          <p:cNvSpPr txBox="1">
            <a:spLocks/>
          </p:cNvSpPr>
          <p:nvPr/>
        </p:nvSpPr>
        <p:spPr>
          <a:xfrm>
            <a:off x="2064980" y="4526659"/>
            <a:ext cx="6134260" cy="4751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pPr algn="r"/>
            <a:r>
              <a:rPr lang="en-GB" sz="1600" b="0" dirty="0">
                <a:latin typeface="Sofia Sans"/>
                <a:sym typeface="Sofia Sans"/>
              </a:rPr>
              <a:t>You have 10 min to do the experiment before we collect the </a:t>
            </a:r>
            <a:r>
              <a:rPr lang="en-GB" sz="1600" b="0" dirty="0">
                <a:latin typeface="Sofia Sans"/>
              </a:rPr>
              <a:t>results</a:t>
            </a:r>
          </a:p>
        </p:txBody>
      </p:sp>
      <p:grpSp>
        <p:nvGrpSpPr>
          <p:cNvPr id="3" name="Google Shape;9760;p59">
            <a:extLst>
              <a:ext uri="{FF2B5EF4-FFF2-40B4-BE49-F238E27FC236}">
                <a16:creationId xmlns:a16="http://schemas.microsoft.com/office/drawing/2014/main" id="{6B7F01D2-153B-E4B1-D2BE-5CDB9583DFB5}"/>
              </a:ext>
            </a:extLst>
          </p:cNvPr>
          <p:cNvGrpSpPr/>
          <p:nvPr/>
        </p:nvGrpSpPr>
        <p:grpSpPr>
          <a:xfrm>
            <a:off x="1699548" y="4515647"/>
            <a:ext cx="501785" cy="501785"/>
            <a:chOff x="1756921" y="1509739"/>
            <a:chExt cx="345997" cy="345997"/>
          </a:xfrm>
        </p:grpSpPr>
        <p:sp>
          <p:nvSpPr>
            <p:cNvPr id="4" name="Google Shape;9761;p59">
              <a:extLst>
                <a:ext uri="{FF2B5EF4-FFF2-40B4-BE49-F238E27FC236}">
                  <a16:creationId xmlns:a16="http://schemas.microsoft.com/office/drawing/2014/main" id="{1E06AC58-0AB6-F4E8-8596-1B69B935240B}"/>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62;p59">
              <a:extLst>
                <a:ext uri="{FF2B5EF4-FFF2-40B4-BE49-F238E27FC236}">
                  <a16:creationId xmlns:a16="http://schemas.microsoft.com/office/drawing/2014/main" id="{716F4600-2439-F470-8AB7-424B58BDFA0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63;p59">
              <a:extLst>
                <a:ext uri="{FF2B5EF4-FFF2-40B4-BE49-F238E27FC236}">
                  <a16:creationId xmlns:a16="http://schemas.microsoft.com/office/drawing/2014/main" id="{D891E65E-B139-5378-EF75-23280B00CA11}"/>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764;p59">
              <a:extLst>
                <a:ext uri="{FF2B5EF4-FFF2-40B4-BE49-F238E27FC236}">
                  <a16:creationId xmlns:a16="http://schemas.microsoft.com/office/drawing/2014/main" id="{55781EAC-3855-5395-9D90-E452C3A7F6D8}"/>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765;p59">
              <a:extLst>
                <a:ext uri="{FF2B5EF4-FFF2-40B4-BE49-F238E27FC236}">
                  <a16:creationId xmlns:a16="http://schemas.microsoft.com/office/drawing/2014/main" id="{58D9C68F-282E-3DF8-C0FE-035A141DFFB8}"/>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766;p59">
              <a:extLst>
                <a:ext uri="{FF2B5EF4-FFF2-40B4-BE49-F238E27FC236}">
                  <a16:creationId xmlns:a16="http://schemas.microsoft.com/office/drawing/2014/main" id="{81DD8BBC-E260-D65F-87BA-E966989C82FD}"/>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767;p59">
              <a:extLst>
                <a:ext uri="{FF2B5EF4-FFF2-40B4-BE49-F238E27FC236}">
                  <a16:creationId xmlns:a16="http://schemas.microsoft.com/office/drawing/2014/main" id="{8204BA45-4633-3524-5512-EBF5EF107095}"/>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768;p59">
              <a:extLst>
                <a:ext uri="{FF2B5EF4-FFF2-40B4-BE49-F238E27FC236}">
                  <a16:creationId xmlns:a16="http://schemas.microsoft.com/office/drawing/2014/main" id="{EA4A7FD0-0B21-BAEE-70C0-81C25C89BA8B}"/>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769;p59">
              <a:extLst>
                <a:ext uri="{FF2B5EF4-FFF2-40B4-BE49-F238E27FC236}">
                  <a16:creationId xmlns:a16="http://schemas.microsoft.com/office/drawing/2014/main" id="{F8C7D8C2-21A6-F0F9-FF13-0FA382CCE1F3}"/>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770;p59">
              <a:extLst>
                <a:ext uri="{FF2B5EF4-FFF2-40B4-BE49-F238E27FC236}">
                  <a16:creationId xmlns:a16="http://schemas.microsoft.com/office/drawing/2014/main" id="{054325D3-E991-69CF-F5A2-4D69D6EE40D0}"/>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771;p59">
              <a:extLst>
                <a:ext uri="{FF2B5EF4-FFF2-40B4-BE49-F238E27FC236}">
                  <a16:creationId xmlns:a16="http://schemas.microsoft.com/office/drawing/2014/main" id="{B506B091-27B0-0E21-0014-4A43BD736F24}"/>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772;p59">
              <a:extLst>
                <a:ext uri="{FF2B5EF4-FFF2-40B4-BE49-F238E27FC236}">
                  <a16:creationId xmlns:a16="http://schemas.microsoft.com/office/drawing/2014/main" id="{315B611D-4EEA-421A-4718-68DBCCD29BAF}"/>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73;p59">
              <a:extLst>
                <a:ext uri="{FF2B5EF4-FFF2-40B4-BE49-F238E27FC236}">
                  <a16:creationId xmlns:a16="http://schemas.microsoft.com/office/drawing/2014/main" id="{281A56D0-1C13-6A1E-1D80-889E1B1F59E8}"/>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774;p59">
              <a:extLst>
                <a:ext uri="{FF2B5EF4-FFF2-40B4-BE49-F238E27FC236}">
                  <a16:creationId xmlns:a16="http://schemas.microsoft.com/office/drawing/2014/main" id="{5C35FA93-C7AD-B0EF-51F4-76822E63E4D4}"/>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775;p59">
              <a:extLst>
                <a:ext uri="{FF2B5EF4-FFF2-40B4-BE49-F238E27FC236}">
                  <a16:creationId xmlns:a16="http://schemas.microsoft.com/office/drawing/2014/main" id="{5615B8E3-94DD-8089-F165-DE3C16DC8CFC}"/>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76;p59">
              <a:extLst>
                <a:ext uri="{FF2B5EF4-FFF2-40B4-BE49-F238E27FC236}">
                  <a16:creationId xmlns:a16="http://schemas.microsoft.com/office/drawing/2014/main" id="{3C8612E8-EB8E-F65C-1D7C-5F395CA79464}"/>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777;p59">
              <a:extLst>
                <a:ext uri="{FF2B5EF4-FFF2-40B4-BE49-F238E27FC236}">
                  <a16:creationId xmlns:a16="http://schemas.microsoft.com/office/drawing/2014/main" id="{6DD6DC28-3E2B-E7D4-E349-4BF0F31E92DD}"/>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Picture 13">
            <a:extLst>
              <a:ext uri="{FF2B5EF4-FFF2-40B4-BE49-F238E27FC236}">
                <a16:creationId xmlns:a16="http://schemas.microsoft.com/office/drawing/2014/main" id="{468D1647-0A91-3E7D-C65D-69F265EEAC95}"/>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0952" b="11677"/>
          <a:stretch/>
        </p:blipFill>
        <p:spPr bwMode="auto">
          <a:xfrm>
            <a:off x="267611" y="2099684"/>
            <a:ext cx="3540024" cy="1677091"/>
          </a:xfrm>
          <a:prstGeom prst="rect">
            <a:avLst/>
          </a:prstGeom>
          <a:ln>
            <a:noFill/>
          </a:ln>
          <a:extLst>
            <a:ext uri="{53640926-AAD7-44D8-BBD7-CCE9431645EC}">
              <a14:shadowObscured xmlns:a14="http://schemas.microsoft.com/office/drawing/2010/main"/>
            </a:ext>
          </a:extLst>
        </p:spPr>
      </p:pic>
      <p:pic>
        <p:nvPicPr>
          <p:cNvPr id="15" name="Grafik 21" descr="Ein Bild, das Schwarz, Dunkelheit enthält.&#10;&#10;Automatisch generierte Beschreibung">
            <a:extLst>
              <a:ext uri="{FF2B5EF4-FFF2-40B4-BE49-F238E27FC236}">
                <a16:creationId xmlns:a16="http://schemas.microsoft.com/office/drawing/2014/main" id="{A5F9E696-3172-F064-EDAF-06032288B7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25358">
            <a:off x="1530032" y="2353947"/>
            <a:ext cx="1063037" cy="1063037"/>
          </a:xfrm>
          <a:prstGeom prst="rect">
            <a:avLst/>
          </a:prstGeom>
        </p:spPr>
      </p:pic>
      <p:pic>
        <p:nvPicPr>
          <p:cNvPr id="16" name="Picture 15" descr="Ein Bild, das Design, Screenshot, Grafiken enthält.&#10;&#10;Automatisch generierte Beschreibung">
            <a:extLst>
              <a:ext uri="{FF2B5EF4-FFF2-40B4-BE49-F238E27FC236}">
                <a16:creationId xmlns:a16="http://schemas.microsoft.com/office/drawing/2014/main" id="{AE7F1BC1-0D73-D0DD-A4CB-84019EA47DB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7506" t="10872" r="29062" b="55278"/>
          <a:stretch/>
        </p:blipFill>
        <p:spPr bwMode="auto">
          <a:xfrm>
            <a:off x="315466" y="1526294"/>
            <a:ext cx="1200836" cy="935723"/>
          </a:xfrm>
          <a:prstGeom prst="rect">
            <a:avLst/>
          </a:prstGeom>
          <a:ln>
            <a:noFill/>
          </a:ln>
          <a:extLst>
            <a:ext uri="{53640926-AAD7-44D8-BBD7-CCE9431645EC}">
              <a14:shadowObscured xmlns:a14="http://schemas.microsoft.com/office/drawing/2010/main"/>
            </a:ext>
          </a:extLst>
        </p:spPr>
      </p:pic>
      <p:pic>
        <p:nvPicPr>
          <p:cNvPr id="12290" name="Picture 2" descr="Solar Power Purchase Agreements (PPA): The Complete Guide">
            <a:extLst>
              <a:ext uri="{FF2B5EF4-FFF2-40B4-BE49-F238E27FC236}">
                <a16:creationId xmlns:a16="http://schemas.microsoft.com/office/drawing/2014/main" id="{38A97A0A-50BA-83EA-978F-98461C279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430" y="518200"/>
            <a:ext cx="3092824" cy="1661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956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2" name="Picture 1" descr="A hand on a light bulb&#10;&#10;Description automatically generated">
            <a:extLst>
              <a:ext uri="{FF2B5EF4-FFF2-40B4-BE49-F238E27FC236}">
                <a16:creationId xmlns:a16="http://schemas.microsoft.com/office/drawing/2014/main" id="{E1D651BF-AB35-D6FC-C676-254826098A76}"/>
              </a:ext>
            </a:extLst>
          </p:cNvPr>
          <p:cNvPicPr>
            <a:picLocks noChangeAspect="1"/>
          </p:cNvPicPr>
          <p:nvPr/>
        </p:nvPicPr>
        <p:blipFill rotWithShape="1">
          <a:blip r:embed="rId3"/>
          <a:srcRect l="11659" r="7757"/>
          <a:stretch/>
        </p:blipFill>
        <p:spPr>
          <a:xfrm rot="5400000">
            <a:off x="4178688" y="178188"/>
            <a:ext cx="5143498" cy="4787126"/>
          </a:xfrm>
          <a:prstGeom prst="rect">
            <a:avLst/>
          </a:prstGeom>
          <a:ln w="38100">
            <a:noFill/>
          </a:ln>
        </p:spPr>
      </p:pic>
      <p:sp>
        <p:nvSpPr>
          <p:cNvPr id="7" name="Google Shape;473;p33">
            <a:extLst>
              <a:ext uri="{FF2B5EF4-FFF2-40B4-BE49-F238E27FC236}">
                <a16:creationId xmlns:a16="http://schemas.microsoft.com/office/drawing/2014/main" id="{0A7C8A65-C521-DBA4-5A7D-97A4C5F5F6BA}"/>
              </a:ext>
            </a:extLst>
          </p:cNvPr>
          <p:cNvSpPr txBox="1">
            <a:spLocks/>
          </p:cNvSpPr>
          <p:nvPr/>
        </p:nvSpPr>
        <p:spPr>
          <a:xfrm>
            <a:off x="1111442" y="834899"/>
            <a:ext cx="3245438"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dirty="0">
                <a:latin typeface="Sofia Sans" panose="020B0604020202020204" charset="0"/>
                <a:sym typeface="Sofia Sans"/>
              </a:rPr>
              <a:t>Conduct the experiment and do task 1 following the instructions on your worksheet (pg. 34-35)</a:t>
            </a:r>
            <a:endParaRPr lang="en-GB" sz="2000" dirty="0"/>
          </a:p>
        </p:txBody>
      </p:sp>
      <p:sp>
        <p:nvSpPr>
          <p:cNvPr id="8" name="Google Shape;473;p33">
            <a:extLst>
              <a:ext uri="{FF2B5EF4-FFF2-40B4-BE49-F238E27FC236}">
                <a16:creationId xmlns:a16="http://schemas.microsoft.com/office/drawing/2014/main" id="{D0E67EED-4C74-E383-DBD0-ED6EDCE2E574}"/>
              </a:ext>
            </a:extLst>
          </p:cNvPr>
          <p:cNvSpPr txBox="1">
            <a:spLocks/>
          </p:cNvSpPr>
          <p:nvPr/>
        </p:nvSpPr>
        <p:spPr>
          <a:xfrm>
            <a:off x="1111442" y="2240366"/>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Help each other in the team, ask questions to the teacher if you are stuck or have any doubt</a:t>
            </a:r>
            <a:endParaRPr lang="en-GB" sz="2000"/>
          </a:p>
        </p:txBody>
      </p:sp>
      <p:sp>
        <p:nvSpPr>
          <p:cNvPr id="9" name="Google Shape;473;p33">
            <a:extLst>
              <a:ext uri="{FF2B5EF4-FFF2-40B4-BE49-F238E27FC236}">
                <a16:creationId xmlns:a16="http://schemas.microsoft.com/office/drawing/2014/main" id="{4FA3AB7D-3558-5F92-BB63-0FD3B208B916}"/>
              </a:ext>
            </a:extLst>
          </p:cNvPr>
          <p:cNvSpPr txBox="1">
            <a:spLocks/>
          </p:cNvSpPr>
          <p:nvPr/>
        </p:nvSpPr>
        <p:spPr>
          <a:xfrm>
            <a:off x="1111442" y="3645833"/>
            <a:ext cx="3089744" cy="662767"/>
          </a:xfrm>
          <a:prstGeom prst="rect">
            <a:avLst/>
          </a:prstGeom>
          <a:solidFill>
            <a:schemeClr val="dk2"/>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1pPr>
            <a:lvl2pPr marR="0" lvl="1"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R="0" lvl="2"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R="0" lvl="3"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R="0" lvl="4"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R="0" lvl="5"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R="0" lvl="6"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R="0" lvl="7"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R="0" lvl="8" algn="ctr" rtl="0">
              <a:lnSpc>
                <a:spcPct val="100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pPr algn="l"/>
            <a:r>
              <a:rPr lang="en-GB" sz="1600">
                <a:latin typeface="Sofia Sans" panose="020B0604020202020204" charset="0"/>
                <a:sym typeface="Sofia Sans"/>
              </a:rPr>
              <a:t>If you finish before the other teams, try to do the other tasks (together!) then wait! </a:t>
            </a:r>
            <a:endParaRPr lang="en-GB" sz="2000"/>
          </a:p>
        </p:txBody>
      </p:sp>
      <p:grpSp>
        <p:nvGrpSpPr>
          <p:cNvPr id="10" name="Google Shape;12323;p63">
            <a:extLst>
              <a:ext uri="{FF2B5EF4-FFF2-40B4-BE49-F238E27FC236}">
                <a16:creationId xmlns:a16="http://schemas.microsoft.com/office/drawing/2014/main" id="{FDB5AC8C-7885-2771-F16E-03B42CF3D306}"/>
              </a:ext>
            </a:extLst>
          </p:cNvPr>
          <p:cNvGrpSpPr/>
          <p:nvPr/>
        </p:nvGrpSpPr>
        <p:grpSpPr>
          <a:xfrm>
            <a:off x="389566" y="839390"/>
            <a:ext cx="610110" cy="570924"/>
            <a:chOff x="2766264" y="3394042"/>
            <a:chExt cx="294873" cy="275934"/>
          </a:xfrm>
        </p:grpSpPr>
        <p:sp>
          <p:nvSpPr>
            <p:cNvPr id="11" name="Google Shape;12324;p63">
              <a:extLst>
                <a:ext uri="{FF2B5EF4-FFF2-40B4-BE49-F238E27FC236}">
                  <a16:creationId xmlns:a16="http://schemas.microsoft.com/office/drawing/2014/main" id="{84598B0B-F74A-19E1-2F5F-8FAA359F9C0E}"/>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325;p63">
              <a:extLst>
                <a:ext uri="{FF2B5EF4-FFF2-40B4-BE49-F238E27FC236}">
                  <a16:creationId xmlns:a16="http://schemas.microsoft.com/office/drawing/2014/main" id="{CA6FE0A4-B57C-F4E7-6941-A863743B136A}"/>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26;p63">
              <a:extLst>
                <a:ext uri="{FF2B5EF4-FFF2-40B4-BE49-F238E27FC236}">
                  <a16:creationId xmlns:a16="http://schemas.microsoft.com/office/drawing/2014/main" id="{DF74B70A-16F7-FC90-506A-C80D7440B524}"/>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27;p63">
              <a:extLst>
                <a:ext uri="{FF2B5EF4-FFF2-40B4-BE49-F238E27FC236}">
                  <a16:creationId xmlns:a16="http://schemas.microsoft.com/office/drawing/2014/main" id="{1E8393FE-E230-00AF-4390-7FA7653CC96F}"/>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2665;p63">
            <a:extLst>
              <a:ext uri="{FF2B5EF4-FFF2-40B4-BE49-F238E27FC236}">
                <a16:creationId xmlns:a16="http://schemas.microsoft.com/office/drawing/2014/main" id="{87EF74B7-2B62-09AF-AD0C-039E028197E8}"/>
              </a:ext>
            </a:extLst>
          </p:cNvPr>
          <p:cNvGrpSpPr/>
          <p:nvPr/>
        </p:nvGrpSpPr>
        <p:grpSpPr>
          <a:xfrm>
            <a:off x="340213" y="2182754"/>
            <a:ext cx="654934" cy="655640"/>
            <a:chOff x="3235438" y="1970604"/>
            <a:chExt cx="354363" cy="354745"/>
          </a:xfrm>
        </p:grpSpPr>
        <p:sp>
          <p:nvSpPr>
            <p:cNvPr id="16" name="Google Shape;12666;p63">
              <a:extLst>
                <a:ext uri="{FF2B5EF4-FFF2-40B4-BE49-F238E27FC236}">
                  <a16:creationId xmlns:a16="http://schemas.microsoft.com/office/drawing/2014/main" id="{4A10CCEC-A31A-EAE5-BCA9-3A6E33120544}"/>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67;p63">
              <a:extLst>
                <a:ext uri="{FF2B5EF4-FFF2-40B4-BE49-F238E27FC236}">
                  <a16:creationId xmlns:a16="http://schemas.microsoft.com/office/drawing/2014/main" id="{60B2395F-40AC-F868-31CF-8F6F2F8D13A2}"/>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68;p63">
              <a:extLst>
                <a:ext uri="{FF2B5EF4-FFF2-40B4-BE49-F238E27FC236}">
                  <a16:creationId xmlns:a16="http://schemas.microsoft.com/office/drawing/2014/main" id="{1CA240C9-8966-4F67-B447-4E20732C2DB6}"/>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69;p63">
              <a:extLst>
                <a:ext uri="{FF2B5EF4-FFF2-40B4-BE49-F238E27FC236}">
                  <a16:creationId xmlns:a16="http://schemas.microsoft.com/office/drawing/2014/main" id="{4FAEDD38-8670-C0E4-DAF1-762458EB3F9A}"/>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70;p63">
              <a:extLst>
                <a:ext uri="{FF2B5EF4-FFF2-40B4-BE49-F238E27FC236}">
                  <a16:creationId xmlns:a16="http://schemas.microsoft.com/office/drawing/2014/main" id="{077D6FC4-BDC3-FDE4-94A8-B0D34DBC605A}"/>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71;p63">
              <a:extLst>
                <a:ext uri="{FF2B5EF4-FFF2-40B4-BE49-F238E27FC236}">
                  <a16:creationId xmlns:a16="http://schemas.microsoft.com/office/drawing/2014/main" id="{49175800-088B-52A8-FB8E-F78FD6E8B628}"/>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2;p63">
              <a:extLst>
                <a:ext uri="{FF2B5EF4-FFF2-40B4-BE49-F238E27FC236}">
                  <a16:creationId xmlns:a16="http://schemas.microsoft.com/office/drawing/2014/main" id="{3A74F802-35F6-70BA-C6FF-F4EA1F259CD6}"/>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3;p63">
              <a:extLst>
                <a:ext uri="{FF2B5EF4-FFF2-40B4-BE49-F238E27FC236}">
                  <a16:creationId xmlns:a16="http://schemas.microsoft.com/office/drawing/2014/main" id="{C5C6C8CC-A3A2-16C2-7741-67C5A5E52411}"/>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74;p63">
              <a:extLst>
                <a:ext uri="{FF2B5EF4-FFF2-40B4-BE49-F238E27FC236}">
                  <a16:creationId xmlns:a16="http://schemas.microsoft.com/office/drawing/2014/main" id="{10004730-590D-FF0B-EAC3-CD3BD16B2538}"/>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75;p63">
              <a:extLst>
                <a:ext uri="{FF2B5EF4-FFF2-40B4-BE49-F238E27FC236}">
                  <a16:creationId xmlns:a16="http://schemas.microsoft.com/office/drawing/2014/main" id="{B2DDC2A1-36DB-9F49-C627-E44FE34FA62D}"/>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76;p63">
              <a:extLst>
                <a:ext uri="{FF2B5EF4-FFF2-40B4-BE49-F238E27FC236}">
                  <a16:creationId xmlns:a16="http://schemas.microsoft.com/office/drawing/2014/main" id="{BD1BD426-0A3F-37FD-E264-C307DB1709D7}"/>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77;p63">
              <a:extLst>
                <a:ext uri="{FF2B5EF4-FFF2-40B4-BE49-F238E27FC236}">
                  <a16:creationId xmlns:a16="http://schemas.microsoft.com/office/drawing/2014/main" id="{0ADC8053-BA3A-B638-C807-056F62B55262}"/>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78;p63">
              <a:extLst>
                <a:ext uri="{FF2B5EF4-FFF2-40B4-BE49-F238E27FC236}">
                  <a16:creationId xmlns:a16="http://schemas.microsoft.com/office/drawing/2014/main" id="{447E7B6B-6174-1CD0-F206-7FA543A86FD0}"/>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2808;p63">
            <a:extLst>
              <a:ext uri="{FF2B5EF4-FFF2-40B4-BE49-F238E27FC236}">
                <a16:creationId xmlns:a16="http://schemas.microsoft.com/office/drawing/2014/main" id="{C8FDAEF1-8190-0CD6-268F-76EC758D978B}"/>
              </a:ext>
            </a:extLst>
          </p:cNvPr>
          <p:cNvGrpSpPr/>
          <p:nvPr/>
        </p:nvGrpSpPr>
        <p:grpSpPr>
          <a:xfrm>
            <a:off x="380944" y="3665825"/>
            <a:ext cx="624199" cy="622782"/>
            <a:chOff x="2302788" y="1505981"/>
            <a:chExt cx="336188" cy="335425"/>
          </a:xfrm>
        </p:grpSpPr>
        <p:sp>
          <p:nvSpPr>
            <p:cNvPr id="35" name="Google Shape;12809;p63">
              <a:extLst>
                <a:ext uri="{FF2B5EF4-FFF2-40B4-BE49-F238E27FC236}">
                  <a16:creationId xmlns:a16="http://schemas.microsoft.com/office/drawing/2014/main" id="{17D804EA-9E33-82EF-B2AA-C29BDC39BF35}"/>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10;p63">
              <a:extLst>
                <a:ext uri="{FF2B5EF4-FFF2-40B4-BE49-F238E27FC236}">
                  <a16:creationId xmlns:a16="http://schemas.microsoft.com/office/drawing/2014/main" id="{4EF99304-577F-BA66-B915-2685844DAE41}"/>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2811;p63">
              <a:extLst>
                <a:ext uri="{FF2B5EF4-FFF2-40B4-BE49-F238E27FC236}">
                  <a16:creationId xmlns:a16="http://schemas.microsoft.com/office/drawing/2014/main" id="{71F5C3E4-3BF2-BD28-0B87-DEC980176197}"/>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2812;p63">
              <a:extLst>
                <a:ext uri="{FF2B5EF4-FFF2-40B4-BE49-F238E27FC236}">
                  <a16:creationId xmlns:a16="http://schemas.microsoft.com/office/drawing/2014/main" id="{A6D1FA8B-0388-1F7B-A505-C8A3DAE12C77}"/>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2813;p63">
              <a:extLst>
                <a:ext uri="{FF2B5EF4-FFF2-40B4-BE49-F238E27FC236}">
                  <a16:creationId xmlns:a16="http://schemas.microsoft.com/office/drawing/2014/main" id="{E8FC63F0-9C75-58C5-BF81-8D7CB5C19558}"/>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2814;p63">
              <a:extLst>
                <a:ext uri="{FF2B5EF4-FFF2-40B4-BE49-F238E27FC236}">
                  <a16:creationId xmlns:a16="http://schemas.microsoft.com/office/drawing/2014/main" id="{D209CF71-9049-861A-7F2E-2CB34575A2D7}"/>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2815;p63">
              <a:extLst>
                <a:ext uri="{FF2B5EF4-FFF2-40B4-BE49-F238E27FC236}">
                  <a16:creationId xmlns:a16="http://schemas.microsoft.com/office/drawing/2014/main" id="{E31C7FAB-9793-51BF-E1E2-345AB31E860D}"/>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2816;p63">
              <a:extLst>
                <a:ext uri="{FF2B5EF4-FFF2-40B4-BE49-F238E27FC236}">
                  <a16:creationId xmlns:a16="http://schemas.microsoft.com/office/drawing/2014/main" id="{E798C20D-D0D4-8442-6BF1-8E50E4668C9C}"/>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2817;p63">
              <a:extLst>
                <a:ext uri="{FF2B5EF4-FFF2-40B4-BE49-F238E27FC236}">
                  <a16:creationId xmlns:a16="http://schemas.microsoft.com/office/drawing/2014/main" id="{8F39DFD4-BEC8-0831-3950-3BAEEC37DE18}"/>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2818;p63">
              <a:extLst>
                <a:ext uri="{FF2B5EF4-FFF2-40B4-BE49-F238E27FC236}">
                  <a16:creationId xmlns:a16="http://schemas.microsoft.com/office/drawing/2014/main" id="{F080B798-6E38-49EE-1FD3-63D17CFD2D16}"/>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2819;p63">
              <a:extLst>
                <a:ext uri="{FF2B5EF4-FFF2-40B4-BE49-F238E27FC236}">
                  <a16:creationId xmlns:a16="http://schemas.microsoft.com/office/drawing/2014/main" id="{2237E7AB-2716-26A9-8DA0-41C9F4B0B76F}"/>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2820;p63">
              <a:extLst>
                <a:ext uri="{FF2B5EF4-FFF2-40B4-BE49-F238E27FC236}">
                  <a16:creationId xmlns:a16="http://schemas.microsoft.com/office/drawing/2014/main" id="{260289FD-3EEA-AA71-7AA0-3E5629031A65}"/>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2821;p63">
              <a:extLst>
                <a:ext uri="{FF2B5EF4-FFF2-40B4-BE49-F238E27FC236}">
                  <a16:creationId xmlns:a16="http://schemas.microsoft.com/office/drawing/2014/main" id="{D5039BEA-8BF6-A744-27D7-26AFA2809CCE}"/>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2822;p63">
              <a:extLst>
                <a:ext uri="{FF2B5EF4-FFF2-40B4-BE49-F238E27FC236}">
                  <a16:creationId xmlns:a16="http://schemas.microsoft.com/office/drawing/2014/main" id="{94596AFB-D29F-EEAA-AFCD-802D3DA5806C}"/>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2823;p63">
              <a:extLst>
                <a:ext uri="{FF2B5EF4-FFF2-40B4-BE49-F238E27FC236}">
                  <a16:creationId xmlns:a16="http://schemas.microsoft.com/office/drawing/2014/main" id="{38C6D297-CEC6-A100-24CD-5652CDBA626F}"/>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2824;p63">
              <a:extLst>
                <a:ext uri="{FF2B5EF4-FFF2-40B4-BE49-F238E27FC236}">
                  <a16:creationId xmlns:a16="http://schemas.microsoft.com/office/drawing/2014/main" id="{76B6B7DA-EEC6-0C03-F3AA-ACFFDB19E070}"/>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2825;p63">
              <a:extLst>
                <a:ext uri="{FF2B5EF4-FFF2-40B4-BE49-F238E27FC236}">
                  <a16:creationId xmlns:a16="http://schemas.microsoft.com/office/drawing/2014/main" id="{E5A1FA95-7FA3-BDCE-E294-E4E92368E5F8}"/>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3779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7"/>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
              <a:t>What do you know </a:t>
            </a:r>
            <a:r>
              <a:rPr lang="en" b="1">
                <a:solidFill>
                  <a:schemeClr val="dk1"/>
                </a:solidFill>
                <a:latin typeface="Epilogue"/>
                <a:sym typeface="Epilogue"/>
              </a:rPr>
              <a:t>about PV panels?</a:t>
            </a:r>
            <a:br>
              <a:rPr lang="en-US" sz="4000" b="1">
                <a:solidFill>
                  <a:schemeClr val="dk1"/>
                </a:solidFill>
                <a:latin typeface="Epilogue"/>
                <a:sym typeface="Epilogue"/>
              </a:rPr>
            </a:br>
            <a:endParaRPr lang="en-GB" sz="4000"/>
          </a:p>
        </p:txBody>
      </p:sp>
      <p:sp>
        <p:nvSpPr>
          <p:cNvPr id="363" name="Google Shape;363;p27"/>
          <p:cNvSpPr txBox="1">
            <a:spLocks noGrp="1"/>
          </p:cNvSpPr>
          <p:nvPr>
            <p:ph type="subTitle" idx="1"/>
          </p:nvPr>
        </p:nvSpPr>
        <p:spPr>
          <a:xfrm>
            <a:off x="719138" y="1484185"/>
            <a:ext cx="3921974" cy="2524289"/>
          </a:xfrm>
          <a:prstGeom prst="rect">
            <a:avLst/>
          </a:prstGeom>
        </p:spPr>
        <p:txBody>
          <a:bodyPr spcFirstLastPara="1" wrap="square" lIns="91425" tIns="91425" rIns="91425" bIns="91425" anchor="t" anchorCtr="0">
            <a:noAutofit/>
          </a:bodyPr>
          <a:lstStyle/>
          <a:p>
            <a:pPr marL="0" indent="0"/>
            <a:r>
              <a:rPr lang="en-GB" b="1">
                <a:solidFill>
                  <a:schemeClr val="accent2"/>
                </a:solidFill>
              </a:rPr>
              <a:t>Team up with 2-3 other students. Take a piece of paper and write down what you know about PV panels.</a:t>
            </a:r>
            <a:endParaRPr lang="en-GB">
              <a:solidFill>
                <a:srgbClr val="333333"/>
              </a:solidFill>
              <a:cs typeface="Arial"/>
            </a:endParaRPr>
          </a:p>
          <a:p>
            <a:pPr marL="285750" indent="-285750">
              <a:lnSpc>
                <a:spcPct val="114999"/>
              </a:lnSpc>
              <a:buFont typeface="Arial"/>
              <a:buChar char="•"/>
            </a:pPr>
            <a:r>
              <a:rPr lang="en-GB">
                <a:solidFill>
                  <a:srgbClr val="333333"/>
                </a:solidFill>
                <a:cs typeface="Arial"/>
              </a:rPr>
              <a:t>What PV stands for? What do PV panels do?</a:t>
            </a:r>
          </a:p>
          <a:p>
            <a:pPr marL="285750" indent="-285750">
              <a:lnSpc>
                <a:spcPct val="114999"/>
              </a:lnSpc>
              <a:buFont typeface="Arial"/>
              <a:buChar char="•"/>
            </a:pPr>
            <a:r>
              <a:rPr lang="en-GB">
                <a:solidFill>
                  <a:srgbClr val="333333"/>
                </a:solidFill>
                <a:cs typeface="Arial"/>
              </a:rPr>
              <a:t>What kind of energy they have as input? and as output? How do they do so?</a:t>
            </a:r>
          </a:p>
          <a:p>
            <a:pPr marL="285750" indent="-285750">
              <a:lnSpc>
                <a:spcPct val="114999"/>
              </a:lnSpc>
              <a:buFont typeface="Arial"/>
              <a:buChar char="•"/>
            </a:pPr>
            <a:r>
              <a:rPr lang="en-GB">
                <a:solidFill>
                  <a:srgbClr val="333333"/>
                </a:solidFill>
                <a:cs typeface="Arial"/>
              </a:rPr>
              <a:t>If you saw them, where did you see them? How they looked like? Are they all similar?</a:t>
            </a:r>
          </a:p>
          <a:p>
            <a:pPr marL="285750" indent="-285750">
              <a:lnSpc>
                <a:spcPct val="114999"/>
              </a:lnSpc>
              <a:buFont typeface="Arial"/>
              <a:buChar char="•"/>
            </a:pPr>
            <a:r>
              <a:rPr lang="en-GB">
                <a:solidFill>
                  <a:srgbClr val="333333"/>
                </a:solidFill>
                <a:cs typeface="Arial"/>
              </a:rPr>
              <a:t>Why do you think PV panels are important for GHANA transition?</a:t>
            </a:r>
          </a:p>
          <a:p>
            <a:pPr marL="285750" indent="-285750">
              <a:lnSpc>
                <a:spcPct val="114999"/>
              </a:lnSpc>
              <a:buFont typeface="Arial"/>
              <a:buChar char="•"/>
            </a:pPr>
            <a:endParaRPr lang="en-GB">
              <a:solidFill>
                <a:srgbClr val="333333"/>
              </a:solidFill>
              <a:cs typeface="Arial"/>
            </a:endParaRPr>
          </a:p>
          <a:p>
            <a:pPr marL="0" indent="0">
              <a:lnSpc>
                <a:spcPct val="114999"/>
              </a:lnSpc>
            </a:pPr>
            <a:endParaRPr lang="en-GB">
              <a:cs typeface="Arial"/>
            </a:endParaRPr>
          </a:p>
        </p:txBody>
      </p:sp>
      <p:pic>
        <p:nvPicPr>
          <p:cNvPr id="5" name="Picture 4">
            <a:extLst>
              <a:ext uri="{FF2B5EF4-FFF2-40B4-BE49-F238E27FC236}">
                <a16:creationId xmlns:a16="http://schemas.microsoft.com/office/drawing/2014/main" id="{77CF5E2D-E3EB-8369-2306-C37C9CF1171A}"/>
              </a:ext>
            </a:extLst>
          </p:cNvPr>
          <p:cNvPicPr>
            <a:picLocks noChangeAspect="1"/>
          </p:cNvPicPr>
          <p:nvPr/>
        </p:nvPicPr>
        <p:blipFill>
          <a:blip r:embed="rId3"/>
          <a:stretch>
            <a:fillRect/>
          </a:stretch>
        </p:blipFill>
        <p:spPr>
          <a:xfrm>
            <a:off x="4832354" y="1635125"/>
            <a:ext cx="3758992" cy="2409105"/>
          </a:xfrm>
          <a:prstGeom prst="rect">
            <a:avLst/>
          </a:prstGeom>
        </p:spPr>
      </p:pic>
      <p:sp>
        <p:nvSpPr>
          <p:cNvPr id="3" name="TextBox 2">
            <a:extLst>
              <a:ext uri="{FF2B5EF4-FFF2-40B4-BE49-F238E27FC236}">
                <a16:creationId xmlns:a16="http://schemas.microsoft.com/office/drawing/2014/main" id="{4B856A45-6D90-8C72-6839-A7716551305E}"/>
              </a:ext>
            </a:extLst>
          </p:cNvPr>
          <p:cNvSpPr txBox="1"/>
          <p:nvPr/>
        </p:nvSpPr>
        <p:spPr>
          <a:xfrm>
            <a:off x="719137" y="4230388"/>
            <a:ext cx="8004653" cy="332014"/>
          </a:xfrm>
          <a:prstGeom prst="rect">
            <a:avLst/>
          </a:prstGeom>
          <a:noFill/>
        </p:spPr>
        <p:txBody>
          <a:bodyPr wrap="square">
            <a:spAutoFit/>
          </a:bodyPr>
          <a:lstStyle/>
          <a:p>
            <a:pPr marL="0" indent="0">
              <a:lnSpc>
                <a:spcPct val="114999"/>
              </a:lnSpc>
            </a:pPr>
            <a:r>
              <a:rPr lang="en-GB" b="1" i="1">
                <a:solidFill>
                  <a:schemeClr val="accent2"/>
                </a:solidFill>
                <a:latin typeface="Sofia Sans"/>
                <a:sym typeface="Sofia Sans"/>
              </a:rPr>
              <a:t>Be CREATIVE - write, draw, sketch whatever you know about them!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 for confronting results and observations with the other teams!</a:t>
            </a:r>
            <a:endParaRPr>
              <a:solidFill>
                <a:schemeClr val="accent5"/>
              </a:solidFill>
            </a:endParaRPr>
          </a:p>
        </p:txBody>
      </p:sp>
      <p:grpSp>
        <p:nvGrpSpPr>
          <p:cNvPr id="3" name="Google Shape;12411;p63">
            <a:extLst>
              <a:ext uri="{FF2B5EF4-FFF2-40B4-BE49-F238E27FC236}">
                <a16:creationId xmlns:a16="http://schemas.microsoft.com/office/drawing/2014/main" id="{2752FB79-C0D7-7D35-72FD-19E992E09B2B}"/>
              </a:ext>
            </a:extLst>
          </p:cNvPr>
          <p:cNvGrpSpPr/>
          <p:nvPr/>
        </p:nvGrpSpPr>
        <p:grpSpPr>
          <a:xfrm>
            <a:off x="6387442" y="1656256"/>
            <a:ext cx="1725144" cy="1537177"/>
            <a:chOff x="1327676" y="2910480"/>
            <a:chExt cx="347934" cy="310024"/>
          </a:xfrm>
        </p:grpSpPr>
        <p:sp>
          <p:nvSpPr>
            <p:cNvPr id="4" name="Google Shape;12412;p63">
              <a:extLst>
                <a:ext uri="{FF2B5EF4-FFF2-40B4-BE49-F238E27FC236}">
                  <a16:creationId xmlns:a16="http://schemas.microsoft.com/office/drawing/2014/main" id="{6EDF0694-DB60-011C-EB2C-184A3C8C40DB}"/>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413;p63">
              <a:extLst>
                <a:ext uri="{FF2B5EF4-FFF2-40B4-BE49-F238E27FC236}">
                  <a16:creationId xmlns:a16="http://schemas.microsoft.com/office/drawing/2014/main" id="{78CA4BA4-E4E0-C0BF-3A80-127AA4D24B2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414;p63">
              <a:extLst>
                <a:ext uri="{FF2B5EF4-FFF2-40B4-BE49-F238E27FC236}">
                  <a16:creationId xmlns:a16="http://schemas.microsoft.com/office/drawing/2014/main" id="{B44EE5E2-CB03-9C5A-767F-8A2D755DC619}"/>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415;p63">
              <a:extLst>
                <a:ext uri="{FF2B5EF4-FFF2-40B4-BE49-F238E27FC236}">
                  <a16:creationId xmlns:a16="http://schemas.microsoft.com/office/drawing/2014/main" id="{FF32EC7F-BC91-C57E-EDE9-D314E213A083}"/>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416;p63">
              <a:extLst>
                <a:ext uri="{FF2B5EF4-FFF2-40B4-BE49-F238E27FC236}">
                  <a16:creationId xmlns:a16="http://schemas.microsoft.com/office/drawing/2014/main" id="{EEDA2F95-31DB-7F91-1A65-2810ACF6F143}"/>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464;p32">
            <a:extLst>
              <a:ext uri="{FF2B5EF4-FFF2-40B4-BE49-F238E27FC236}">
                <a16:creationId xmlns:a16="http://schemas.microsoft.com/office/drawing/2014/main" id="{CB730C46-BF0E-AED1-154C-496ED70C1186}"/>
              </a:ext>
            </a:extLst>
          </p:cNvPr>
          <p:cNvSpPr txBox="1">
            <a:spLocks/>
          </p:cNvSpPr>
          <p:nvPr/>
        </p:nvSpPr>
        <p:spPr>
          <a:xfrm>
            <a:off x="720000" y="1756755"/>
            <a:ext cx="6408933" cy="1004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1pPr>
            <a:lvl2pPr marR="0" lvl="1"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2pPr>
            <a:lvl3pPr marR="0" lvl="2"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3pPr>
            <a:lvl4pPr marR="0" lvl="3"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4pPr>
            <a:lvl5pPr marR="0" lvl="4"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5pPr>
            <a:lvl6pPr marR="0" lvl="5"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6pPr>
            <a:lvl7pPr marR="0" lvl="6"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7pPr>
            <a:lvl8pPr marR="0" lvl="7"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8pPr>
            <a:lvl9pPr marR="0" lvl="8" algn="l" rtl="0">
              <a:lnSpc>
                <a:spcPct val="100000"/>
              </a:lnSpc>
              <a:spcBef>
                <a:spcPts val="0"/>
              </a:spcBef>
              <a:spcAft>
                <a:spcPts val="0"/>
              </a:spcAft>
              <a:buClr>
                <a:schemeClr val="dk1"/>
              </a:buClr>
              <a:buSzPts val="2800"/>
              <a:buFont typeface="Epilogue"/>
              <a:buNone/>
              <a:defRPr sz="2800" b="1" i="0" u="none" strike="noStrike" cap="none">
                <a:solidFill>
                  <a:schemeClr val="dk1"/>
                </a:solidFill>
                <a:latin typeface="Epilogue"/>
                <a:ea typeface="Epilogue"/>
                <a:cs typeface="Epilogue"/>
                <a:sym typeface="Epilogue"/>
              </a:defRPr>
            </a:lvl9pPr>
          </a:lstStyle>
          <a:p>
            <a:r>
              <a:rPr lang="en-GB" sz="1800">
                <a:latin typeface="Sofia Sans" panose="020B0604020202020204" charset="0"/>
              </a:rPr>
              <a:t>Scan the QR Code, write the name of your team and answer the question on the experiment you just concluded!</a:t>
            </a:r>
          </a:p>
        </p:txBody>
      </p:sp>
      <p:pic>
        <p:nvPicPr>
          <p:cNvPr id="10" name="Picture 9" descr="A qr code on a white background&#10;&#10;Description automatically generated">
            <a:extLst>
              <a:ext uri="{FF2B5EF4-FFF2-40B4-BE49-F238E27FC236}">
                <a16:creationId xmlns:a16="http://schemas.microsoft.com/office/drawing/2014/main" id="{521D41CC-3C41-9A27-E5C9-6DFB778100C9}"/>
              </a:ext>
            </a:extLst>
          </p:cNvPr>
          <p:cNvPicPr>
            <a:picLocks noChangeAspect="1"/>
          </p:cNvPicPr>
          <p:nvPr/>
        </p:nvPicPr>
        <p:blipFill>
          <a:blip r:embed="rId3"/>
          <a:stretch>
            <a:fillRect/>
          </a:stretch>
        </p:blipFill>
        <p:spPr>
          <a:xfrm>
            <a:off x="3053652" y="2760200"/>
            <a:ext cx="1749006" cy="1792138"/>
          </a:xfrm>
          <a:prstGeom prst="rect">
            <a:avLst/>
          </a:prstGeom>
        </p:spPr>
      </p:pic>
    </p:spTree>
    <p:extLst>
      <p:ext uri="{BB962C8B-B14F-4D97-AF65-F5344CB8AC3E}">
        <p14:creationId xmlns:p14="http://schemas.microsoft.com/office/powerpoint/2010/main" val="4173357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6A4F-6E97-A644-5900-37F93954F184}"/>
              </a:ext>
            </a:extLst>
          </p:cNvPr>
          <p:cNvSpPr>
            <a:spLocks noGrp="1"/>
          </p:cNvSpPr>
          <p:nvPr>
            <p:ph type="title"/>
          </p:nvPr>
        </p:nvSpPr>
        <p:spPr/>
        <p:txBody>
          <a:bodyPr/>
          <a:lstStyle/>
          <a:p>
            <a:r>
              <a:rPr lang="en-US"/>
              <a:t>Any shadow on your PV panel can reduce significantly the power output!</a:t>
            </a:r>
            <a:endParaRPr lang="en-US">
              <a:solidFill>
                <a:schemeClr val="accent2"/>
              </a:solidFill>
            </a:endParaRPr>
          </a:p>
        </p:txBody>
      </p:sp>
      <p:sp>
        <p:nvSpPr>
          <p:cNvPr id="11" name="TextBox 10">
            <a:extLst>
              <a:ext uri="{FF2B5EF4-FFF2-40B4-BE49-F238E27FC236}">
                <a16:creationId xmlns:a16="http://schemas.microsoft.com/office/drawing/2014/main" id="{C00821BC-80A9-70B6-E82D-6C70DE50D6F5}"/>
              </a:ext>
            </a:extLst>
          </p:cNvPr>
          <p:cNvSpPr txBox="1"/>
          <p:nvPr/>
        </p:nvSpPr>
        <p:spPr>
          <a:xfrm>
            <a:off x="801304" y="1714044"/>
            <a:ext cx="3887214" cy="2462213"/>
          </a:xfrm>
          <a:prstGeom prst="rect">
            <a:avLst/>
          </a:prstGeom>
          <a:noFill/>
        </p:spPr>
        <p:txBody>
          <a:bodyPr wrap="square">
            <a:spAutoFit/>
          </a:bodyPr>
          <a:lstStyle/>
          <a:p>
            <a:r>
              <a:rPr lang="en-GB" b="1">
                <a:solidFill>
                  <a:schemeClr val="accent2"/>
                </a:solidFill>
                <a:latin typeface="Sofia Sans" panose="020B0604020202020204" charset="0"/>
              </a:rPr>
              <a:t>Even a small shadow on few PV cells could have the same effect of a big shadow on the entire PV panel!</a:t>
            </a:r>
            <a:endParaRPr lang="en-GB">
              <a:latin typeface="Sofia Sans" panose="020B0604020202020204" charset="0"/>
            </a:endParaRPr>
          </a:p>
          <a:p>
            <a:endParaRPr lang="en-GB">
              <a:latin typeface="Sofia Sans" panose="020B0604020202020204" charset="0"/>
            </a:endParaRPr>
          </a:p>
          <a:p>
            <a:r>
              <a:rPr lang="en-GB">
                <a:latin typeface="Sofia Sans" panose="020B0604020202020204" charset="0"/>
                <a:sym typeface="Wingdings" panose="05000000000000000000" pitchFamily="2" charset="2"/>
              </a:rPr>
              <a:t>The reason is that </a:t>
            </a:r>
            <a:r>
              <a:rPr lang="en-GB" b="1">
                <a:solidFill>
                  <a:schemeClr val="accent2"/>
                </a:solidFill>
                <a:latin typeface="Sofia Sans" panose="020B0604020202020204" charset="0"/>
                <a:sym typeface="Wingdings" panose="05000000000000000000" pitchFamily="2" charset="2"/>
              </a:rPr>
              <a:t>in a PV panel, </a:t>
            </a:r>
            <a:r>
              <a:rPr lang="en-GB" sz="1400" b="1">
                <a:solidFill>
                  <a:schemeClr val="accent2"/>
                </a:solidFill>
                <a:latin typeface="Sofia Sans" panose="020B0604020202020204" charset="0"/>
              </a:rPr>
              <a:t>PV cells </a:t>
            </a:r>
            <a:r>
              <a:rPr lang="it-IT" sz="1400" b="1">
                <a:solidFill>
                  <a:schemeClr val="accent2"/>
                </a:solidFill>
                <a:latin typeface="Sofia Sans" panose="020B0604020202020204" charset="0"/>
              </a:rPr>
              <a:t>are </a:t>
            </a:r>
            <a:r>
              <a:rPr lang="en-US" sz="1400" b="1">
                <a:solidFill>
                  <a:schemeClr val="accent2"/>
                </a:solidFill>
                <a:latin typeface="Sofia Sans" panose="020B0604020202020204" charset="0"/>
              </a:rPr>
              <a:t>connecte</a:t>
            </a:r>
            <a:r>
              <a:rPr lang="en-US" b="1">
                <a:solidFill>
                  <a:schemeClr val="accent2"/>
                </a:solidFill>
                <a:latin typeface="Sofia Sans" panose="020B0604020202020204" charset="0"/>
              </a:rPr>
              <a:t>d</a:t>
            </a:r>
            <a:r>
              <a:rPr lang="it-IT" b="1">
                <a:solidFill>
                  <a:schemeClr val="accent2"/>
                </a:solidFill>
                <a:latin typeface="Sofia Sans" panose="020B0604020202020204" charset="0"/>
              </a:rPr>
              <a:t> in </a:t>
            </a:r>
            <a:r>
              <a:rPr lang="it-IT" b="1" err="1">
                <a:solidFill>
                  <a:schemeClr val="accent2"/>
                </a:solidFill>
                <a:latin typeface="Sofia Sans" panose="020B0604020202020204" charset="0"/>
              </a:rPr>
              <a:t>series</a:t>
            </a:r>
            <a:r>
              <a:rPr lang="it-IT" b="1">
                <a:solidFill>
                  <a:schemeClr val="accent2"/>
                </a:solidFill>
                <a:latin typeface="Sofia Sans" panose="020B0604020202020204" charset="0"/>
              </a:rPr>
              <a:t> </a:t>
            </a:r>
            <a:r>
              <a:rPr lang="it-IT" err="1">
                <a:latin typeface="Sofia Sans" panose="020B0604020202020204" charset="0"/>
              </a:rPr>
              <a:t>which</a:t>
            </a:r>
            <a:r>
              <a:rPr lang="it-IT">
                <a:latin typeface="Sofia Sans" panose="020B0604020202020204" charset="0"/>
              </a:rPr>
              <a:t> </a:t>
            </a:r>
            <a:r>
              <a:rPr lang="it-IT" err="1">
                <a:latin typeface="Sofia Sans" panose="020B0604020202020204" charset="0"/>
              </a:rPr>
              <a:t>means</a:t>
            </a:r>
            <a:r>
              <a:rPr lang="it-IT">
                <a:latin typeface="Sofia Sans" panose="020B0604020202020204" charset="0"/>
              </a:rPr>
              <a:t> </a:t>
            </a:r>
            <a:r>
              <a:rPr lang="it-IT" err="1">
                <a:latin typeface="Sofia Sans" panose="020B0604020202020204" charset="0"/>
              </a:rPr>
              <a:t>that</a:t>
            </a:r>
            <a:r>
              <a:rPr lang="it-IT">
                <a:latin typeface="Sofia Sans" panose="020B0604020202020204" charset="0"/>
              </a:rPr>
              <a:t> </a:t>
            </a:r>
            <a:r>
              <a:rPr lang="it-IT" b="1">
                <a:solidFill>
                  <a:schemeClr val="accent2"/>
                </a:solidFill>
                <a:latin typeface="Sofia Sans" panose="020B0604020202020204" charset="0"/>
              </a:rPr>
              <a:t>the </a:t>
            </a:r>
            <a:r>
              <a:rPr lang="it-IT" b="1" err="1">
                <a:solidFill>
                  <a:schemeClr val="accent2"/>
                </a:solidFill>
                <a:latin typeface="Sofia Sans" panose="020B0604020202020204" charset="0"/>
              </a:rPr>
              <a:t>same</a:t>
            </a:r>
            <a:r>
              <a:rPr lang="it-IT" b="1">
                <a:solidFill>
                  <a:schemeClr val="accent2"/>
                </a:solidFill>
                <a:latin typeface="Sofia Sans" panose="020B0604020202020204" charset="0"/>
              </a:rPr>
              <a:t> </a:t>
            </a:r>
            <a:r>
              <a:rPr lang="it-IT" b="1" err="1">
                <a:solidFill>
                  <a:schemeClr val="accent2"/>
                </a:solidFill>
                <a:latin typeface="Sofia Sans" panose="020B0604020202020204" charset="0"/>
              </a:rPr>
              <a:t>current</a:t>
            </a:r>
            <a:r>
              <a:rPr lang="it-IT" b="1">
                <a:solidFill>
                  <a:schemeClr val="accent2"/>
                </a:solidFill>
                <a:latin typeface="Sofia Sans" panose="020B0604020202020204" charset="0"/>
              </a:rPr>
              <a:t> (I) must flow in </a:t>
            </a:r>
            <a:r>
              <a:rPr lang="it-IT" b="1" err="1">
                <a:solidFill>
                  <a:schemeClr val="accent2"/>
                </a:solidFill>
                <a:latin typeface="Sofia Sans" panose="020B0604020202020204" charset="0"/>
              </a:rPr>
              <a:t>every</a:t>
            </a:r>
            <a:r>
              <a:rPr lang="it-IT" b="1">
                <a:solidFill>
                  <a:schemeClr val="accent2"/>
                </a:solidFill>
                <a:latin typeface="Sofia Sans" panose="020B0604020202020204" charset="0"/>
              </a:rPr>
              <a:t> </a:t>
            </a:r>
            <a:r>
              <a:rPr lang="it-IT" b="1" err="1">
                <a:solidFill>
                  <a:schemeClr val="accent2"/>
                </a:solidFill>
                <a:latin typeface="Sofia Sans" panose="020B0604020202020204" charset="0"/>
              </a:rPr>
              <a:t>cell</a:t>
            </a:r>
            <a:r>
              <a:rPr lang="it-IT" b="1">
                <a:solidFill>
                  <a:schemeClr val="accent2"/>
                </a:solidFill>
                <a:latin typeface="Sofia Sans" panose="020B0604020202020204" charset="0"/>
              </a:rPr>
              <a:t> of the panel </a:t>
            </a:r>
            <a:r>
              <a:rPr lang="it-IT">
                <a:latin typeface="Sofia Sans" panose="020B0604020202020204" charset="0"/>
              </a:rPr>
              <a:t>and </a:t>
            </a:r>
            <a:r>
              <a:rPr lang="it-IT" err="1">
                <a:latin typeface="Sofia Sans" panose="020B0604020202020204" charset="0"/>
              </a:rPr>
              <a:t>therefore</a:t>
            </a:r>
            <a:r>
              <a:rPr lang="it-IT">
                <a:latin typeface="Sofia Sans" panose="020B0604020202020204" charset="0"/>
              </a:rPr>
              <a:t> </a:t>
            </a:r>
            <a:r>
              <a:rPr lang="it-IT" err="1">
                <a:latin typeface="Sofia Sans" panose="020B0604020202020204" charset="0"/>
              </a:rPr>
              <a:t>if</a:t>
            </a:r>
            <a:r>
              <a:rPr lang="it-IT">
                <a:latin typeface="Sofia Sans" panose="020B0604020202020204" charset="0"/>
              </a:rPr>
              <a:t> </a:t>
            </a:r>
            <a:r>
              <a:rPr lang="it-IT" err="1">
                <a:latin typeface="Sofia Sans" panose="020B0604020202020204" charset="0"/>
              </a:rPr>
              <a:t>only</a:t>
            </a:r>
            <a:r>
              <a:rPr lang="it-IT">
                <a:latin typeface="Sofia Sans" panose="020B0604020202020204" charset="0"/>
              </a:rPr>
              <a:t> in one </a:t>
            </a:r>
            <a:r>
              <a:rPr lang="it-IT" err="1">
                <a:latin typeface="Sofia Sans" panose="020B0604020202020204" charset="0"/>
              </a:rPr>
              <a:t>cell</a:t>
            </a:r>
            <a:r>
              <a:rPr lang="it-IT">
                <a:latin typeface="Sofia Sans" panose="020B0604020202020204" charset="0"/>
              </a:rPr>
              <a:t> the </a:t>
            </a:r>
            <a:r>
              <a:rPr lang="it-IT" err="1">
                <a:latin typeface="Sofia Sans" panose="020B0604020202020204" charset="0"/>
              </a:rPr>
              <a:t>current</a:t>
            </a:r>
            <a:r>
              <a:rPr lang="it-IT">
                <a:latin typeface="Sofia Sans" panose="020B0604020202020204" charset="0"/>
              </a:rPr>
              <a:t> </a:t>
            </a:r>
            <a:r>
              <a:rPr lang="it-IT" err="1">
                <a:latin typeface="Sofia Sans" panose="020B0604020202020204" charset="0"/>
              </a:rPr>
              <a:t>dscrease</a:t>
            </a:r>
            <a:r>
              <a:rPr lang="it-IT">
                <a:latin typeface="Sofia Sans" panose="020B0604020202020204" charset="0"/>
              </a:rPr>
              <a:t> </a:t>
            </a:r>
            <a:r>
              <a:rPr lang="it-IT" err="1">
                <a:latin typeface="Sofia Sans" panose="020B0604020202020204" charset="0"/>
              </a:rPr>
              <a:t>because</a:t>
            </a:r>
            <a:r>
              <a:rPr lang="it-IT">
                <a:latin typeface="Sofia Sans" panose="020B0604020202020204" charset="0"/>
              </a:rPr>
              <a:t> of the </a:t>
            </a:r>
            <a:r>
              <a:rPr lang="it-IT" err="1">
                <a:latin typeface="Sofia Sans" panose="020B0604020202020204" charset="0"/>
              </a:rPr>
              <a:t>shadow</a:t>
            </a:r>
            <a:r>
              <a:rPr lang="it-IT">
                <a:latin typeface="Sofia Sans" panose="020B0604020202020204" charset="0"/>
              </a:rPr>
              <a:t>, in </a:t>
            </a:r>
            <a:r>
              <a:rPr lang="it-IT" err="1">
                <a:latin typeface="Sofia Sans" panose="020B0604020202020204" charset="0"/>
              </a:rPr>
              <a:t>all</a:t>
            </a:r>
            <a:r>
              <a:rPr lang="it-IT">
                <a:latin typeface="Sofia Sans" panose="020B0604020202020204" charset="0"/>
              </a:rPr>
              <a:t> </a:t>
            </a:r>
            <a:r>
              <a:rPr lang="it-IT" err="1">
                <a:latin typeface="Sofia Sans" panose="020B0604020202020204" charset="0"/>
              </a:rPr>
              <a:t>cells</a:t>
            </a:r>
            <a:r>
              <a:rPr lang="it-IT">
                <a:latin typeface="Sofia Sans" panose="020B0604020202020204" charset="0"/>
              </a:rPr>
              <a:t> the </a:t>
            </a:r>
            <a:r>
              <a:rPr lang="it-IT" err="1">
                <a:latin typeface="Sofia Sans" panose="020B0604020202020204" charset="0"/>
              </a:rPr>
              <a:t>current</a:t>
            </a:r>
            <a:r>
              <a:rPr lang="it-IT">
                <a:latin typeface="Sofia Sans" panose="020B0604020202020204" charset="0"/>
              </a:rPr>
              <a:t> </a:t>
            </a:r>
            <a:r>
              <a:rPr lang="it-IT" err="1">
                <a:latin typeface="Sofia Sans" panose="020B0604020202020204" charset="0"/>
              </a:rPr>
              <a:t>is</a:t>
            </a:r>
            <a:r>
              <a:rPr lang="it-IT">
                <a:latin typeface="Sofia Sans" panose="020B0604020202020204" charset="0"/>
              </a:rPr>
              <a:t> «</a:t>
            </a:r>
            <a:r>
              <a:rPr lang="it-IT" err="1">
                <a:latin typeface="Sofia Sans" panose="020B0604020202020204" charset="0"/>
              </a:rPr>
              <a:t>forced</a:t>
            </a:r>
            <a:r>
              <a:rPr lang="it-IT">
                <a:latin typeface="Sofia Sans" panose="020B0604020202020204" charset="0"/>
              </a:rPr>
              <a:t>» to </a:t>
            </a:r>
            <a:r>
              <a:rPr lang="en-US">
                <a:latin typeface="Sofia Sans" panose="020B0604020202020204" charset="0"/>
              </a:rPr>
              <a:t>decrease</a:t>
            </a:r>
            <a:r>
              <a:rPr lang="it-IT">
                <a:latin typeface="Sofia Sans" panose="020B0604020202020204" charset="0"/>
              </a:rPr>
              <a:t>. </a:t>
            </a:r>
            <a:endParaRPr lang="en-GB">
              <a:latin typeface="Sofia Sans" panose="020B0604020202020204" charset="0"/>
            </a:endParaRPr>
          </a:p>
          <a:p>
            <a:endParaRPr lang="en-GB" sz="1400">
              <a:latin typeface="Sofia Sans" panose="020B0604020202020204" charset="0"/>
            </a:endParaRPr>
          </a:p>
        </p:txBody>
      </p:sp>
      <p:sp>
        <p:nvSpPr>
          <p:cNvPr id="12" name="TextBox 11">
            <a:extLst>
              <a:ext uri="{FF2B5EF4-FFF2-40B4-BE49-F238E27FC236}">
                <a16:creationId xmlns:a16="http://schemas.microsoft.com/office/drawing/2014/main" id="{093D18B2-33D3-C7D3-BDE4-39C2D3A06B9E}"/>
              </a:ext>
            </a:extLst>
          </p:cNvPr>
          <p:cNvSpPr txBox="1"/>
          <p:nvPr/>
        </p:nvSpPr>
        <p:spPr>
          <a:xfrm>
            <a:off x="1893217" y="4365390"/>
            <a:ext cx="6460531" cy="523220"/>
          </a:xfrm>
          <a:prstGeom prst="rect">
            <a:avLst/>
          </a:prstGeom>
          <a:solidFill>
            <a:schemeClr val="accent5">
              <a:lumMod val="20000"/>
              <a:lumOff val="80000"/>
            </a:schemeClr>
          </a:solidFill>
          <a:ln>
            <a:solidFill>
              <a:schemeClr val="tx1"/>
            </a:solidFill>
          </a:ln>
        </p:spPr>
        <p:txBody>
          <a:bodyPr wrap="square">
            <a:spAutoFit/>
          </a:bodyPr>
          <a:lstStyle/>
          <a:p>
            <a:r>
              <a:rPr lang="en-GB">
                <a:latin typeface="Sofia Sans" panose="020B0604020202020204" charset="0"/>
              </a:rPr>
              <a:t>Shadows stop or reduce the amount of sunlight that reaches the PV cells, stopping or reducing both current and voltage (and therefore power!)</a:t>
            </a:r>
            <a:endParaRPr lang="en-US">
              <a:latin typeface="Sofia Sans" panose="020B0604020202020204" charset="0"/>
            </a:endParaRPr>
          </a:p>
        </p:txBody>
      </p:sp>
      <p:grpSp>
        <p:nvGrpSpPr>
          <p:cNvPr id="13" name="Google Shape;12323;p63">
            <a:extLst>
              <a:ext uri="{FF2B5EF4-FFF2-40B4-BE49-F238E27FC236}">
                <a16:creationId xmlns:a16="http://schemas.microsoft.com/office/drawing/2014/main" id="{E711E7DE-4C23-4CF8-3856-3418B838E25F}"/>
              </a:ext>
            </a:extLst>
          </p:cNvPr>
          <p:cNvGrpSpPr/>
          <p:nvPr/>
        </p:nvGrpSpPr>
        <p:grpSpPr>
          <a:xfrm>
            <a:off x="1099644" y="4321192"/>
            <a:ext cx="640660" cy="599512"/>
            <a:chOff x="2766264" y="3394042"/>
            <a:chExt cx="294873" cy="275934"/>
          </a:xfrm>
        </p:grpSpPr>
        <p:sp>
          <p:nvSpPr>
            <p:cNvPr id="14" name="Google Shape;12324;p63">
              <a:extLst>
                <a:ext uri="{FF2B5EF4-FFF2-40B4-BE49-F238E27FC236}">
                  <a16:creationId xmlns:a16="http://schemas.microsoft.com/office/drawing/2014/main" id="{9EAED57C-5B7D-B39A-1244-6E0C00B7671E}"/>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25;p63">
              <a:extLst>
                <a:ext uri="{FF2B5EF4-FFF2-40B4-BE49-F238E27FC236}">
                  <a16:creationId xmlns:a16="http://schemas.microsoft.com/office/drawing/2014/main" id="{6BDDBEA8-0420-6814-C5BA-A4B3937C0541}"/>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326;p63">
              <a:extLst>
                <a:ext uri="{FF2B5EF4-FFF2-40B4-BE49-F238E27FC236}">
                  <a16:creationId xmlns:a16="http://schemas.microsoft.com/office/drawing/2014/main" id="{892AED0D-15FA-1C59-BBEF-921166F617A3}"/>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327;p63">
              <a:extLst>
                <a:ext uri="{FF2B5EF4-FFF2-40B4-BE49-F238E27FC236}">
                  <a16:creationId xmlns:a16="http://schemas.microsoft.com/office/drawing/2014/main" id="{618BF1F9-DC38-537D-5569-C43EE73A50C5}"/>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18">
            <a:extLst>
              <a:ext uri="{FF2B5EF4-FFF2-40B4-BE49-F238E27FC236}">
                <a16:creationId xmlns:a16="http://schemas.microsoft.com/office/drawing/2014/main" id="{6E78185B-45E0-5D41-8FE5-C4AE0C76CB8D}"/>
              </a:ext>
            </a:extLst>
          </p:cNvPr>
          <p:cNvPicPr>
            <a:picLocks noChangeAspect="1"/>
          </p:cNvPicPr>
          <p:nvPr/>
        </p:nvPicPr>
        <p:blipFill>
          <a:blip r:embed="rId3"/>
          <a:stretch>
            <a:fillRect/>
          </a:stretch>
        </p:blipFill>
        <p:spPr>
          <a:xfrm>
            <a:off x="4831882" y="1707016"/>
            <a:ext cx="3212474" cy="2139138"/>
          </a:xfrm>
          <a:prstGeom prst="rect">
            <a:avLst/>
          </a:prstGeom>
        </p:spPr>
      </p:pic>
      <p:sp>
        <p:nvSpPr>
          <p:cNvPr id="4" name="TextBox 3">
            <a:extLst>
              <a:ext uri="{FF2B5EF4-FFF2-40B4-BE49-F238E27FC236}">
                <a16:creationId xmlns:a16="http://schemas.microsoft.com/office/drawing/2014/main" id="{4278F318-15CA-3086-9426-492BE4995174}"/>
              </a:ext>
            </a:extLst>
          </p:cNvPr>
          <p:cNvSpPr txBox="1"/>
          <p:nvPr/>
        </p:nvSpPr>
        <p:spPr>
          <a:xfrm>
            <a:off x="801304" y="3984133"/>
            <a:ext cx="7622696" cy="307777"/>
          </a:xfrm>
          <a:prstGeom prst="rect">
            <a:avLst/>
          </a:prstGeom>
          <a:noFill/>
        </p:spPr>
        <p:txBody>
          <a:bodyPr wrap="square">
            <a:spAutoFit/>
          </a:bodyPr>
          <a:lstStyle/>
          <a:p>
            <a:r>
              <a:rPr lang="en-GB" sz="1400" u="sng">
                <a:latin typeface="Sofia Sans" panose="020B0604020202020204" charset="0"/>
              </a:rPr>
              <a:t>Remember this concept; it will help </a:t>
            </a:r>
            <a:r>
              <a:rPr lang="en-GB" u="sng">
                <a:latin typeface="Sofia Sans" panose="020B0604020202020204" charset="0"/>
              </a:rPr>
              <a:t>you in the </a:t>
            </a:r>
            <a:r>
              <a:rPr lang="en-GB" sz="1400" u="sng">
                <a:latin typeface="Sofia Sans" panose="020B0604020202020204" charset="0"/>
              </a:rPr>
              <a:t>experiment where we connect PV panels in series!</a:t>
            </a:r>
            <a:endParaRPr lang="en-US" sz="1400" u="sng">
              <a:latin typeface="Sofia Sans" panose="020B0604020202020204" charset="0"/>
            </a:endParaRPr>
          </a:p>
        </p:txBody>
      </p:sp>
    </p:spTree>
    <p:extLst>
      <p:ext uri="{BB962C8B-B14F-4D97-AF65-F5344CB8AC3E}">
        <p14:creationId xmlns:p14="http://schemas.microsoft.com/office/powerpoint/2010/main" val="4062070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A7DE-F268-1BD1-F089-B70D14746A9F}"/>
              </a:ext>
            </a:extLst>
          </p:cNvPr>
          <p:cNvSpPr>
            <a:spLocks noGrp="1"/>
          </p:cNvSpPr>
          <p:nvPr>
            <p:ph type="title"/>
          </p:nvPr>
        </p:nvSpPr>
        <p:spPr/>
        <p:txBody>
          <a:bodyPr/>
          <a:lstStyle/>
          <a:p>
            <a:r>
              <a:rPr lang="en-US"/>
              <a:t>Some example solutions to </a:t>
            </a:r>
            <a:r>
              <a:rPr lang="en-US">
                <a:solidFill>
                  <a:schemeClr val="accent2"/>
                </a:solidFill>
              </a:rPr>
              <a:t>avoid shadowing losses</a:t>
            </a:r>
          </a:p>
        </p:txBody>
      </p:sp>
      <p:sp>
        <p:nvSpPr>
          <p:cNvPr id="5" name="TextBox 4">
            <a:extLst>
              <a:ext uri="{FF2B5EF4-FFF2-40B4-BE49-F238E27FC236}">
                <a16:creationId xmlns:a16="http://schemas.microsoft.com/office/drawing/2014/main" id="{481C1A55-BE24-3600-B795-F475ED7B81BB}"/>
              </a:ext>
            </a:extLst>
          </p:cNvPr>
          <p:cNvSpPr txBox="1"/>
          <p:nvPr/>
        </p:nvSpPr>
        <p:spPr>
          <a:xfrm>
            <a:off x="4265376" y="4596997"/>
            <a:ext cx="3797969" cy="523220"/>
          </a:xfrm>
          <a:prstGeom prst="rect">
            <a:avLst/>
          </a:prstGeom>
          <a:noFill/>
        </p:spPr>
        <p:txBody>
          <a:bodyPr wrap="square">
            <a:spAutoFit/>
          </a:bodyPr>
          <a:lstStyle/>
          <a:p>
            <a:r>
              <a:rPr lang="en-US">
                <a:solidFill>
                  <a:schemeClr val="tx1"/>
                </a:solidFill>
                <a:latin typeface="Sofia Sans" panose="020B0604020202020204" charset="0"/>
              </a:rPr>
              <a:t>Look the video to better understand how </a:t>
            </a:r>
            <a:r>
              <a:rPr lang="en-US">
                <a:solidFill>
                  <a:schemeClr val="accent2"/>
                </a:solidFill>
                <a:latin typeface="Sofia Sans" panose="020B0604020202020204" charset="0"/>
                <a:hlinkClick r:id="rId2">
                  <a:extLst>
                    <a:ext uri="{A12FA001-AC4F-418D-AE19-62706E023703}">
                      <ahyp:hlinkClr xmlns:ahyp="http://schemas.microsoft.com/office/drawing/2018/hyperlinkcolor" val="tx"/>
                    </a:ext>
                  </a:extLst>
                </a:hlinkClick>
              </a:rPr>
              <a:t>Bypass diode</a:t>
            </a:r>
            <a:r>
              <a:rPr lang="en-US">
                <a:solidFill>
                  <a:schemeClr val="accent2"/>
                </a:solidFill>
                <a:latin typeface="Sofia Sans" panose="020B0604020202020204" charset="0"/>
              </a:rPr>
              <a:t> </a:t>
            </a:r>
            <a:r>
              <a:rPr lang="en-US">
                <a:solidFill>
                  <a:schemeClr val="tx1"/>
                </a:solidFill>
                <a:latin typeface="Sofia Sans" panose="020B0604020202020204" charset="0"/>
              </a:rPr>
              <a:t>works</a:t>
            </a:r>
            <a:endParaRPr lang="en-US">
              <a:solidFill>
                <a:schemeClr val="accent2"/>
              </a:solidFill>
              <a:latin typeface="Sofia Sans" panose="020B0604020202020204" charset="0"/>
            </a:endParaRPr>
          </a:p>
        </p:txBody>
      </p:sp>
      <p:sp>
        <p:nvSpPr>
          <p:cNvPr id="7" name="TextBox 6">
            <a:extLst>
              <a:ext uri="{FF2B5EF4-FFF2-40B4-BE49-F238E27FC236}">
                <a16:creationId xmlns:a16="http://schemas.microsoft.com/office/drawing/2014/main" id="{8195B881-B783-47D2-01E2-ED0BEFD89E19}"/>
              </a:ext>
            </a:extLst>
          </p:cNvPr>
          <p:cNvSpPr txBox="1"/>
          <p:nvPr/>
        </p:nvSpPr>
        <p:spPr>
          <a:xfrm>
            <a:off x="5153891" y="1819423"/>
            <a:ext cx="3532909" cy="738664"/>
          </a:xfrm>
          <a:prstGeom prst="rect">
            <a:avLst/>
          </a:prstGeom>
          <a:noFill/>
        </p:spPr>
        <p:txBody>
          <a:bodyPr wrap="square">
            <a:spAutoFit/>
          </a:bodyPr>
          <a:lstStyle/>
          <a:p>
            <a:r>
              <a:rPr lang="en-US">
                <a:latin typeface="Sofia Sans" panose="020B0604020202020204" charset="0"/>
              </a:rPr>
              <a:t>Choose a good “shadow free” location to put your PV panels after having considered how shadow evolve over the day/year!</a:t>
            </a:r>
          </a:p>
        </p:txBody>
      </p:sp>
      <p:pic>
        <p:nvPicPr>
          <p:cNvPr id="9" name="Picture 8">
            <a:extLst>
              <a:ext uri="{FF2B5EF4-FFF2-40B4-BE49-F238E27FC236}">
                <a16:creationId xmlns:a16="http://schemas.microsoft.com/office/drawing/2014/main" id="{4761A201-FD79-4148-B2E3-87E84BFAF6B9}"/>
              </a:ext>
            </a:extLst>
          </p:cNvPr>
          <p:cNvPicPr>
            <a:picLocks noChangeAspect="1"/>
          </p:cNvPicPr>
          <p:nvPr/>
        </p:nvPicPr>
        <p:blipFill>
          <a:blip r:embed="rId3"/>
          <a:stretch>
            <a:fillRect/>
          </a:stretch>
        </p:blipFill>
        <p:spPr>
          <a:xfrm>
            <a:off x="4265376" y="2913588"/>
            <a:ext cx="3676486" cy="1683409"/>
          </a:xfrm>
          <a:prstGeom prst="rect">
            <a:avLst/>
          </a:prstGeom>
        </p:spPr>
      </p:pic>
      <p:pic>
        <p:nvPicPr>
          <p:cNvPr id="11" name="Picture 10">
            <a:extLst>
              <a:ext uri="{FF2B5EF4-FFF2-40B4-BE49-F238E27FC236}">
                <a16:creationId xmlns:a16="http://schemas.microsoft.com/office/drawing/2014/main" id="{7995AE2D-A046-B1E9-E9B9-54D110299BDD}"/>
              </a:ext>
            </a:extLst>
          </p:cNvPr>
          <p:cNvPicPr>
            <a:picLocks noChangeAspect="1"/>
          </p:cNvPicPr>
          <p:nvPr/>
        </p:nvPicPr>
        <p:blipFill rotWithShape="1">
          <a:blip r:embed="rId4"/>
          <a:srcRect t="13943"/>
          <a:stretch/>
        </p:blipFill>
        <p:spPr>
          <a:xfrm>
            <a:off x="2769169" y="1672288"/>
            <a:ext cx="2369043" cy="1101242"/>
          </a:xfrm>
          <a:prstGeom prst="rect">
            <a:avLst/>
          </a:prstGeom>
        </p:spPr>
      </p:pic>
      <p:pic>
        <p:nvPicPr>
          <p:cNvPr id="13" name="Picture 12">
            <a:extLst>
              <a:ext uri="{FF2B5EF4-FFF2-40B4-BE49-F238E27FC236}">
                <a16:creationId xmlns:a16="http://schemas.microsoft.com/office/drawing/2014/main" id="{87B30728-13BD-49E6-E7A1-111B8B8DDF17}"/>
              </a:ext>
            </a:extLst>
          </p:cNvPr>
          <p:cNvPicPr>
            <a:picLocks noChangeAspect="1"/>
          </p:cNvPicPr>
          <p:nvPr/>
        </p:nvPicPr>
        <p:blipFill>
          <a:blip r:embed="rId5"/>
          <a:stretch>
            <a:fillRect/>
          </a:stretch>
        </p:blipFill>
        <p:spPr>
          <a:xfrm>
            <a:off x="520494" y="1672288"/>
            <a:ext cx="2162871" cy="1101242"/>
          </a:xfrm>
          <a:prstGeom prst="rect">
            <a:avLst/>
          </a:prstGeom>
        </p:spPr>
      </p:pic>
      <p:sp>
        <p:nvSpPr>
          <p:cNvPr id="14" name="TextBox 13">
            <a:extLst>
              <a:ext uri="{FF2B5EF4-FFF2-40B4-BE49-F238E27FC236}">
                <a16:creationId xmlns:a16="http://schemas.microsoft.com/office/drawing/2014/main" id="{01AFF4E4-EF01-69CB-FF8E-58B5261B4184}"/>
              </a:ext>
            </a:extLst>
          </p:cNvPr>
          <p:cNvSpPr txBox="1"/>
          <p:nvPr/>
        </p:nvSpPr>
        <p:spPr>
          <a:xfrm>
            <a:off x="681292" y="3118979"/>
            <a:ext cx="3228218" cy="1169551"/>
          </a:xfrm>
          <a:prstGeom prst="rect">
            <a:avLst/>
          </a:prstGeom>
          <a:noFill/>
        </p:spPr>
        <p:txBody>
          <a:bodyPr wrap="square">
            <a:spAutoFit/>
          </a:bodyPr>
          <a:lstStyle/>
          <a:p>
            <a:r>
              <a:rPr lang="en-US">
                <a:latin typeface="Sofia Sans" panose="020B0604020202020204" charset="0"/>
              </a:rPr>
              <a:t>Use other technological solutions such as </a:t>
            </a:r>
            <a:r>
              <a:rPr lang="en-US" b="1">
                <a:solidFill>
                  <a:schemeClr val="accent2"/>
                </a:solidFill>
                <a:latin typeface="Sofia Sans" panose="020B0604020202020204" charset="0"/>
              </a:rPr>
              <a:t>bypass diode </a:t>
            </a:r>
            <a:r>
              <a:rPr lang="en-GB">
                <a:solidFill>
                  <a:schemeClr val="tx1"/>
                </a:solidFill>
                <a:latin typeface="Sofia Sans" panose="020B0604020202020204" charset="0"/>
              </a:rPr>
              <a:t>to prevent partial shadow (e.g., on few PV cells) from limiting the current of the entire series on the PV panel</a:t>
            </a:r>
            <a:endParaRPr lang="en-US">
              <a:solidFill>
                <a:schemeClr val="tx1"/>
              </a:solidFill>
              <a:latin typeface="Sofia Sans" panose="020B0604020202020204" charset="0"/>
            </a:endParaRPr>
          </a:p>
        </p:txBody>
      </p:sp>
    </p:spTree>
    <p:extLst>
      <p:ext uri="{BB962C8B-B14F-4D97-AF65-F5344CB8AC3E}">
        <p14:creationId xmlns:p14="http://schemas.microsoft.com/office/powerpoint/2010/main" val="3088735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8"/>
          <p:cNvSpPr/>
          <p:nvPr/>
        </p:nvSpPr>
        <p:spPr>
          <a:xfrm flipH="1">
            <a:off x="294629" y="284100"/>
            <a:ext cx="7188871" cy="4132031"/>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70" name="Google Shape;370;p28"/>
          <p:cNvSpPr txBox="1">
            <a:spLocks noGrp="1"/>
          </p:cNvSpPr>
          <p:nvPr>
            <p:ph type="title"/>
          </p:nvPr>
        </p:nvSpPr>
        <p:spPr>
          <a:xfrm>
            <a:off x="713225" y="2518401"/>
            <a:ext cx="5443800" cy="1674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it-IT" err="1"/>
              <a:t>Summary</a:t>
            </a:r>
            <a:r>
              <a:rPr lang="it-IT"/>
              <a:t> and </a:t>
            </a:r>
            <a:r>
              <a:rPr lang="it-IT" err="1"/>
              <a:t>conclusions</a:t>
            </a:r>
            <a:endParaRPr lang="it-IT"/>
          </a:p>
        </p:txBody>
      </p:sp>
      <p:sp>
        <p:nvSpPr>
          <p:cNvPr id="371" name="Google Shape;371;p28"/>
          <p:cNvSpPr txBox="1">
            <a:spLocks noGrp="1"/>
          </p:cNvSpPr>
          <p:nvPr>
            <p:ph type="title" idx="2"/>
          </p:nvPr>
        </p:nvSpPr>
        <p:spPr>
          <a:xfrm>
            <a:off x="4974125" y="1282692"/>
            <a:ext cx="1182900" cy="123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72" name="Google Shape;372;p28"/>
          <p:cNvSpPr txBox="1">
            <a:spLocks noGrp="1"/>
          </p:cNvSpPr>
          <p:nvPr>
            <p:ph type="subTitle" idx="1"/>
          </p:nvPr>
        </p:nvSpPr>
        <p:spPr>
          <a:xfrm>
            <a:off x="713225" y="4192392"/>
            <a:ext cx="5443800" cy="411600"/>
          </a:xfrm>
          <a:prstGeom prst="rect">
            <a:avLst/>
          </a:prstGeom>
        </p:spPr>
        <p:txBody>
          <a:bodyPr spcFirstLastPara="1" wrap="square" lIns="91425" tIns="91425" rIns="91425" bIns="91425" anchor="ctr" anchorCtr="0">
            <a:noAutofit/>
          </a:bodyPr>
          <a:lstStyle/>
          <a:p>
            <a:pPr marL="0" indent="0"/>
            <a:r>
              <a:rPr lang="en" sz="1400"/>
              <a:t>Wrap-up what we’ve learned today and some surprises</a:t>
            </a:r>
            <a:endParaRPr lang="en-GB" sz="1400"/>
          </a:p>
        </p:txBody>
      </p:sp>
      <p:grpSp>
        <p:nvGrpSpPr>
          <p:cNvPr id="8" name="Google Shape;11328;p61">
            <a:extLst>
              <a:ext uri="{FF2B5EF4-FFF2-40B4-BE49-F238E27FC236}">
                <a16:creationId xmlns:a16="http://schemas.microsoft.com/office/drawing/2014/main" id="{CEE5B1C2-DB22-407B-1147-4F4E8AFDEBC5}"/>
              </a:ext>
            </a:extLst>
          </p:cNvPr>
          <p:cNvGrpSpPr/>
          <p:nvPr/>
        </p:nvGrpSpPr>
        <p:grpSpPr>
          <a:xfrm>
            <a:off x="6460762" y="2518392"/>
            <a:ext cx="1544304" cy="1674000"/>
            <a:chOff x="3110102" y="1499880"/>
            <a:chExt cx="330613" cy="358379"/>
          </a:xfrm>
        </p:grpSpPr>
        <p:sp>
          <p:nvSpPr>
            <p:cNvPr id="9" name="Google Shape;11329;p61">
              <a:extLst>
                <a:ext uri="{FF2B5EF4-FFF2-40B4-BE49-F238E27FC236}">
                  <a16:creationId xmlns:a16="http://schemas.microsoft.com/office/drawing/2014/main" id="{3967EBF2-EB61-4C98-CD0B-85335692037B}"/>
                </a:ext>
              </a:extLst>
            </p:cNvPr>
            <p:cNvSpPr/>
            <p:nvPr/>
          </p:nvSpPr>
          <p:spPr>
            <a:xfrm>
              <a:off x="3385024" y="1775979"/>
              <a:ext cx="55341" cy="71211"/>
            </a:xfrm>
            <a:custGeom>
              <a:avLst/>
              <a:gdLst/>
              <a:ahLst/>
              <a:cxnLst/>
              <a:rect l="l" t="t" r="r" b="b"/>
              <a:pathLst>
                <a:path w="1740" h="2239" extrusionOk="0">
                  <a:moveTo>
                    <a:pt x="1248" y="0"/>
                  </a:moveTo>
                  <a:cubicBezTo>
                    <a:pt x="1180" y="0"/>
                    <a:pt x="1124" y="45"/>
                    <a:pt x="1096" y="119"/>
                  </a:cubicBezTo>
                  <a:cubicBezTo>
                    <a:pt x="1072" y="202"/>
                    <a:pt x="1108" y="286"/>
                    <a:pt x="1203" y="321"/>
                  </a:cubicBezTo>
                  <a:cubicBezTo>
                    <a:pt x="1275" y="333"/>
                    <a:pt x="1334" y="369"/>
                    <a:pt x="1406" y="369"/>
                  </a:cubicBezTo>
                  <a:lnTo>
                    <a:pt x="1406" y="1095"/>
                  </a:lnTo>
                  <a:cubicBezTo>
                    <a:pt x="1320" y="1097"/>
                    <a:pt x="1242" y="1097"/>
                    <a:pt x="1171" y="1097"/>
                  </a:cubicBezTo>
                  <a:cubicBezTo>
                    <a:pt x="861" y="1097"/>
                    <a:pt x="689" y="1088"/>
                    <a:pt x="585" y="1088"/>
                  </a:cubicBezTo>
                  <a:cubicBezTo>
                    <a:pt x="472" y="1088"/>
                    <a:pt x="438" y="1098"/>
                    <a:pt x="394" y="1143"/>
                  </a:cubicBezTo>
                  <a:cubicBezTo>
                    <a:pt x="370" y="1167"/>
                    <a:pt x="358" y="1214"/>
                    <a:pt x="358" y="1262"/>
                  </a:cubicBezTo>
                  <a:cubicBezTo>
                    <a:pt x="370" y="1524"/>
                    <a:pt x="263" y="1774"/>
                    <a:pt x="96" y="1953"/>
                  </a:cubicBezTo>
                  <a:cubicBezTo>
                    <a:pt x="1" y="2060"/>
                    <a:pt x="72" y="2238"/>
                    <a:pt x="215" y="2238"/>
                  </a:cubicBezTo>
                  <a:cubicBezTo>
                    <a:pt x="263" y="2238"/>
                    <a:pt x="310" y="2226"/>
                    <a:pt x="334" y="2179"/>
                  </a:cubicBezTo>
                  <a:cubicBezTo>
                    <a:pt x="537" y="1976"/>
                    <a:pt x="667" y="1703"/>
                    <a:pt x="679" y="1417"/>
                  </a:cubicBezTo>
                  <a:lnTo>
                    <a:pt x="1572" y="1417"/>
                  </a:lnTo>
                  <a:cubicBezTo>
                    <a:pt x="1668" y="1417"/>
                    <a:pt x="1739" y="1345"/>
                    <a:pt x="1739" y="1262"/>
                  </a:cubicBezTo>
                  <a:lnTo>
                    <a:pt x="1739" y="238"/>
                  </a:lnTo>
                  <a:cubicBezTo>
                    <a:pt x="1739" y="131"/>
                    <a:pt x="1680" y="60"/>
                    <a:pt x="1572" y="60"/>
                  </a:cubicBezTo>
                  <a:cubicBezTo>
                    <a:pt x="1489" y="60"/>
                    <a:pt x="1382" y="36"/>
                    <a:pt x="1310" y="12"/>
                  </a:cubicBezTo>
                  <a:cubicBezTo>
                    <a:pt x="1289" y="4"/>
                    <a:pt x="1268" y="0"/>
                    <a:pt x="124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30;p61">
              <a:extLst>
                <a:ext uri="{FF2B5EF4-FFF2-40B4-BE49-F238E27FC236}">
                  <a16:creationId xmlns:a16="http://schemas.microsoft.com/office/drawing/2014/main" id="{31B0ABF8-648A-E975-2497-821D1B85B073}"/>
                </a:ext>
              </a:extLst>
            </p:cNvPr>
            <p:cNvSpPr/>
            <p:nvPr/>
          </p:nvSpPr>
          <p:spPr>
            <a:xfrm>
              <a:off x="3347176" y="1535501"/>
              <a:ext cx="93189" cy="61765"/>
            </a:xfrm>
            <a:custGeom>
              <a:avLst/>
              <a:gdLst/>
              <a:ahLst/>
              <a:cxnLst/>
              <a:rect l="l" t="t" r="r" b="b"/>
              <a:pathLst>
                <a:path w="2930" h="1942" extrusionOk="0">
                  <a:moveTo>
                    <a:pt x="1703" y="1"/>
                  </a:moveTo>
                  <a:cubicBezTo>
                    <a:pt x="1619" y="1"/>
                    <a:pt x="1524" y="72"/>
                    <a:pt x="1536" y="179"/>
                  </a:cubicBezTo>
                  <a:cubicBezTo>
                    <a:pt x="1572" y="655"/>
                    <a:pt x="1155" y="1132"/>
                    <a:pt x="595" y="1132"/>
                  </a:cubicBezTo>
                  <a:cubicBezTo>
                    <a:pt x="476" y="1132"/>
                    <a:pt x="345" y="1108"/>
                    <a:pt x="250" y="1072"/>
                  </a:cubicBezTo>
                  <a:cubicBezTo>
                    <a:pt x="228" y="1064"/>
                    <a:pt x="206" y="1060"/>
                    <a:pt x="186" y="1060"/>
                  </a:cubicBezTo>
                  <a:cubicBezTo>
                    <a:pt x="118" y="1060"/>
                    <a:pt x="60" y="1101"/>
                    <a:pt x="24" y="1155"/>
                  </a:cubicBezTo>
                  <a:cubicBezTo>
                    <a:pt x="0" y="1251"/>
                    <a:pt x="36" y="1334"/>
                    <a:pt x="119" y="1382"/>
                  </a:cubicBezTo>
                  <a:cubicBezTo>
                    <a:pt x="262" y="1441"/>
                    <a:pt x="429" y="1465"/>
                    <a:pt x="595" y="1465"/>
                  </a:cubicBezTo>
                  <a:cubicBezTo>
                    <a:pt x="1250" y="1465"/>
                    <a:pt x="1798" y="977"/>
                    <a:pt x="1869" y="334"/>
                  </a:cubicBezTo>
                  <a:lnTo>
                    <a:pt x="2596" y="334"/>
                  </a:lnTo>
                  <a:lnTo>
                    <a:pt x="2596" y="1786"/>
                  </a:lnTo>
                  <a:cubicBezTo>
                    <a:pt x="2596" y="1870"/>
                    <a:pt x="2679" y="1941"/>
                    <a:pt x="2762" y="1941"/>
                  </a:cubicBezTo>
                  <a:cubicBezTo>
                    <a:pt x="2858" y="1941"/>
                    <a:pt x="2929" y="1870"/>
                    <a:pt x="2929" y="1786"/>
                  </a:cubicBezTo>
                  <a:lnTo>
                    <a:pt x="2929" y="155"/>
                  </a:lnTo>
                  <a:cubicBezTo>
                    <a:pt x="2929" y="72"/>
                    <a:pt x="2858" y="1"/>
                    <a:pt x="276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31;p61">
              <a:extLst>
                <a:ext uri="{FF2B5EF4-FFF2-40B4-BE49-F238E27FC236}">
                  <a16:creationId xmlns:a16="http://schemas.microsoft.com/office/drawing/2014/main" id="{84AA5CC2-7D20-5863-A40F-73AA5EC22795}"/>
                </a:ext>
              </a:extLst>
            </p:cNvPr>
            <p:cNvSpPr/>
            <p:nvPr/>
          </p:nvSpPr>
          <p:spPr>
            <a:xfrm>
              <a:off x="3110102" y="1580728"/>
              <a:ext cx="330613" cy="277530"/>
            </a:xfrm>
            <a:custGeom>
              <a:avLst/>
              <a:gdLst/>
              <a:ahLst/>
              <a:cxnLst/>
              <a:rect l="l" t="t" r="r" b="b"/>
              <a:pathLst>
                <a:path w="10395" h="8726" extrusionOk="0">
                  <a:moveTo>
                    <a:pt x="5044" y="1"/>
                  </a:moveTo>
                  <a:cubicBezTo>
                    <a:pt x="4997" y="1"/>
                    <a:pt x="4950" y="22"/>
                    <a:pt x="4918" y="67"/>
                  </a:cubicBezTo>
                  <a:cubicBezTo>
                    <a:pt x="4251" y="817"/>
                    <a:pt x="4692" y="2055"/>
                    <a:pt x="5704" y="2186"/>
                  </a:cubicBezTo>
                  <a:lnTo>
                    <a:pt x="5704" y="2924"/>
                  </a:lnTo>
                  <a:lnTo>
                    <a:pt x="4823" y="2924"/>
                  </a:lnTo>
                  <a:cubicBezTo>
                    <a:pt x="4739" y="2924"/>
                    <a:pt x="4668" y="2996"/>
                    <a:pt x="4668" y="3079"/>
                  </a:cubicBezTo>
                  <a:cubicBezTo>
                    <a:pt x="4668" y="3630"/>
                    <a:pt x="4207" y="4034"/>
                    <a:pt x="3710" y="4034"/>
                  </a:cubicBezTo>
                  <a:cubicBezTo>
                    <a:pt x="3573" y="4034"/>
                    <a:pt x="3433" y="4003"/>
                    <a:pt x="3299" y="3936"/>
                  </a:cubicBezTo>
                  <a:cubicBezTo>
                    <a:pt x="2977" y="3770"/>
                    <a:pt x="2775" y="3460"/>
                    <a:pt x="2775" y="3079"/>
                  </a:cubicBezTo>
                  <a:cubicBezTo>
                    <a:pt x="2775" y="2996"/>
                    <a:pt x="2704" y="2924"/>
                    <a:pt x="2608" y="2924"/>
                  </a:cubicBezTo>
                  <a:lnTo>
                    <a:pt x="1727" y="2924"/>
                  </a:lnTo>
                  <a:lnTo>
                    <a:pt x="1727" y="2043"/>
                  </a:lnTo>
                  <a:cubicBezTo>
                    <a:pt x="1727" y="1948"/>
                    <a:pt x="1656" y="1877"/>
                    <a:pt x="1572" y="1877"/>
                  </a:cubicBezTo>
                  <a:cubicBezTo>
                    <a:pt x="834" y="1865"/>
                    <a:pt x="394" y="1055"/>
                    <a:pt x="763" y="436"/>
                  </a:cubicBezTo>
                  <a:cubicBezTo>
                    <a:pt x="810" y="364"/>
                    <a:pt x="799" y="257"/>
                    <a:pt x="703" y="210"/>
                  </a:cubicBezTo>
                  <a:cubicBezTo>
                    <a:pt x="679" y="193"/>
                    <a:pt x="650" y="185"/>
                    <a:pt x="621" y="185"/>
                  </a:cubicBezTo>
                  <a:cubicBezTo>
                    <a:pt x="565" y="185"/>
                    <a:pt x="508" y="214"/>
                    <a:pt x="477" y="269"/>
                  </a:cubicBezTo>
                  <a:cubicBezTo>
                    <a:pt x="1" y="1055"/>
                    <a:pt x="501" y="2067"/>
                    <a:pt x="1406" y="2210"/>
                  </a:cubicBezTo>
                  <a:lnTo>
                    <a:pt x="1406" y="3651"/>
                  </a:lnTo>
                  <a:cubicBezTo>
                    <a:pt x="1406" y="3734"/>
                    <a:pt x="1477" y="3817"/>
                    <a:pt x="1572" y="3817"/>
                  </a:cubicBezTo>
                  <a:cubicBezTo>
                    <a:pt x="1656" y="3817"/>
                    <a:pt x="1727" y="3734"/>
                    <a:pt x="1727" y="3651"/>
                  </a:cubicBezTo>
                  <a:lnTo>
                    <a:pt x="1727" y="3246"/>
                  </a:lnTo>
                  <a:lnTo>
                    <a:pt x="2465" y="3246"/>
                  </a:lnTo>
                  <a:cubicBezTo>
                    <a:pt x="2537" y="3817"/>
                    <a:pt x="2977" y="4258"/>
                    <a:pt x="3549" y="4341"/>
                  </a:cubicBezTo>
                  <a:cubicBezTo>
                    <a:pt x="3614" y="4351"/>
                    <a:pt x="3678" y="4356"/>
                    <a:pt x="3742" y="4356"/>
                  </a:cubicBezTo>
                  <a:cubicBezTo>
                    <a:pt x="4376" y="4356"/>
                    <a:pt x="4914" y="3884"/>
                    <a:pt x="4990" y="3246"/>
                  </a:cubicBezTo>
                  <a:lnTo>
                    <a:pt x="5716" y="3246"/>
                  </a:lnTo>
                  <a:lnTo>
                    <a:pt x="5716" y="4127"/>
                  </a:lnTo>
                  <a:cubicBezTo>
                    <a:pt x="5716" y="4210"/>
                    <a:pt x="5799" y="4294"/>
                    <a:pt x="5882" y="4294"/>
                  </a:cubicBezTo>
                  <a:cubicBezTo>
                    <a:pt x="6406" y="4294"/>
                    <a:pt x="6835" y="4722"/>
                    <a:pt x="6835" y="5234"/>
                  </a:cubicBezTo>
                  <a:cubicBezTo>
                    <a:pt x="6835" y="5758"/>
                    <a:pt x="6406" y="6187"/>
                    <a:pt x="5882" y="6187"/>
                  </a:cubicBezTo>
                  <a:cubicBezTo>
                    <a:pt x="5799" y="6187"/>
                    <a:pt x="5716" y="6270"/>
                    <a:pt x="5716" y="6353"/>
                  </a:cubicBezTo>
                  <a:lnTo>
                    <a:pt x="5716" y="7234"/>
                  </a:lnTo>
                  <a:lnTo>
                    <a:pt x="4990" y="7234"/>
                  </a:lnTo>
                  <a:cubicBezTo>
                    <a:pt x="4906" y="7234"/>
                    <a:pt x="4823" y="7306"/>
                    <a:pt x="4823" y="7401"/>
                  </a:cubicBezTo>
                  <a:cubicBezTo>
                    <a:pt x="4823" y="7484"/>
                    <a:pt x="4906" y="7568"/>
                    <a:pt x="4990" y="7568"/>
                  </a:cubicBezTo>
                  <a:lnTo>
                    <a:pt x="6775" y="7568"/>
                  </a:lnTo>
                  <a:cubicBezTo>
                    <a:pt x="6839" y="8230"/>
                    <a:pt x="7403" y="8726"/>
                    <a:pt x="8059" y="8726"/>
                  </a:cubicBezTo>
                  <a:cubicBezTo>
                    <a:pt x="8146" y="8726"/>
                    <a:pt x="8234" y="8717"/>
                    <a:pt x="8323" y="8699"/>
                  </a:cubicBezTo>
                  <a:cubicBezTo>
                    <a:pt x="8419" y="8675"/>
                    <a:pt x="8478" y="8592"/>
                    <a:pt x="8454" y="8496"/>
                  </a:cubicBezTo>
                  <a:cubicBezTo>
                    <a:pt x="8443" y="8420"/>
                    <a:pt x="8373" y="8364"/>
                    <a:pt x="8288" y="8364"/>
                  </a:cubicBezTo>
                  <a:cubicBezTo>
                    <a:pt x="8280" y="8364"/>
                    <a:pt x="8272" y="8364"/>
                    <a:pt x="8264" y="8365"/>
                  </a:cubicBezTo>
                  <a:cubicBezTo>
                    <a:pt x="8195" y="8380"/>
                    <a:pt x="8127" y="8387"/>
                    <a:pt x="8061" y="8387"/>
                  </a:cubicBezTo>
                  <a:cubicBezTo>
                    <a:pt x="7535" y="8387"/>
                    <a:pt x="7089" y="7950"/>
                    <a:pt x="7121" y="7401"/>
                  </a:cubicBezTo>
                  <a:cubicBezTo>
                    <a:pt x="7121" y="7353"/>
                    <a:pt x="7109" y="7306"/>
                    <a:pt x="7073" y="7282"/>
                  </a:cubicBezTo>
                  <a:cubicBezTo>
                    <a:pt x="7034" y="7237"/>
                    <a:pt x="7003" y="7227"/>
                    <a:pt x="6891" y="7227"/>
                  </a:cubicBezTo>
                  <a:cubicBezTo>
                    <a:pt x="6787" y="7227"/>
                    <a:pt x="6613" y="7236"/>
                    <a:pt x="6299" y="7236"/>
                  </a:cubicBezTo>
                  <a:cubicBezTo>
                    <a:pt x="6227" y="7236"/>
                    <a:pt x="6148" y="7236"/>
                    <a:pt x="6061" y="7234"/>
                  </a:cubicBezTo>
                  <a:lnTo>
                    <a:pt x="6061" y="6508"/>
                  </a:lnTo>
                  <a:cubicBezTo>
                    <a:pt x="6811" y="6401"/>
                    <a:pt x="7299" y="5698"/>
                    <a:pt x="7145" y="4972"/>
                  </a:cubicBezTo>
                  <a:cubicBezTo>
                    <a:pt x="7049" y="4472"/>
                    <a:pt x="6633" y="4032"/>
                    <a:pt x="6061" y="3960"/>
                  </a:cubicBezTo>
                  <a:lnTo>
                    <a:pt x="6061" y="3234"/>
                  </a:lnTo>
                  <a:lnTo>
                    <a:pt x="6787" y="3234"/>
                  </a:lnTo>
                  <a:cubicBezTo>
                    <a:pt x="6878" y="3888"/>
                    <a:pt x="7448" y="4334"/>
                    <a:pt x="8061" y="4334"/>
                  </a:cubicBezTo>
                  <a:cubicBezTo>
                    <a:pt x="8252" y="4334"/>
                    <a:pt x="8447" y="4291"/>
                    <a:pt x="8633" y="4198"/>
                  </a:cubicBezTo>
                  <a:cubicBezTo>
                    <a:pt x="9026" y="4008"/>
                    <a:pt x="9276" y="3651"/>
                    <a:pt x="9335" y="3234"/>
                  </a:cubicBezTo>
                  <a:lnTo>
                    <a:pt x="10062" y="3234"/>
                  </a:lnTo>
                  <a:lnTo>
                    <a:pt x="10062" y="3960"/>
                  </a:lnTo>
                  <a:cubicBezTo>
                    <a:pt x="9109" y="4091"/>
                    <a:pt x="8633" y="5246"/>
                    <a:pt x="9228" y="6020"/>
                  </a:cubicBezTo>
                  <a:cubicBezTo>
                    <a:pt x="9262" y="6060"/>
                    <a:pt x="9311" y="6082"/>
                    <a:pt x="9360" y="6082"/>
                  </a:cubicBezTo>
                  <a:cubicBezTo>
                    <a:pt x="9398" y="6082"/>
                    <a:pt x="9435" y="6069"/>
                    <a:pt x="9466" y="6044"/>
                  </a:cubicBezTo>
                  <a:cubicBezTo>
                    <a:pt x="9550" y="5984"/>
                    <a:pt x="9562" y="5877"/>
                    <a:pt x="9502" y="5806"/>
                  </a:cubicBezTo>
                  <a:cubicBezTo>
                    <a:pt x="9026" y="5198"/>
                    <a:pt x="9454" y="4294"/>
                    <a:pt x="10228" y="4270"/>
                  </a:cubicBezTo>
                  <a:cubicBezTo>
                    <a:pt x="10324" y="4270"/>
                    <a:pt x="10395" y="4198"/>
                    <a:pt x="10395" y="4103"/>
                  </a:cubicBezTo>
                  <a:lnTo>
                    <a:pt x="10395" y="1007"/>
                  </a:lnTo>
                  <a:cubicBezTo>
                    <a:pt x="10383" y="936"/>
                    <a:pt x="10312" y="865"/>
                    <a:pt x="10216" y="865"/>
                  </a:cubicBezTo>
                  <a:cubicBezTo>
                    <a:pt x="10133" y="865"/>
                    <a:pt x="10050" y="936"/>
                    <a:pt x="10050" y="1031"/>
                  </a:cubicBezTo>
                  <a:lnTo>
                    <a:pt x="10050" y="2900"/>
                  </a:lnTo>
                  <a:lnTo>
                    <a:pt x="9157" y="2900"/>
                  </a:lnTo>
                  <a:cubicBezTo>
                    <a:pt x="9073" y="2900"/>
                    <a:pt x="8990" y="2984"/>
                    <a:pt x="8990" y="3067"/>
                  </a:cubicBezTo>
                  <a:cubicBezTo>
                    <a:pt x="8990" y="3293"/>
                    <a:pt x="8907" y="3520"/>
                    <a:pt x="8740" y="3698"/>
                  </a:cubicBezTo>
                  <a:cubicBezTo>
                    <a:pt x="8542" y="3912"/>
                    <a:pt x="8291" y="4008"/>
                    <a:pt x="8045" y="4008"/>
                  </a:cubicBezTo>
                  <a:cubicBezTo>
                    <a:pt x="7564" y="4008"/>
                    <a:pt x="7101" y="3642"/>
                    <a:pt x="7085" y="3067"/>
                  </a:cubicBezTo>
                  <a:cubicBezTo>
                    <a:pt x="7085" y="2984"/>
                    <a:pt x="7014" y="2900"/>
                    <a:pt x="6930" y="2900"/>
                  </a:cubicBezTo>
                  <a:lnTo>
                    <a:pt x="6049" y="2900"/>
                  </a:lnTo>
                  <a:lnTo>
                    <a:pt x="6049" y="2031"/>
                  </a:lnTo>
                  <a:cubicBezTo>
                    <a:pt x="6049" y="1936"/>
                    <a:pt x="5978" y="1865"/>
                    <a:pt x="5882" y="1865"/>
                  </a:cubicBezTo>
                  <a:cubicBezTo>
                    <a:pt x="5061" y="1865"/>
                    <a:pt x="4632" y="900"/>
                    <a:pt x="5168" y="281"/>
                  </a:cubicBezTo>
                  <a:cubicBezTo>
                    <a:pt x="5228" y="210"/>
                    <a:pt x="5228" y="103"/>
                    <a:pt x="5156" y="43"/>
                  </a:cubicBezTo>
                  <a:cubicBezTo>
                    <a:pt x="5123" y="16"/>
                    <a:pt x="5083" y="1"/>
                    <a:pt x="504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32;p61">
              <a:extLst>
                <a:ext uri="{FF2B5EF4-FFF2-40B4-BE49-F238E27FC236}">
                  <a16:creationId xmlns:a16="http://schemas.microsoft.com/office/drawing/2014/main" id="{2B15A876-4A68-BF3D-C836-8DDEECE554C7}"/>
                </a:ext>
              </a:extLst>
            </p:cNvPr>
            <p:cNvSpPr/>
            <p:nvPr/>
          </p:nvSpPr>
          <p:spPr>
            <a:xfrm>
              <a:off x="3139267" y="1504428"/>
              <a:ext cx="77668" cy="78113"/>
            </a:xfrm>
            <a:custGeom>
              <a:avLst/>
              <a:gdLst/>
              <a:ahLst/>
              <a:cxnLst/>
              <a:rect l="l" t="t" r="r" b="b"/>
              <a:pathLst>
                <a:path w="2442" h="2456" extrusionOk="0">
                  <a:moveTo>
                    <a:pt x="2255" y="1"/>
                  </a:moveTo>
                  <a:cubicBezTo>
                    <a:pt x="2226" y="1"/>
                    <a:pt x="2196" y="9"/>
                    <a:pt x="2168" y="25"/>
                  </a:cubicBezTo>
                  <a:cubicBezTo>
                    <a:pt x="1810" y="216"/>
                    <a:pt x="1572" y="573"/>
                    <a:pt x="1513" y="978"/>
                  </a:cubicBezTo>
                  <a:lnTo>
                    <a:pt x="620" y="978"/>
                  </a:lnTo>
                  <a:cubicBezTo>
                    <a:pt x="536" y="978"/>
                    <a:pt x="465" y="1049"/>
                    <a:pt x="465" y="1132"/>
                  </a:cubicBezTo>
                  <a:lnTo>
                    <a:pt x="465" y="2025"/>
                  </a:lnTo>
                  <a:cubicBezTo>
                    <a:pt x="346" y="2049"/>
                    <a:pt x="215" y="2073"/>
                    <a:pt x="120" y="2132"/>
                  </a:cubicBezTo>
                  <a:cubicBezTo>
                    <a:pt x="24" y="2180"/>
                    <a:pt x="1" y="2263"/>
                    <a:pt x="24" y="2359"/>
                  </a:cubicBezTo>
                  <a:cubicBezTo>
                    <a:pt x="60" y="2420"/>
                    <a:pt x="121" y="2456"/>
                    <a:pt x="184" y="2456"/>
                  </a:cubicBezTo>
                  <a:cubicBezTo>
                    <a:pt x="206" y="2456"/>
                    <a:pt x="229" y="2451"/>
                    <a:pt x="251" y="2442"/>
                  </a:cubicBezTo>
                  <a:cubicBezTo>
                    <a:pt x="370" y="2382"/>
                    <a:pt x="501" y="2359"/>
                    <a:pt x="620" y="2359"/>
                  </a:cubicBezTo>
                  <a:cubicBezTo>
                    <a:pt x="715" y="2359"/>
                    <a:pt x="786" y="2275"/>
                    <a:pt x="786" y="2192"/>
                  </a:cubicBezTo>
                  <a:lnTo>
                    <a:pt x="786" y="1299"/>
                  </a:lnTo>
                  <a:lnTo>
                    <a:pt x="1667" y="1299"/>
                  </a:lnTo>
                  <a:cubicBezTo>
                    <a:pt x="1751" y="1299"/>
                    <a:pt x="1834" y="1228"/>
                    <a:pt x="1834" y="1132"/>
                  </a:cubicBezTo>
                  <a:cubicBezTo>
                    <a:pt x="1834" y="1132"/>
                    <a:pt x="1810" y="585"/>
                    <a:pt x="2322" y="299"/>
                  </a:cubicBezTo>
                  <a:cubicBezTo>
                    <a:pt x="2406" y="263"/>
                    <a:pt x="2441" y="168"/>
                    <a:pt x="2394" y="85"/>
                  </a:cubicBezTo>
                  <a:cubicBezTo>
                    <a:pt x="2362" y="30"/>
                    <a:pt x="2311" y="1"/>
                    <a:pt x="225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333;p61">
              <a:extLst>
                <a:ext uri="{FF2B5EF4-FFF2-40B4-BE49-F238E27FC236}">
                  <a16:creationId xmlns:a16="http://schemas.microsoft.com/office/drawing/2014/main" id="{DDE957A9-84C7-7D23-84AF-3E61D35CFF54}"/>
                </a:ext>
              </a:extLst>
            </p:cNvPr>
            <p:cNvSpPr/>
            <p:nvPr/>
          </p:nvSpPr>
          <p:spPr>
            <a:xfrm>
              <a:off x="3226381" y="1499880"/>
              <a:ext cx="116279" cy="82661"/>
            </a:xfrm>
            <a:custGeom>
              <a:avLst/>
              <a:gdLst/>
              <a:ahLst/>
              <a:cxnLst/>
              <a:rect l="l" t="t" r="r" b="b"/>
              <a:pathLst>
                <a:path w="3656" h="2599" extrusionOk="0">
                  <a:moveTo>
                    <a:pt x="170" y="0"/>
                  </a:moveTo>
                  <a:cubicBezTo>
                    <a:pt x="83" y="0"/>
                    <a:pt x="12" y="67"/>
                    <a:pt x="12" y="144"/>
                  </a:cubicBezTo>
                  <a:cubicBezTo>
                    <a:pt x="0" y="239"/>
                    <a:pt x="71" y="323"/>
                    <a:pt x="155" y="323"/>
                  </a:cubicBezTo>
                  <a:cubicBezTo>
                    <a:pt x="631" y="370"/>
                    <a:pt x="1024" y="775"/>
                    <a:pt x="1024" y="1275"/>
                  </a:cubicBezTo>
                  <a:cubicBezTo>
                    <a:pt x="1024" y="1371"/>
                    <a:pt x="1095" y="1442"/>
                    <a:pt x="1191" y="1442"/>
                  </a:cubicBezTo>
                  <a:lnTo>
                    <a:pt x="2084" y="1442"/>
                  </a:lnTo>
                  <a:lnTo>
                    <a:pt x="2084" y="2168"/>
                  </a:lnTo>
                  <a:cubicBezTo>
                    <a:pt x="1965" y="2192"/>
                    <a:pt x="1822" y="2228"/>
                    <a:pt x="1738" y="2275"/>
                  </a:cubicBezTo>
                  <a:cubicBezTo>
                    <a:pt x="1643" y="2299"/>
                    <a:pt x="1619" y="2406"/>
                    <a:pt x="1643" y="2502"/>
                  </a:cubicBezTo>
                  <a:cubicBezTo>
                    <a:pt x="1669" y="2563"/>
                    <a:pt x="1735" y="2599"/>
                    <a:pt x="1801" y="2599"/>
                  </a:cubicBezTo>
                  <a:cubicBezTo>
                    <a:pt x="1824" y="2599"/>
                    <a:pt x="1848" y="2594"/>
                    <a:pt x="1869" y="2585"/>
                  </a:cubicBezTo>
                  <a:cubicBezTo>
                    <a:pt x="1988" y="2549"/>
                    <a:pt x="2107" y="2514"/>
                    <a:pt x="2238" y="2514"/>
                  </a:cubicBezTo>
                  <a:cubicBezTo>
                    <a:pt x="2334" y="2514"/>
                    <a:pt x="2405" y="2442"/>
                    <a:pt x="2405" y="2347"/>
                  </a:cubicBezTo>
                  <a:lnTo>
                    <a:pt x="2405" y="1454"/>
                  </a:lnTo>
                  <a:lnTo>
                    <a:pt x="3131" y="1454"/>
                  </a:lnTo>
                  <a:cubicBezTo>
                    <a:pt x="3167" y="1668"/>
                    <a:pt x="3227" y="1859"/>
                    <a:pt x="3346" y="2025"/>
                  </a:cubicBezTo>
                  <a:cubicBezTo>
                    <a:pt x="3376" y="2072"/>
                    <a:pt x="3427" y="2098"/>
                    <a:pt x="3485" y="2098"/>
                  </a:cubicBezTo>
                  <a:cubicBezTo>
                    <a:pt x="3516" y="2098"/>
                    <a:pt x="3550" y="2090"/>
                    <a:pt x="3584" y="2073"/>
                  </a:cubicBezTo>
                  <a:cubicBezTo>
                    <a:pt x="3643" y="2013"/>
                    <a:pt x="3655" y="1906"/>
                    <a:pt x="3620" y="1823"/>
                  </a:cubicBezTo>
                  <a:cubicBezTo>
                    <a:pt x="3500" y="1656"/>
                    <a:pt x="3453" y="1442"/>
                    <a:pt x="3453" y="1299"/>
                  </a:cubicBezTo>
                  <a:cubicBezTo>
                    <a:pt x="3453" y="1204"/>
                    <a:pt x="3381" y="1121"/>
                    <a:pt x="3286" y="1121"/>
                  </a:cubicBezTo>
                  <a:lnTo>
                    <a:pt x="1334" y="1121"/>
                  </a:lnTo>
                  <a:cubicBezTo>
                    <a:pt x="1262" y="525"/>
                    <a:pt x="774" y="61"/>
                    <a:pt x="191" y="1"/>
                  </a:cubicBezTo>
                  <a:cubicBezTo>
                    <a:pt x="183" y="0"/>
                    <a:pt x="177" y="0"/>
                    <a:pt x="17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334;p61">
              <a:extLst>
                <a:ext uri="{FF2B5EF4-FFF2-40B4-BE49-F238E27FC236}">
                  <a16:creationId xmlns:a16="http://schemas.microsoft.com/office/drawing/2014/main" id="{92D67910-A7D6-A6FC-1208-5F1658E5B23B}"/>
                </a:ext>
              </a:extLst>
            </p:cNvPr>
            <p:cNvSpPr/>
            <p:nvPr/>
          </p:nvSpPr>
          <p:spPr>
            <a:xfrm>
              <a:off x="3179786" y="1775216"/>
              <a:ext cx="86764" cy="46594"/>
            </a:xfrm>
            <a:custGeom>
              <a:avLst/>
              <a:gdLst/>
              <a:ahLst/>
              <a:cxnLst/>
              <a:rect l="l" t="t" r="r" b="b"/>
              <a:pathLst>
                <a:path w="2728" h="1465" extrusionOk="0">
                  <a:moveTo>
                    <a:pt x="1525" y="0"/>
                  </a:moveTo>
                  <a:cubicBezTo>
                    <a:pt x="870" y="0"/>
                    <a:pt x="322" y="500"/>
                    <a:pt x="239" y="1131"/>
                  </a:cubicBezTo>
                  <a:lnTo>
                    <a:pt x="167" y="1131"/>
                  </a:lnTo>
                  <a:cubicBezTo>
                    <a:pt x="84" y="1131"/>
                    <a:pt x="1" y="1215"/>
                    <a:pt x="1" y="1298"/>
                  </a:cubicBezTo>
                  <a:cubicBezTo>
                    <a:pt x="1" y="1393"/>
                    <a:pt x="84" y="1465"/>
                    <a:pt x="167" y="1465"/>
                  </a:cubicBezTo>
                  <a:lnTo>
                    <a:pt x="405" y="1465"/>
                  </a:lnTo>
                  <a:cubicBezTo>
                    <a:pt x="501" y="1465"/>
                    <a:pt x="584" y="1393"/>
                    <a:pt x="572" y="1286"/>
                  </a:cubicBezTo>
                  <a:cubicBezTo>
                    <a:pt x="560" y="798"/>
                    <a:pt x="953" y="322"/>
                    <a:pt x="1525" y="322"/>
                  </a:cubicBezTo>
                  <a:cubicBezTo>
                    <a:pt x="1882" y="322"/>
                    <a:pt x="2227" y="524"/>
                    <a:pt x="2382" y="857"/>
                  </a:cubicBezTo>
                  <a:cubicBezTo>
                    <a:pt x="2415" y="915"/>
                    <a:pt x="2471" y="950"/>
                    <a:pt x="2530" y="950"/>
                  </a:cubicBezTo>
                  <a:cubicBezTo>
                    <a:pt x="2556" y="950"/>
                    <a:pt x="2583" y="943"/>
                    <a:pt x="2608" y="929"/>
                  </a:cubicBezTo>
                  <a:cubicBezTo>
                    <a:pt x="2679" y="905"/>
                    <a:pt x="2727" y="810"/>
                    <a:pt x="2679" y="738"/>
                  </a:cubicBezTo>
                  <a:cubicBezTo>
                    <a:pt x="2477" y="286"/>
                    <a:pt x="2013" y="0"/>
                    <a:pt x="152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335;p61">
              <a:extLst>
                <a:ext uri="{FF2B5EF4-FFF2-40B4-BE49-F238E27FC236}">
                  <a16:creationId xmlns:a16="http://schemas.microsoft.com/office/drawing/2014/main" id="{9AF6DC03-D31F-4CB9-5C7C-BD2D99AF8371}"/>
                </a:ext>
              </a:extLst>
            </p:cNvPr>
            <p:cNvSpPr/>
            <p:nvPr/>
          </p:nvSpPr>
          <p:spPr>
            <a:xfrm>
              <a:off x="3154024" y="1712337"/>
              <a:ext cx="15203" cy="109473"/>
            </a:xfrm>
            <a:custGeom>
              <a:avLst/>
              <a:gdLst/>
              <a:ahLst/>
              <a:cxnLst/>
              <a:rect l="l" t="t" r="r" b="b"/>
              <a:pathLst>
                <a:path w="478" h="3442" extrusionOk="0">
                  <a:moveTo>
                    <a:pt x="156" y="1"/>
                  </a:moveTo>
                  <a:cubicBezTo>
                    <a:pt x="72" y="1"/>
                    <a:pt x="1" y="72"/>
                    <a:pt x="1" y="167"/>
                  </a:cubicBezTo>
                  <a:lnTo>
                    <a:pt x="1" y="3275"/>
                  </a:lnTo>
                  <a:cubicBezTo>
                    <a:pt x="1" y="3370"/>
                    <a:pt x="72" y="3442"/>
                    <a:pt x="156" y="3442"/>
                  </a:cubicBezTo>
                  <a:lnTo>
                    <a:pt x="310" y="3442"/>
                  </a:lnTo>
                  <a:cubicBezTo>
                    <a:pt x="394" y="3442"/>
                    <a:pt x="477" y="3370"/>
                    <a:pt x="477" y="3275"/>
                  </a:cubicBezTo>
                  <a:cubicBezTo>
                    <a:pt x="477" y="3203"/>
                    <a:pt x="418" y="3132"/>
                    <a:pt x="322" y="3108"/>
                  </a:cubicBezTo>
                  <a:lnTo>
                    <a:pt x="322" y="167"/>
                  </a:lnTo>
                  <a:cubicBezTo>
                    <a:pt x="322" y="72"/>
                    <a:pt x="251" y="1"/>
                    <a:pt x="15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775544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a:t>
            </a:r>
            <a:endParaRPr/>
          </a:p>
        </p:txBody>
      </p:sp>
      <p:sp>
        <p:nvSpPr>
          <p:cNvPr id="13" name="Subtitle 12">
            <a:extLst>
              <a:ext uri="{FF2B5EF4-FFF2-40B4-BE49-F238E27FC236}">
                <a16:creationId xmlns:a16="http://schemas.microsoft.com/office/drawing/2014/main" id="{C5829895-D683-7576-ADFB-A804449E29ED}"/>
              </a:ext>
            </a:extLst>
          </p:cNvPr>
          <p:cNvSpPr>
            <a:spLocks noGrp="1"/>
          </p:cNvSpPr>
          <p:nvPr>
            <p:ph type="subTitle" idx="4"/>
          </p:nvPr>
        </p:nvSpPr>
        <p:spPr>
          <a:xfrm>
            <a:off x="720000" y="1324173"/>
            <a:ext cx="7291800" cy="502800"/>
          </a:xfrm>
        </p:spPr>
        <p:txBody>
          <a:bodyPr anchor="t"/>
          <a:lstStyle/>
          <a:p>
            <a:r>
              <a:rPr lang="en-GB">
                <a:solidFill>
                  <a:srgbClr val="FF0000"/>
                </a:solidFill>
              </a:rPr>
              <a:t>This slide is purposefully left not filled, as the teacher will decide what activity is best to do based on the time left, the mood of the class.</a:t>
            </a:r>
          </a:p>
          <a:p>
            <a:r>
              <a:rPr lang="en-GB">
                <a:solidFill>
                  <a:srgbClr val="FF0000"/>
                </a:solidFill>
              </a:rPr>
              <a:t>Some options:</a:t>
            </a:r>
          </a:p>
          <a:p>
            <a:pPr>
              <a:buFont typeface="Arial" panose="020B0604020202020204" pitchFamily="34" charset="0"/>
              <a:buChar char="•"/>
            </a:pPr>
            <a:r>
              <a:rPr lang="en-GB">
                <a:solidFill>
                  <a:srgbClr val="FF0000"/>
                </a:solidFill>
              </a:rPr>
              <a:t>Go back to the learning objectives and repeat the main learnings/ask if there is any question</a:t>
            </a:r>
          </a:p>
          <a:p>
            <a:pPr>
              <a:buFont typeface="Arial" panose="020B0604020202020204" pitchFamily="34" charset="0"/>
              <a:buChar char="•"/>
            </a:pPr>
            <a:r>
              <a:rPr lang="en-GB">
                <a:solidFill>
                  <a:srgbClr val="FF0000"/>
                </a:solidFill>
              </a:rPr>
              <a:t>Give a small exercise/story to do again in teams (e.g., there are two roofs in a house….where should I install my PV panels to maximize the efficiency?)</a:t>
            </a:r>
          </a:p>
          <a:p>
            <a:pPr>
              <a:buFont typeface="Arial" panose="020B0604020202020204" pitchFamily="34" charset="0"/>
              <a:buChar char="•"/>
            </a:pPr>
            <a:r>
              <a:rPr lang="en-GB">
                <a:solidFill>
                  <a:srgbClr val="FF0000"/>
                </a:solidFill>
              </a:rPr>
              <a:t>Watch the chapter summary video (slide </a:t>
            </a:r>
            <a:r>
              <a:rPr lang="en-GB">
                <a:solidFill>
                  <a:srgbClr val="FF0000"/>
                </a:solidFill>
                <a:highlight>
                  <a:srgbClr val="FFFF00"/>
                </a:highlight>
              </a:rPr>
              <a:t>57</a:t>
            </a:r>
            <a:r>
              <a:rPr lang="en-GB">
                <a:solidFill>
                  <a:srgbClr val="FF0000"/>
                </a:solidFill>
              </a:rPr>
              <a:t>)</a:t>
            </a:r>
          </a:p>
        </p:txBody>
      </p:sp>
    </p:spTree>
    <p:extLst>
      <p:ext uri="{BB962C8B-B14F-4D97-AF65-F5344CB8AC3E}">
        <p14:creationId xmlns:p14="http://schemas.microsoft.com/office/powerpoint/2010/main" val="3630584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Conclusions</a:t>
            </a:r>
            <a:endParaRPr/>
          </a:p>
        </p:txBody>
      </p:sp>
      <p:sp>
        <p:nvSpPr>
          <p:cNvPr id="14" name="Subtitle 12">
            <a:extLst>
              <a:ext uri="{FF2B5EF4-FFF2-40B4-BE49-F238E27FC236}">
                <a16:creationId xmlns:a16="http://schemas.microsoft.com/office/drawing/2014/main" id="{FCD5C603-8A02-3600-7F4C-B57EFB8C4FDE}"/>
              </a:ext>
            </a:extLst>
          </p:cNvPr>
          <p:cNvSpPr txBox="1">
            <a:spLocks/>
          </p:cNvSpPr>
          <p:nvPr/>
        </p:nvSpPr>
        <p:spPr>
          <a:xfrm>
            <a:off x="926100" y="1274651"/>
            <a:ext cx="7291800" cy="50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800"/>
              <a:buFont typeface="Epilogue"/>
              <a:buNone/>
              <a:defRPr sz="1800" b="1" i="0" u="none" strike="noStrike" cap="none">
                <a:solidFill>
                  <a:schemeClr val="dk1"/>
                </a:solidFill>
                <a:latin typeface="Epilogue"/>
                <a:ea typeface="Epilogue"/>
                <a:cs typeface="Epilogue"/>
                <a:sym typeface="Epilogue"/>
              </a:defRPr>
            </a:lvl1pPr>
            <a:lvl2pPr marL="914400" marR="0" lvl="1"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2pPr>
            <a:lvl3pPr marL="1371600" marR="0" lvl="2"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3pPr>
            <a:lvl4pPr marL="1828800" marR="0" lvl="3"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4pPr>
            <a:lvl5pPr marL="2286000" marR="0" lvl="4"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5pPr>
            <a:lvl6pPr marL="2743200" marR="0" lvl="5"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6pPr>
            <a:lvl7pPr marL="3200400" marR="0" lvl="6"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7pPr>
            <a:lvl8pPr marL="3657600" marR="0" lvl="7"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8pPr>
            <a:lvl9pPr marL="4114800" marR="0" lvl="8" indent="-317500" algn="ctr" rtl="0">
              <a:lnSpc>
                <a:spcPct val="115000"/>
              </a:lnSpc>
              <a:spcBef>
                <a:spcPts val="0"/>
              </a:spcBef>
              <a:spcAft>
                <a:spcPts val="0"/>
              </a:spcAft>
              <a:buClr>
                <a:schemeClr val="dk1"/>
              </a:buClr>
              <a:buSzPts val="1800"/>
              <a:buFont typeface="Epilogue"/>
              <a:buNone/>
              <a:defRPr sz="1800" b="1" i="0" u="none" strike="noStrike" cap="none">
                <a:solidFill>
                  <a:schemeClr val="dk1"/>
                </a:solidFill>
                <a:latin typeface="Epilogue"/>
                <a:ea typeface="Epilogue"/>
                <a:cs typeface="Epilogue"/>
                <a:sym typeface="Epilogue"/>
              </a:defRPr>
            </a:lvl9pPr>
          </a:lstStyle>
          <a:p>
            <a:r>
              <a:rPr lang="en-US" dirty="0"/>
              <a:t>Thanks to an </a:t>
            </a:r>
            <a:r>
              <a:rPr lang="en-US" dirty="0">
                <a:solidFill>
                  <a:schemeClr val="accent2"/>
                </a:solidFill>
              </a:rPr>
              <a:t>accurate understanding and analysis of all the basics external factor </a:t>
            </a:r>
            <a:r>
              <a:rPr lang="en-US" dirty="0"/>
              <a:t>we learned about today you’ll be able to:</a:t>
            </a:r>
          </a:p>
          <a:p>
            <a:endParaRPr lang="en-US" dirty="0"/>
          </a:p>
          <a:p>
            <a:pPr marL="139700" indent="0"/>
            <a:r>
              <a:rPr lang="en-US" dirty="0">
                <a:solidFill>
                  <a:schemeClr val="accent2"/>
                </a:solidFill>
              </a:rPr>
              <a:t>(Better) design your PV panels system</a:t>
            </a:r>
          </a:p>
          <a:p>
            <a:pPr>
              <a:buFont typeface="Arial" panose="020B0604020202020204" pitchFamily="34" charset="0"/>
              <a:buChar char="•"/>
            </a:pPr>
            <a:endParaRPr lang="en-US" dirty="0">
              <a:solidFill>
                <a:schemeClr val="accent2"/>
              </a:solidFill>
            </a:endParaRPr>
          </a:p>
          <a:p>
            <a:pPr marL="139700" indent="0"/>
            <a:r>
              <a:rPr lang="en-US" dirty="0">
                <a:solidFill>
                  <a:schemeClr val="accent2"/>
                </a:solidFill>
              </a:rPr>
              <a:t>Improve your PV panels power output and efficiency</a:t>
            </a:r>
          </a:p>
          <a:p>
            <a:pPr>
              <a:buFont typeface="Arial" panose="020B0604020202020204" pitchFamily="34" charset="0"/>
              <a:buChar char="•"/>
            </a:pPr>
            <a:endParaRPr lang="en-US" dirty="0">
              <a:solidFill>
                <a:schemeClr val="accent2"/>
              </a:solidFill>
            </a:endParaRPr>
          </a:p>
          <a:p>
            <a:pPr marL="139700" indent="0"/>
            <a:r>
              <a:rPr lang="en-US" dirty="0">
                <a:solidFill>
                  <a:schemeClr val="accent2"/>
                </a:solidFill>
              </a:rPr>
              <a:t>Maintain your PV panels and increase their lifetime</a:t>
            </a:r>
            <a:endParaRPr lang="en-US" dirty="0"/>
          </a:p>
          <a:p>
            <a:endParaRPr lang="en-US" dirty="0"/>
          </a:p>
        </p:txBody>
      </p:sp>
      <p:sp>
        <p:nvSpPr>
          <p:cNvPr id="9" name="Google Shape;9592;p58">
            <a:extLst>
              <a:ext uri="{FF2B5EF4-FFF2-40B4-BE49-F238E27FC236}">
                <a16:creationId xmlns:a16="http://schemas.microsoft.com/office/drawing/2014/main" id="{0B317B8C-6F1A-D195-D8BE-D8502A5D7480}"/>
              </a:ext>
            </a:extLst>
          </p:cNvPr>
          <p:cNvSpPr/>
          <p:nvPr/>
        </p:nvSpPr>
        <p:spPr>
          <a:xfrm>
            <a:off x="540236" y="2503005"/>
            <a:ext cx="529816" cy="526815"/>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174;p59">
            <a:extLst>
              <a:ext uri="{FF2B5EF4-FFF2-40B4-BE49-F238E27FC236}">
                <a16:creationId xmlns:a16="http://schemas.microsoft.com/office/drawing/2014/main" id="{42904FB6-3129-AD98-A9FE-0E2DD4846398}"/>
              </a:ext>
            </a:extLst>
          </p:cNvPr>
          <p:cNvGrpSpPr/>
          <p:nvPr/>
        </p:nvGrpSpPr>
        <p:grpSpPr>
          <a:xfrm>
            <a:off x="540236" y="3076235"/>
            <a:ext cx="529816" cy="530386"/>
            <a:chOff x="3539102" y="2427549"/>
            <a:chExt cx="355099" cy="355481"/>
          </a:xfrm>
        </p:grpSpPr>
        <p:sp>
          <p:nvSpPr>
            <p:cNvPr id="11" name="Google Shape;10175;p59">
              <a:extLst>
                <a:ext uri="{FF2B5EF4-FFF2-40B4-BE49-F238E27FC236}">
                  <a16:creationId xmlns:a16="http://schemas.microsoft.com/office/drawing/2014/main" id="{8A746983-FE42-60FC-EF18-A06D19071ED5}"/>
                </a:ext>
              </a:extLst>
            </p:cNvPr>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76;p59">
              <a:extLst>
                <a:ext uri="{FF2B5EF4-FFF2-40B4-BE49-F238E27FC236}">
                  <a16:creationId xmlns:a16="http://schemas.microsoft.com/office/drawing/2014/main" id="{5D9244F2-D427-731B-C534-6576E2CC7B61}"/>
                </a:ext>
              </a:extLst>
            </p:cNvPr>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524;p60">
            <a:extLst>
              <a:ext uri="{FF2B5EF4-FFF2-40B4-BE49-F238E27FC236}">
                <a16:creationId xmlns:a16="http://schemas.microsoft.com/office/drawing/2014/main" id="{D21B83DB-1B75-3FBE-818C-34E5A07E38E7}"/>
              </a:ext>
            </a:extLst>
          </p:cNvPr>
          <p:cNvGrpSpPr/>
          <p:nvPr/>
        </p:nvGrpSpPr>
        <p:grpSpPr>
          <a:xfrm>
            <a:off x="583955" y="3669767"/>
            <a:ext cx="470853" cy="499147"/>
            <a:chOff x="2704005" y="4258781"/>
            <a:chExt cx="342144" cy="362704"/>
          </a:xfrm>
        </p:grpSpPr>
        <p:sp>
          <p:nvSpPr>
            <p:cNvPr id="15" name="Google Shape;10525;p60">
              <a:extLst>
                <a:ext uri="{FF2B5EF4-FFF2-40B4-BE49-F238E27FC236}">
                  <a16:creationId xmlns:a16="http://schemas.microsoft.com/office/drawing/2014/main" id="{DD595B77-036C-EF7A-4444-CE288AE2B780}"/>
                </a:ext>
              </a:extLst>
            </p:cNvPr>
            <p:cNvSpPr/>
            <p:nvPr/>
          </p:nvSpPr>
          <p:spPr>
            <a:xfrm>
              <a:off x="2704005" y="4258781"/>
              <a:ext cx="173543" cy="183554"/>
            </a:xfrm>
            <a:custGeom>
              <a:avLst/>
              <a:gdLst/>
              <a:ahLst/>
              <a:cxnLst/>
              <a:rect l="l" t="t" r="r" b="b"/>
              <a:pathLst>
                <a:path w="5478" h="5794" extrusionOk="0">
                  <a:moveTo>
                    <a:pt x="2646" y="0"/>
                  </a:moveTo>
                  <a:cubicBezTo>
                    <a:pt x="2134" y="0"/>
                    <a:pt x="1626" y="154"/>
                    <a:pt x="1191" y="447"/>
                  </a:cubicBezTo>
                  <a:cubicBezTo>
                    <a:pt x="798" y="709"/>
                    <a:pt x="489" y="1066"/>
                    <a:pt x="298" y="1483"/>
                  </a:cubicBezTo>
                  <a:cubicBezTo>
                    <a:pt x="108" y="1876"/>
                    <a:pt x="1" y="2328"/>
                    <a:pt x="24" y="2769"/>
                  </a:cubicBezTo>
                  <a:cubicBezTo>
                    <a:pt x="24" y="2864"/>
                    <a:pt x="120" y="2936"/>
                    <a:pt x="203" y="2936"/>
                  </a:cubicBezTo>
                  <a:cubicBezTo>
                    <a:pt x="298" y="2936"/>
                    <a:pt x="370" y="2852"/>
                    <a:pt x="370" y="2757"/>
                  </a:cubicBezTo>
                  <a:cubicBezTo>
                    <a:pt x="346" y="1935"/>
                    <a:pt x="715" y="1197"/>
                    <a:pt x="1394" y="733"/>
                  </a:cubicBezTo>
                  <a:cubicBezTo>
                    <a:pt x="1786" y="473"/>
                    <a:pt x="2229" y="348"/>
                    <a:pt x="2668" y="348"/>
                  </a:cubicBezTo>
                  <a:cubicBezTo>
                    <a:pt x="3413" y="348"/>
                    <a:pt x="4146" y="709"/>
                    <a:pt x="4596" y="1376"/>
                  </a:cubicBezTo>
                  <a:cubicBezTo>
                    <a:pt x="5168" y="2209"/>
                    <a:pt x="5120" y="3293"/>
                    <a:pt x="4489" y="4079"/>
                  </a:cubicBezTo>
                  <a:cubicBezTo>
                    <a:pt x="4465" y="4114"/>
                    <a:pt x="4453" y="4162"/>
                    <a:pt x="4465" y="4198"/>
                  </a:cubicBezTo>
                  <a:lnTo>
                    <a:pt x="4525" y="5376"/>
                  </a:lnTo>
                  <a:lnTo>
                    <a:pt x="3453" y="4876"/>
                  </a:lnTo>
                  <a:cubicBezTo>
                    <a:pt x="3418" y="4852"/>
                    <a:pt x="3382" y="4852"/>
                    <a:pt x="3334" y="4852"/>
                  </a:cubicBezTo>
                  <a:cubicBezTo>
                    <a:pt x="3123" y="4915"/>
                    <a:pt x="2908" y="4945"/>
                    <a:pt x="2695" y="4945"/>
                  </a:cubicBezTo>
                  <a:cubicBezTo>
                    <a:pt x="1939" y="4945"/>
                    <a:pt x="1214" y="4565"/>
                    <a:pt x="786" y="3924"/>
                  </a:cubicBezTo>
                  <a:cubicBezTo>
                    <a:pt x="667" y="3745"/>
                    <a:pt x="584" y="3567"/>
                    <a:pt x="524" y="3352"/>
                  </a:cubicBezTo>
                  <a:cubicBezTo>
                    <a:pt x="495" y="3283"/>
                    <a:pt x="433" y="3239"/>
                    <a:pt x="359" y="3239"/>
                  </a:cubicBezTo>
                  <a:cubicBezTo>
                    <a:pt x="343" y="3239"/>
                    <a:pt x="327" y="3241"/>
                    <a:pt x="310" y="3245"/>
                  </a:cubicBezTo>
                  <a:cubicBezTo>
                    <a:pt x="227" y="3281"/>
                    <a:pt x="179" y="3364"/>
                    <a:pt x="203" y="3459"/>
                  </a:cubicBezTo>
                  <a:cubicBezTo>
                    <a:pt x="286" y="3686"/>
                    <a:pt x="382" y="3900"/>
                    <a:pt x="524" y="4090"/>
                  </a:cubicBezTo>
                  <a:cubicBezTo>
                    <a:pt x="1018" y="4840"/>
                    <a:pt x="1844" y="5272"/>
                    <a:pt x="2713" y="5272"/>
                  </a:cubicBezTo>
                  <a:cubicBezTo>
                    <a:pt x="2935" y="5272"/>
                    <a:pt x="3159" y="5244"/>
                    <a:pt x="3382" y="5186"/>
                  </a:cubicBezTo>
                  <a:lnTo>
                    <a:pt x="4644" y="5781"/>
                  </a:lnTo>
                  <a:cubicBezTo>
                    <a:pt x="4668" y="5793"/>
                    <a:pt x="4692" y="5793"/>
                    <a:pt x="4715" y="5793"/>
                  </a:cubicBezTo>
                  <a:cubicBezTo>
                    <a:pt x="4751" y="5793"/>
                    <a:pt x="4775" y="5781"/>
                    <a:pt x="4811" y="5757"/>
                  </a:cubicBezTo>
                  <a:cubicBezTo>
                    <a:pt x="4846" y="5734"/>
                    <a:pt x="4882" y="5674"/>
                    <a:pt x="4882" y="5614"/>
                  </a:cubicBezTo>
                  <a:lnTo>
                    <a:pt x="4823" y="4210"/>
                  </a:lnTo>
                  <a:cubicBezTo>
                    <a:pt x="5442" y="3328"/>
                    <a:pt x="5477" y="2102"/>
                    <a:pt x="4846" y="1162"/>
                  </a:cubicBezTo>
                  <a:cubicBezTo>
                    <a:pt x="4465" y="590"/>
                    <a:pt x="3870" y="185"/>
                    <a:pt x="3168" y="54"/>
                  </a:cubicBezTo>
                  <a:cubicBezTo>
                    <a:pt x="2995" y="18"/>
                    <a:pt x="2820" y="0"/>
                    <a:pt x="26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526;p60">
              <a:extLst>
                <a:ext uri="{FF2B5EF4-FFF2-40B4-BE49-F238E27FC236}">
                  <a16:creationId xmlns:a16="http://schemas.microsoft.com/office/drawing/2014/main" id="{5B8B49EA-6A3D-14DB-612D-C82F0D2B365C}"/>
                </a:ext>
              </a:extLst>
            </p:cNvPr>
            <p:cNvSpPr/>
            <p:nvPr/>
          </p:nvSpPr>
          <p:spPr>
            <a:xfrm>
              <a:off x="2733816" y="4278961"/>
              <a:ext cx="112052" cy="122633"/>
            </a:xfrm>
            <a:custGeom>
              <a:avLst/>
              <a:gdLst/>
              <a:ahLst/>
              <a:cxnLst/>
              <a:rect l="l" t="t" r="r" b="b"/>
              <a:pathLst>
                <a:path w="3537" h="3871" extrusionOk="0">
                  <a:moveTo>
                    <a:pt x="2285" y="0"/>
                  </a:moveTo>
                  <a:cubicBezTo>
                    <a:pt x="2256" y="0"/>
                    <a:pt x="2227" y="8"/>
                    <a:pt x="2203" y="24"/>
                  </a:cubicBezTo>
                  <a:cubicBezTo>
                    <a:pt x="2119" y="60"/>
                    <a:pt x="2096" y="167"/>
                    <a:pt x="2143" y="239"/>
                  </a:cubicBezTo>
                  <a:lnTo>
                    <a:pt x="2227" y="394"/>
                  </a:lnTo>
                  <a:cubicBezTo>
                    <a:pt x="2084" y="346"/>
                    <a:pt x="1917" y="334"/>
                    <a:pt x="1762" y="334"/>
                  </a:cubicBezTo>
                  <a:cubicBezTo>
                    <a:pt x="786" y="334"/>
                    <a:pt x="0" y="1120"/>
                    <a:pt x="0" y="2108"/>
                  </a:cubicBezTo>
                  <a:cubicBezTo>
                    <a:pt x="0" y="3084"/>
                    <a:pt x="786" y="3870"/>
                    <a:pt x="1762" y="3870"/>
                  </a:cubicBezTo>
                  <a:cubicBezTo>
                    <a:pt x="2750" y="3870"/>
                    <a:pt x="3536" y="3084"/>
                    <a:pt x="3536" y="2108"/>
                  </a:cubicBezTo>
                  <a:cubicBezTo>
                    <a:pt x="3477" y="1941"/>
                    <a:pt x="3465" y="1810"/>
                    <a:pt x="3429" y="1679"/>
                  </a:cubicBezTo>
                  <a:cubicBezTo>
                    <a:pt x="3420" y="1603"/>
                    <a:pt x="3349" y="1550"/>
                    <a:pt x="3279" y="1550"/>
                  </a:cubicBezTo>
                  <a:cubicBezTo>
                    <a:pt x="3261" y="1550"/>
                    <a:pt x="3243" y="1553"/>
                    <a:pt x="3227" y="1560"/>
                  </a:cubicBezTo>
                  <a:cubicBezTo>
                    <a:pt x="3131" y="1572"/>
                    <a:pt x="3072" y="1656"/>
                    <a:pt x="3108" y="1763"/>
                  </a:cubicBezTo>
                  <a:cubicBezTo>
                    <a:pt x="3131" y="1870"/>
                    <a:pt x="3155" y="1989"/>
                    <a:pt x="3155" y="2096"/>
                  </a:cubicBezTo>
                  <a:cubicBezTo>
                    <a:pt x="3155" y="2882"/>
                    <a:pt x="2512" y="3525"/>
                    <a:pt x="1715" y="3525"/>
                  </a:cubicBezTo>
                  <a:cubicBezTo>
                    <a:pt x="929" y="3525"/>
                    <a:pt x="286" y="2882"/>
                    <a:pt x="286" y="2096"/>
                  </a:cubicBezTo>
                  <a:cubicBezTo>
                    <a:pt x="286" y="1298"/>
                    <a:pt x="929" y="667"/>
                    <a:pt x="1715" y="667"/>
                  </a:cubicBezTo>
                  <a:cubicBezTo>
                    <a:pt x="1834" y="667"/>
                    <a:pt x="1941" y="679"/>
                    <a:pt x="2060" y="703"/>
                  </a:cubicBezTo>
                  <a:lnTo>
                    <a:pt x="1881" y="751"/>
                  </a:lnTo>
                  <a:cubicBezTo>
                    <a:pt x="1798" y="763"/>
                    <a:pt x="1738" y="858"/>
                    <a:pt x="1762" y="965"/>
                  </a:cubicBezTo>
                  <a:cubicBezTo>
                    <a:pt x="1772" y="1031"/>
                    <a:pt x="1834" y="1083"/>
                    <a:pt x="1913" y="1083"/>
                  </a:cubicBezTo>
                  <a:cubicBezTo>
                    <a:pt x="1934" y="1083"/>
                    <a:pt x="1955" y="1079"/>
                    <a:pt x="1977" y="1072"/>
                  </a:cubicBezTo>
                  <a:lnTo>
                    <a:pt x="2655" y="929"/>
                  </a:lnTo>
                  <a:cubicBezTo>
                    <a:pt x="2762" y="894"/>
                    <a:pt x="2822" y="775"/>
                    <a:pt x="2762" y="679"/>
                  </a:cubicBezTo>
                  <a:lnTo>
                    <a:pt x="2417" y="84"/>
                  </a:lnTo>
                  <a:cubicBezTo>
                    <a:pt x="2394" y="29"/>
                    <a:pt x="2339" y="0"/>
                    <a:pt x="22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527;p60">
              <a:extLst>
                <a:ext uri="{FF2B5EF4-FFF2-40B4-BE49-F238E27FC236}">
                  <a16:creationId xmlns:a16="http://schemas.microsoft.com/office/drawing/2014/main" id="{A06E8DE5-1B44-982E-6FD6-520342D890F6}"/>
                </a:ext>
              </a:extLst>
            </p:cNvPr>
            <p:cNvSpPr/>
            <p:nvPr/>
          </p:nvSpPr>
          <p:spPr>
            <a:xfrm>
              <a:off x="2759445" y="4322711"/>
              <a:ext cx="33993" cy="44542"/>
            </a:xfrm>
            <a:custGeom>
              <a:avLst/>
              <a:gdLst/>
              <a:ahLst/>
              <a:cxnLst/>
              <a:rect l="l" t="t" r="r" b="b"/>
              <a:pathLst>
                <a:path w="1073" h="1406" extrusionOk="0">
                  <a:moveTo>
                    <a:pt x="513" y="1"/>
                  </a:moveTo>
                  <a:cubicBezTo>
                    <a:pt x="239" y="1"/>
                    <a:pt x="36" y="203"/>
                    <a:pt x="36" y="453"/>
                  </a:cubicBezTo>
                  <a:cubicBezTo>
                    <a:pt x="36" y="548"/>
                    <a:pt x="108" y="620"/>
                    <a:pt x="203" y="620"/>
                  </a:cubicBezTo>
                  <a:cubicBezTo>
                    <a:pt x="287" y="620"/>
                    <a:pt x="358" y="548"/>
                    <a:pt x="358" y="453"/>
                  </a:cubicBezTo>
                  <a:cubicBezTo>
                    <a:pt x="358" y="382"/>
                    <a:pt x="417" y="322"/>
                    <a:pt x="513" y="322"/>
                  </a:cubicBezTo>
                  <a:lnTo>
                    <a:pt x="560" y="322"/>
                  </a:lnTo>
                  <a:cubicBezTo>
                    <a:pt x="572" y="322"/>
                    <a:pt x="584" y="334"/>
                    <a:pt x="584" y="334"/>
                  </a:cubicBezTo>
                  <a:lnTo>
                    <a:pt x="584" y="358"/>
                  </a:lnTo>
                  <a:lnTo>
                    <a:pt x="48" y="1144"/>
                  </a:lnTo>
                  <a:cubicBezTo>
                    <a:pt x="13" y="1191"/>
                    <a:pt x="1" y="1263"/>
                    <a:pt x="36" y="1322"/>
                  </a:cubicBezTo>
                  <a:cubicBezTo>
                    <a:pt x="60" y="1382"/>
                    <a:pt x="120" y="1406"/>
                    <a:pt x="179" y="1406"/>
                  </a:cubicBezTo>
                  <a:lnTo>
                    <a:pt x="906" y="1406"/>
                  </a:lnTo>
                  <a:cubicBezTo>
                    <a:pt x="1001" y="1406"/>
                    <a:pt x="1072" y="1334"/>
                    <a:pt x="1072" y="1251"/>
                  </a:cubicBezTo>
                  <a:cubicBezTo>
                    <a:pt x="1072" y="1156"/>
                    <a:pt x="1037" y="1072"/>
                    <a:pt x="929" y="1072"/>
                  </a:cubicBezTo>
                  <a:lnTo>
                    <a:pt x="513" y="1072"/>
                  </a:lnTo>
                  <a:lnTo>
                    <a:pt x="870" y="548"/>
                  </a:lnTo>
                  <a:cubicBezTo>
                    <a:pt x="941" y="441"/>
                    <a:pt x="941" y="310"/>
                    <a:pt x="882" y="191"/>
                  </a:cubicBezTo>
                  <a:cubicBezTo>
                    <a:pt x="822" y="72"/>
                    <a:pt x="691" y="1"/>
                    <a:pt x="56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528;p60">
              <a:extLst>
                <a:ext uri="{FF2B5EF4-FFF2-40B4-BE49-F238E27FC236}">
                  <a16:creationId xmlns:a16="http://schemas.microsoft.com/office/drawing/2014/main" id="{3D6B61C3-F648-FC17-6266-BA40FD0C01FA}"/>
                </a:ext>
              </a:extLst>
            </p:cNvPr>
            <p:cNvSpPr/>
            <p:nvPr/>
          </p:nvSpPr>
          <p:spPr>
            <a:xfrm>
              <a:off x="2791885" y="4321951"/>
              <a:ext cx="26073" cy="44922"/>
            </a:xfrm>
            <a:custGeom>
              <a:avLst/>
              <a:gdLst/>
              <a:ahLst/>
              <a:cxnLst/>
              <a:rect l="l" t="t" r="r" b="b"/>
              <a:pathLst>
                <a:path w="823" h="1418" extrusionOk="0">
                  <a:moveTo>
                    <a:pt x="167" y="1"/>
                  </a:moveTo>
                  <a:cubicBezTo>
                    <a:pt x="84" y="1"/>
                    <a:pt x="1" y="84"/>
                    <a:pt x="1" y="168"/>
                  </a:cubicBezTo>
                  <a:lnTo>
                    <a:pt x="1" y="751"/>
                  </a:lnTo>
                  <a:cubicBezTo>
                    <a:pt x="1" y="834"/>
                    <a:pt x="84" y="918"/>
                    <a:pt x="167" y="918"/>
                  </a:cubicBezTo>
                  <a:lnTo>
                    <a:pt x="501" y="918"/>
                  </a:lnTo>
                  <a:lnTo>
                    <a:pt x="501" y="1251"/>
                  </a:lnTo>
                  <a:cubicBezTo>
                    <a:pt x="501" y="1346"/>
                    <a:pt x="572" y="1418"/>
                    <a:pt x="667" y="1418"/>
                  </a:cubicBezTo>
                  <a:cubicBezTo>
                    <a:pt x="751" y="1418"/>
                    <a:pt x="822" y="1346"/>
                    <a:pt x="822" y="1251"/>
                  </a:cubicBezTo>
                  <a:lnTo>
                    <a:pt x="822" y="751"/>
                  </a:lnTo>
                  <a:lnTo>
                    <a:pt x="822" y="168"/>
                  </a:lnTo>
                  <a:cubicBezTo>
                    <a:pt x="810" y="84"/>
                    <a:pt x="739" y="1"/>
                    <a:pt x="644" y="1"/>
                  </a:cubicBezTo>
                  <a:cubicBezTo>
                    <a:pt x="560" y="1"/>
                    <a:pt x="477" y="84"/>
                    <a:pt x="477" y="168"/>
                  </a:cubicBezTo>
                  <a:lnTo>
                    <a:pt x="477" y="572"/>
                  </a:lnTo>
                  <a:lnTo>
                    <a:pt x="334" y="572"/>
                  </a:lnTo>
                  <a:lnTo>
                    <a:pt x="334" y="168"/>
                  </a:lnTo>
                  <a:cubicBezTo>
                    <a:pt x="334" y="84"/>
                    <a:pt x="263" y="1"/>
                    <a:pt x="16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529;p60">
              <a:extLst>
                <a:ext uri="{FF2B5EF4-FFF2-40B4-BE49-F238E27FC236}">
                  <a16:creationId xmlns:a16="http://schemas.microsoft.com/office/drawing/2014/main" id="{429E8CD2-AE06-0C1D-2792-77A910E6B141}"/>
                </a:ext>
              </a:extLst>
            </p:cNvPr>
            <p:cNvSpPr/>
            <p:nvPr/>
          </p:nvSpPr>
          <p:spPr>
            <a:xfrm>
              <a:off x="2828095" y="4322648"/>
              <a:ext cx="218053" cy="170597"/>
            </a:xfrm>
            <a:custGeom>
              <a:avLst/>
              <a:gdLst/>
              <a:ahLst/>
              <a:cxnLst/>
              <a:rect l="l" t="t" r="r" b="b"/>
              <a:pathLst>
                <a:path w="6883" h="5385" extrusionOk="0">
                  <a:moveTo>
                    <a:pt x="4111" y="0"/>
                  </a:moveTo>
                  <a:cubicBezTo>
                    <a:pt x="4032" y="0"/>
                    <a:pt x="3952" y="5"/>
                    <a:pt x="3870" y="15"/>
                  </a:cubicBezTo>
                  <a:cubicBezTo>
                    <a:pt x="3251" y="62"/>
                    <a:pt x="2632" y="372"/>
                    <a:pt x="2156" y="860"/>
                  </a:cubicBezTo>
                  <a:cubicBezTo>
                    <a:pt x="1679" y="1348"/>
                    <a:pt x="1382" y="1979"/>
                    <a:pt x="1334" y="2586"/>
                  </a:cubicBezTo>
                  <a:cubicBezTo>
                    <a:pt x="1310" y="3015"/>
                    <a:pt x="1382" y="3420"/>
                    <a:pt x="1549" y="3825"/>
                  </a:cubicBezTo>
                  <a:lnTo>
                    <a:pt x="72" y="5087"/>
                  </a:lnTo>
                  <a:cubicBezTo>
                    <a:pt x="1" y="5146"/>
                    <a:pt x="1" y="5253"/>
                    <a:pt x="60" y="5325"/>
                  </a:cubicBezTo>
                  <a:cubicBezTo>
                    <a:pt x="84" y="5372"/>
                    <a:pt x="132" y="5384"/>
                    <a:pt x="191" y="5384"/>
                  </a:cubicBezTo>
                  <a:cubicBezTo>
                    <a:pt x="227" y="5384"/>
                    <a:pt x="263" y="5372"/>
                    <a:pt x="298" y="5337"/>
                  </a:cubicBezTo>
                  <a:lnTo>
                    <a:pt x="1870" y="3991"/>
                  </a:lnTo>
                  <a:cubicBezTo>
                    <a:pt x="1930" y="3944"/>
                    <a:pt x="1941" y="3848"/>
                    <a:pt x="1918" y="3789"/>
                  </a:cubicBezTo>
                  <a:cubicBezTo>
                    <a:pt x="1739" y="3420"/>
                    <a:pt x="1668" y="3015"/>
                    <a:pt x="1691" y="2598"/>
                  </a:cubicBezTo>
                  <a:cubicBezTo>
                    <a:pt x="1763" y="1491"/>
                    <a:pt x="2811" y="431"/>
                    <a:pt x="3906" y="336"/>
                  </a:cubicBezTo>
                  <a:cubicBezTo>
                    <a:pt x="3965" y="333"/>
                    <a:pt x="4023" y="332"/>
                    <a:pt x="4081" y="332"/>
                  </a:cubicBezTo>
                  <a:cubicBezTo>
                    <a:pt x="4280" y="332"/>
                    <a:pt x="4474" y="350"/>
                    <a:pt x="4668" y="396"/>
                  </a:cubicBezTo>
                  <a:cubicBezTo>
                    <a:pt x="4716" y="419"/>
                    <a:pt x="4716" y="443"/>
                    <a:pt x="4727" y="455"/>
                  </a:cubicBezTo>
                  <a:cubicBezTo>
                    <a:pt x="4727" y="479"/>
                    <a:pt x="4739" y="503"/>
                    <a:pt x="4716" y="539"/>
                  </a:cubicBezTo>
                  <a:lnTo>
                    <a:pt x="3632" y="1622"/>
                  </a:lnTo>
                  <a:cubicBezTo>
                    <a:pt x="3477" y="1765"/>
                    <a:pt x="3394" y="1967"/>
                    <a:pt x="3394" y="2182"/>
                  </a:cubicBezTo>
                  <a:cubicBezTo>
                    <a:pt x="3394" y="2396"/>
                    <a:pt x="3477" y="2598"/>
                    <a:pt x="3632" y="2753"/>
                  </a:cubicBezTo>
                  <a:lnTo>
                    <a:pt x="4132" y="3253"/>
                  </a:lnTo>
                  <a:cubicBezTo>
                    <a:pt x="4287" y="3408"/>
                    <a:pt x="4489" y="3485"/>
                    <a:pt x="4692" y="3485"/>
                  </a:cubicBezTo>
                  <a:cubicBezTo>
                    <a:pt x="4894" y="3485"/>
                    <a:pt x="5097" y="3408"/>
                    <a:pt x="5251" y="3253"/>
                  </a:cubicBezTo>
                  <a:lnTo>
                    <a:pt x="6347" y="2158"/>
                  </a:lnTo>
                  <a:cubicBezTo>
                    <a:pt x="6369" y="2135"/>
                    <a:pt x="6387" y="2127"/>
                    <a:pt x="6403" y="2127"/>
                  </a:cubicBezTo>
                  <a:cubicBezTo>
                    <a:pt x="6413" y="2127"/>
                    <a:pt x="6421" y="2130"/>
                    <a:pt x="6430" y="2134"/>
                  </a:cubicBezTo>
                  <a:cubicBezTo>
                    <a:pt x="6442" y="2134"/>
                    <a:pt x="6466" y="2158"/>
                    <a:pt x="6478" y="2194"/>
                  </a:cubicBezTo>
                  <a:cubicBezTo>
                    <a:pt x="6537" y="2455"/>
                    <a:pt x="6573" y="2705"/>
                    <a:pt x="6537" y="2967"/>
                  </a:cubicBezTo>
                  <a:cubicBezTo>
                    <a:pt x="6478" y="3753"/>
                    <a:pt x="5966" y="4515"/>
                    <a:pt x="5216" y="4944"/>
                  </a:cubicBezTo>
                  <a:cubicBezTo>
                    <a:pt x="5144" y="4980"/>
                    <a:pt x="5108" y="5087"/>
                    <a:pt x="5156" y="5158"/>
                  </a:cubicBezTo>
                  <a:cubicBezTo>
                    <a:pt x="5187" y="5213"/>
                    <a:pt x="5244" y="5242"/>
                    <a:pt x="5300" y="5242"/>
                  </a:cubicBezTo>
                  <a:cubicBezTo>
                    <a:pt x="5329" y="5242"/>
                    <a:pt x="5358" y="5234"/>
                    <a:pt x="5382" y="5218"/>
                  </a:cubicBezTo>
                  <a:cubicBezTo>
                    <a:pt x="6228" y="4741"/>
                    <a:pt x="6823" y="3884"/>
                    <a:pt x="6883" y="2991"/>
                  </a:cubicBezTo>
                  <a:cubicBezTo>
                    <a:pt x="6871" y="2682"/>
                    <a:pt x="6859" y="2384"/>
                    <a:pt x="6775" y="2098"/>
                  </a:cubicBezTo>
                  <a:cubicBezTo>
                    <a:pt x="6752" y="1943"/>
                    <a:pt x="6632" y="1848"/>
                    <a:pt x="6478" y="1801"/>
                  </a:cubicBezTo>
                  <a:cubicBezTo>
                    <a:pt x="6440" y="1788"/>
                    <a:pt x="6402" y="1782"/>
                    <a:pt x="6364" y="1782"/>
                  </a:cubicBezTo>
                  <a:cubicBezTo>
                    <a:pt x="6258" y="1782"/>
                    <a:pt x="6155" y="1829"/>
                    <a:pt x="6085" y="1908"/>
                  </a:cubicBezTo>
                  <a:lnTo>
                    <a:pt x="4978" y="3003"/>
                  </a:lnTo>
                  <a:cubicBezTo>
                    <a:pt x="4888" y="3092"/>
                    <a:pt x="4772" y="3137"/>
                    <a:pt x="4658" y="3137"/>
                  </a:cubicBezTo>
                  <a:cubicBezTo>
                    <a:pt x="4543" y="3137"/>
                    <a:pt x="4430" y="3092"/>
                    <a:pt x="4346" y="3003"/>
                  </a:cubicBezTo>
                  <a:lnTo>
                    <a:pt x="3835" y="2503"/>
                  </a:lnTo>
                  <a:cubicBezTo>
                    <a:pt x="3751" y="2408"/>
                    <a:pt x="3704" y="2301"/>
                    <a:pt x="3704" y="2170"/>
                  </a:cubicBezTo>
                  <a:cubicBezTo>
                    <a:pt x="3704" y="2051"/>
                    <a:pt x="3751" y="1932"/>
                    <a:pt x="3835" y="1848"/>
                  </a:cubicBezTo>
                  <a:lnTo>
                    <a:pt x="4918" y="753"/>
                  </a:lnTo>
                  <a:cubicBezTo>
                    <a:pt x="5025" y="658"/>
                    <a:pt x="5073" y="491"/>
                    <a:pt x="5025" y="360"/>
                  </a:cubicBezTo>
                  <a:cubicBezTo>
                    <a:pt x="4978" y="205"/>
                    <a:pt x="4882" y="98"/>
                    <a:pt x="4727" y="74"/>
                  </a:cubicBezTo>
                  <a:cubicBezTo>
                    <a:pt x="4520" y="31"/>
                    <a:pt x="4320" y="0"/>
                    <a:pt x="411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530;p60">
              <a:extLst>
                <a:ext uri="{FF2B5EF4-FFF2-40B4-BE49-F238E27FC236}">
                  <a16:creationId xmlns:a16="http://schemas.microsoft.com/office/drawing/2014/main" id="{3C224FA5-2906-9778-FF6F-AD00F2C94539}"/>
                </a:ext>
              </a:extLst>
            </p:cNvPr>
            <p:cNvSpPr/>
            <p:nvPr/>
          </p:nvSpPr>
          <p:spPr>
            <a:xfrm>
              <a:off x="2746995" y="4480034"/>
              <a:ext cx="232404" cy="141451"/>
            </a:xfrm>
            <a:custGeom>
              <a:avLst/>
              <a:gdLst/>
              <a:ahLst/>
              <a:cxnLst/>
              <a:rect l="l" t="t" r="r" b="b"/>
              <a:pathLst>
                <a:path w="7336" h="4465" extrusionOk="0">
                  <a:moveTo>
                    <a:pt x="5613" y="0"/>
                  </a:moveTo>
                  <a:cubicBezTo>
                    <a:pt x="5566" y="0"/>
                    <a:pt x="5522" y="19"/>
                    <a:pt x="5490" y="59"/>
                  </a:cubicBezTo>
                  <a:lnTo>
                    <a:pt x="2168" y="3905"/>
                  </a:lnTo>
                  <a:cubicBezTo>
                    <a:pt x="2049" y="4036"/>
                    <a:pt x="1870" y="4119"/>
                    <a:pt x="1692" y="4119"/>
                  </a:cubicBezTo>
                  <a:cubicBezTo>
                    <a:pt x="1513" y="4119"/>
                    <a:pt x="1334" y="4060"/>
                    <a:pt x="1203" y="3929"/>
                  </a:cubicBezTo>
                  <a:lnTo>
                    <a:pt x="549" y="3274"/>
                  </a:lnTo>
                  <a:cubicBezTo>
                    <a:pt x="429" y="3143"/>
                    <a:pt x="358" y="2976"/>
                    <a:pt x="358" y="2786"/>
                  </a:cubicBezTo>
                  <a:cubicBezTo>
                    <a:pt x="370" y="2607"/>
                    <a:pt x="441" y="2429"/>
                    <a:pt x="572" y="2321"/>
                  </a:cubicBezTo>
                  <a:lnTo>
                    <a:pt x="2334" y="821"/>
                  </a:lnTo>
                  <a:cubicBezTo>
                    <a:pt x="2406" y="762"/>
                    <a:pt x="2406" y="655"/>
                    <a:pt x="2346" y="583"/>
                  </a:cubicBezTo>
                  <a:cubicBezTo>
                    <a:pt x="2315" y="546"/>
                    <a:pt x="2271" y="528"/>
                    <a:pt x="2226" y="528"/>
                  </a:cubicBezTo>
                  <a:cubicBezTo>
                    <a:pt x="2185" y="528"/>
                    <a:pt x="2142" y="543"/>
                    <a:pt x="2108" y="571"/>
                  </a:cubicBezTo>
                  <a:lnTo>
                    <a:pt x="358" y="2071"/>
                  </a:lnTo>
                  <a:cubicBezTo>
                    <a:pt x="144" y="2250"/>
                    <a:pt x="25" y="2500"/>
                    <a:pt x="13" y="2786"/>
                  </a:cubicBezTo>
                  <a:cubicBezTo>
                    <a:pt x="1" y="3048"/>
                    <a:pt x="96" y="3322"/>
                    <a:pt x="299" y="3512"/>
                  </a:cubicBezTo>
                  <a:lnTo>
                    <a:pt x="953" y="4167"/>
                  </a:lnTo>
                  <a:cubicBezTo>
                    <a:pt x="1132" y="4357"/>
                    <a:pt x="1394" y="4465"/>
                    <a:pt x="1644" y="4465"/>
                  </a:cubicBezTo>
                  <a:lnTo>
                    <a:pt x="1680" y="4465"/>
                  </a:lnTo>
                  <a:cubicBezTo>
                    <a:pt x="1965" y="4453"/>
                    <a:pt x="2215" y="4334"/>
                    <a:pt x="2394" y="4119"/>
                  </a:cubicBezTo>
                  <a:lnTo>
                    <a:pt x="5633" y="369"/>
                  </a:lnTo>
                  <a:cubicBezTo>
                    <a:pt x="5970" y="502"/>
                    <a:pt x="6298" y="564"/>
                    <a:pt x="6648" y="564"/>
                  </a:cubicBezTo>
                  <a:cubicBezTo>
                    <a:pt x="6706" y="564"/>
                    <a:pt x="6764" y="563"/>
                    <a:pt x="6823" y="559"/>
                  </a:cubicBezTo>
                  <a:cubicBezTo>
                    <a:pt x="6942" y="559"/>
                    <a:pt x="7061" y="535"/>
                    <a:pt x="7180" y="524"/>
                  </a:cubicBezTo>
                  <a:cubicBezTo>
                    <a:pt x="7276" y="488"/>
                    <a:pt x="7335" y="404"/>
                    <a:pt x="7323" y="309"/>
                  </a:cubicBezTo>
                  <a:cubicBezTo>
                    <a:pt x="7301" y="233"/>
                    <a:pt x="7230" y="177"/>
                    <a:pt x="7145" y="177"/>
                  </a:cubicBezTo>
                  <a:cubicBezTo>
                    <a:pt x="7137" y="177"/>
                    <a:pt x="7129" y="177"/>
                    <a:pt x="7121" y="178"/>
                  </a:cubicBezTo>
                  <a:cubicBezTo>
                    <a:pt x="7026" y="190"/>
                    <a:pt x="6918" y="214"/>
                    <a:pt x="6823" y="226"/>
                  </a:cubicBezTo>
                  <a:cubicBezTo>
                    <a:pt x="6774" y="229"/>
                    <a:pt x="6725" y="230"/>
                    <a:pt x="6676" y="230"/>
                  </a:cubicBezTo>
                  <a:cubicBezTo>
                    <a:pt x="6335" y="230"/>
                    <a:pt x="6003" y="157"/>
                    <a:pt x="5680" y="12"/>
                  </a:cubicBezTo>
                  <a:cubicBezTo>
                    <a:pt x="5658" y="4"/>
                    <a:pt x="5635" y="0"/>
                    <a:pt x="56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531;p60">
              <a:extLst>
                <a:ext uri="{FF2B5EF4-FFF2-40B4-BE49-F238E27FC236}">
                  <a16:creationId xmlns:a16="http://schemas.microsoft.com/office/drawing/2014/main" id="{CA54DA24-9531-84D4-9312-7255573D7539}"/>
                </a:ext>
              </a:extLst>
            </p:cNvPr>
            <p:cNvSpPr/>
            <p:nvPr/>
          </p:nvSpPr>
          <p:spPr>
            <a:xfrm>
              <a:off x="2889206" y="4345046"/>
              <a:ext cx="46411" cy="47488"/>
            </a:xfrm>
            <a:custGeom>
              <a:avLst/>
              <a:gdLst/>
              <a:ahLst/>
              <a:cxnLst/>
              <a:rect l="l" t="t" r="r" b="b"/>
              <a:pathLst>
                <a:path w="1465" h="1499" extrusionOk="0">
                  <a:moveTo>
                    <a:pt x="1250" y="0"/>
                  </a:moveTo>
                  <a:cubicBezTo>
                    <a:pt x="1222" y="0"/>
                    <a:pt x="1193" y="7"/>
                    <a:pt x="1167" y="22"/>
                  </a:cubicBezTo>
                  <a:cubicBezTo>
                    <a:pt x="679" y="320"/>
                    <a:pt x="298" y="748"/>
                    <a:pt x="48" y="1260"/>
                  </a:cubicBezTo>
                  <a:cubicBezTo>
                    <a:pt x="1" y="1344"/>
                    <a:pt x="48" y="1439"/>
                    <a:pt x="120" y="1475"/>
                  </a:cubicBezTo>
                  <a:cubicBezTo>
                    <a:pt x="155" y="1498"/>
                    <a:pt x="167" y="1498"/>
                    <a:pt x="191" y="1498"/>
                  </a:cubicBezTo>
                  <a:cubicBezTo>
                    <a:pt x="251" y="1498"/>
                    <a:pt x="310" y="1463"/>
                    <a:pt x="346" y="1403"/>
                  </a:cubicBezTo>
                  <a:cubicBezTo>
                    <a:pt x="548" y="963"/>
                    <a:pt x="905" y="570"/>
                    <a:pt x="1322" y="308"/>
                  </a:cubicBezTo>
                  <a:cubicBezTo>
                    <a:pt x="1429" y="260"/>
                    <a:pt x="1465" y="153"/>
                    <a:pt x="1405" y="82"/>
                  </a:cubicBezTo>
                  <a:cubicBezTo>
                    <a:pt x="1373" y="33"/>
                    <a:pt x="1312" y="0"/>
                    <a:pt x="1250"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8BA8-938F-EBCE-29C2-9FF643B9CC6F}"/>
              </a:ext>
            </a:extLst>
          </p:cNvPr>
          <p:cNvSpPr>
            <a:spLocks noGrp="1"/>
          </p:cNvSpPr>
          <p:nvPr>
            <p:ph type="title"/>
          </p:nvPr>
        </p:nvSpPr>
        <p:spPr>
          <a:xfrm>
            <a:off x="3205999" y="1376550"/>
            <a:ext cx="5110228" cy="2390400"/>
          </a:xfrm>
        </p:spPr>
        <p:txBody>
          <a:bodyPr/>
          <a:lstStyle/>
          <a:p>
            <a:r>
              <a:rPr lang="en-US"/>
              <a:t>Thank you and see you later to learn more about PV panels!</a:t>
            </a:r>
          </a:p>
        </p:txBody>
      </p:sp>
      <p:sp>
        <p:nvSpPr>
          <p:cNvPr id="3" name="Google Shape;730;p43">
            <a:extLst>
              <a:ext uri="{FF2B5EF4-FFF2-40B4-BE49-F238E27FC236}">
                <a16:creationId xmlns:a16="http://schemas.microsoft.com/office/drawing/2014/main" id="{BEA61C53-CD06-AF3F-7A5E-5A5834F409BD}"/>
              </a:ext>
            </a:extLst>
          </p:cNvPr>
          <p:cNvSpPr/>
          <p:nvPr/>
        </p:nvSpPr>
        <p:spPr>
          <a:xfrm>
            <a:off x="1843400" y="277775"/>
            <a:ext cx="6954924" cy="4150857"/>
          </a:xfrm>
          <a:custGeom>
            <a:avLst/>
            <a:gdLst/>
            <a:ahLst/>
            <a:cxnLst/>
            <a:rect l="l" t="t" r="r" b="b"/>
            <a:pathLst>
              <a:path w="22609" h="10401" fill="none" extrusionOk="0">
                <a:moveTo>
                  <a:pt x="19388" y="10401"/>
                </a:moveTo>
                <a:lnTo>
                  <a:pt x="19388" y="10401"/>
                </a:lnTo>
                <a:cubicBezTo>
                  <a:pt x="21897" y="10401"/>
                  <a:pt x="21897" y="10401"/>
                  <a:pt x="21897" y="10401"/>
                </a:cubicBezTo>
                <a:cubicBezTo>
                  <a:pt x="22292" y="10401"/>
                  <a:pt x="22609" y="10084"/>
                  <a:pt x="22609" y="9693"/>
                </a:cubicBezTo>
                <a:cubicBezTo>
                  <a:pt x="22609" y="478"/>
                  <a:pt x="22609" y="478"/>
                  <a:pt x="22609" y="478"/>
                </a:cubicBezTo>
                <a:cubicBezTo>
                  <a:pt x="22609" y="215"/>
                  <a:pt x="22394" y="0"/>
                  <a:pt x="22131" y="0"/>
                </a:cubicBezTo>
                <a:cubicBezTo>
                  <a:pt x="478" y="0"/>
                  <a:pt x="478" y="0"/>
                  <a:pt x="478" y="0"/>
                </a:cubicBezTo>
                <a:cubicBezTo>
                  <a:pt x="215" y="0"/>
                  <a:pt x="0" y="215"/>
                  <a:pt x="0" y="478"/>
                </a:cubicBezTo>
                <a:cubicBezTo>
                  <a:pt x="0" y="4670"/>
                  <a:pt x="0" y="4670"/>
                  <a:pt x="0" y="4670"/>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4" name="Google Shape;731;p43">
            <a:extLst>
              <a:ext uri="{FF2B5EF4-FFF2-40B4-BE49-F238E27FC236}">
                <a16:creationId xmlns:a16="http://schemas.microsoft.com/office/drawing/2014/main" id="{6560C493-1984-DC62-7F8F-21115D686895}"/>
              </a:ext>
            </a:extLst>
          </p:cNvPr>
          <p:cNvSpPr/>
          <p:nvPr/>
        </p:nvSpPr>
        <p:spPr>
          <a:xfrm rot="5400000">
            <a:off x="607348" y="3672823"/>
            <a:ext cx="395725" cy="2022828"/>
          </a:xfrm>
          <a:custGeom>
            <a:avLst/>
            <a:gdLst/>
            <a:ahLst/>
            <a:cxnLst/>
            <a:rect l="l" t="t" r="r" b="b"/>
            <a:pathLst>
              <a:path w="1427" h="3957" fill="none" extrusionOk="0">
                <a:moveTo>
                  <a:pt x="0" y="0"/>
                </a:moveTo>
                <a:lnTo>
                  <a:pt x="0" y="0"/>
                </a:lnTo>
                <a:cubicBezTo>
                  <a:pt x="959" y="0"/>
                  <a:pt x="959" y="0"/>
                  <a:pt x="959" y="0"/>
                </a:cubicBezTo>
                <a:cubicBezTo>
                  <a:pt x="1216" y="0"/>
                  <a:pt x="1427" y="207"/>
                  <a:pt x="1427" y="465"/>
                </a:cubicBezTo>
                <a:cubicBezTo>
                  <a:pt x="1427" y="3957"/>
                  <a:pt x="1427" y="3957"/>
                  <a:pt x="1427" y="3957"/>
                </a:cubicBezTo>
              </a:path>
            </a:pathLst>
          </a:custGeom>
          <a:noFill/>
          <a:ln w="9525" cap="rnd" cmpd="sng">
            <a:solidFill>
              <a:schemeClr val="dk1"/>
            </a:solidFill>
            <a:prstDash val="solid"/>
            <a:round/>
            <a:headEnd type="none" w="sm" len="sm"/>
            <a:tailEnd type="none" w="sm" len="sm"/>
          </a:ln>
        </p:spPr>
        <p:txBody>
          <a:bodyPr spcFirstLastPara="1" wrap="square" lIns="92500" tIns="47500" rIns="92500" bIns="475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cxnSp>
        <p:nvCxnSpPr>
          <p:cNvPr id="5" name="Google Shape;732;p43">
            <a:extLst>
              <a:ext uri="{FF2B5EF4-FFF2-40B4-BE49-F238E27FC236}">
                <a16:creationId xmlns:a16="http://schemas.microsoft.com/office/drawing/2014/main" id="{770E4610-C6B1-95CE-6CAD-3DFE281E269F}"/>
              </a:ext>
            </a:extLst>
          </p:cNvPr>
          <p:cNvCxnSpPr/>
          <p:nvPr/>
        </p:nvCxnSpPr>
        <p:spPr>
          <a:xfrm>
            <a:off x="1816625" y="3073525"/>
            <a:ext cx="0" cy="373200"/>
          </a:xfrm>
          <a:prstGeom prst="straightConnector1">
            <a:avLst/>
          </a:prstGeom>
          <a:noFill/>
          <a:ln w="9525" cap="flat" cmpd="sng">
            <a:solidFill>
              <a:schemeClr val="dk1"/>
            </a:solidFill>
            <a:prstDash val="dash"/>
            <a:round/>
            <a:headEnd type="none" w="med" len="med"/>
            <a:tailEnd type="none" w="med" len="med"/>
          </a:ln>
        </p:spPr>
      </p:cxnSp>
      <p:grpSp>
        <p:nvGrpSpPr>
          <p:cNvPr id="6" name="Google Shape;736;p43">
            <a:extLst>
              <a:ext uri="{FF2B5EF4-FFF2-40B4-BE49-F238E27FC236}">
                <a16:creationId xmlns:a16="http://schemas.microsoft.com/office/drawing/2014/main" id="{2193218B-87D2-119E-4FAF-35F128D17664}"/>
              </a:ext>
            </a:extLst>
          </p:cNvPr>
          <p:cNvGrpSpPr/>
          <p:nvPr/>
        </p:nvGrpSpPr>
        <p:grpSpPr>
          <a:xfrm>
            <a:off x="1437003" y="3225555"/>
            <a:ext cx="789840" cy="1378440"/>
            <a:chOff x="2368440" y="827280"/>
            <a:chExt cx="789840" cy="1378440"/>
          </a:xfrm>
        </p:grpSpPr>
        <p:sp>
          <p:nvSpPr>
            <p:cNvPr id="7" name="Google Shape;737;p43">
              <a:extLst>
                <a:ext uri="{FF2B5EF4-FFF2-40B4-BE49-F238E27FC236}">
                  <a16:creationId xmlns:a16="http://schemas.microsoft.com/office/drawing/2014/main" id="{769D56B4-3B29-CE6B-2BE2-D607574C6A8D}"/>
                </a:ext>
              </a:extLst>
            </p:cNvPr>
            <p:cNvSpPr/>
            <p:nvPr/>
          </p:nvSpPr>
          <p:spPr>
            <a:xfrm>
              <a:off x="2368440" y="827280"/>
              <a:ext cx="789840" cy="1106280"/>
            </a:xfrm>
            <a:custGeom>
              <a:avLst/>
              <a:gdLst/>
              <a:ahLst/>
              <a:cxnLst/>
              <a:rect l="l" t="t" r="r" b="b"/>
              <a:pathLst>
                <a:path w="2194" h="3073" extrusionOk="0">
                  <a:moveTo>
                    <a:pt x="263" y="1838"/>
                  </a:moveTo>
                  <a:lnTo>
                    <a:pt x="263" y="1838"/>
                  </a:lnTo>
                  <a:cubicBezTo>
                    <a:pt x="109" y="1653"/>
                    <a:pt x="0" y="1406"/>
                    <a:pt x="0" y="1128"/>
                  </a:cubicBezTo>
                  <a:cubicBezTo>
                    <a:pt x="0" y="525"/>
                    <a:pt x="465" y="46"/>
                    <a:pt x="1051" y="0"/>
                  </a:cubicBezTo>
                  <a:cubicBezTo>
                    <a:pt x="1144" y="0"/>
                    <a:pt x="1144" y="0"/>
                    <a:pt x="1144" y="0"/>
                  </a:cubicBezTo>
                  <a:cubicBezTo>
                    <a:pt x="1731" y="46"/>
                    <a:pt x="2194" y="525"/>
                    <a:pt x="2194" y="1128"/>
                  </a:cubicBezTo>
                  <a:cubicBezTo>
                    <a:pt x="2194" y="1406"/>
                    <a:pt x="2086" y="1653"/>
                    <a:pt x="1931" y="1838"/>
                  </a:cubicBezTo>
                  <a:lnTo>
                    <a:pt x="1931" y="1838"/>
                  </a:lnTo>
                  <a:cubicBezTo>
                    <a:pt x="1931" y="1838"/>
                    <a:pt x="1654" y="2563"/>
                    <a:pt x="1700" y="2857"/>
                  </a:cubicBezTo>
                  <a:cubicBezTo>
                    <a:pt x="1715" y="2873"/>
                    <a:pt x="1731" y="2902"/>
                    <a:pt x="1731" y="2919"/>
                  </a:cubicBezTo>
                  <a:cubicBezTo>
                    <a:pt x="1731" y="2950"/>
                    <a:pt x="1731" y="2950"/>
                    <a:pt x="1731" y="2950"/>
                  </a:cubicBezTo>
                  <a:cubicBezTo>
                    <a:pt x="1731" y="3027"/>
                    <a:pt x="1669" y="3073"/>
                    <a:pt x="1592" y="3073"/>
                  </a:cubicBezTo>
                  <a:cubicBezTo>
                    <a:pt x="1098" y="3073"/>
                    <a:pt x="1098" y="3073"/>
                    <a:pt x="1098" y="3073"/>
                  </a:cubicBezTo>
                  <a:lnTo>
                    <a:pt x="1098" y="3073"/>
                  </a:lnTo>
                  <a:cubicBezTo>
                    <a:pt x="603" y="3073"/>
                    <a:pt x="603" y="3073"/>
                    <a:pt x="603" y="3073"/>
                  </a:cubicBezTo>
                  <a:cubicBezTo>
                    <a:pt x="525" y="3073"/>
                    <a:pt x="465" y="3027"/>
                    <a:pt x="465" y="2950"/>
                  </a:cubicBezTo>
                  <a:cubicBezTo>
                    <a:pt x="465" y="2919"/>
                    <a:pt x="465" y="2919"/>
                    <a:pt x="465" y="2919"/>
                  </a:cubicBezTo>
                  <a:cubicBezTo>
                    <a:pt x="465" y="2902"/>
                    <a:pt x="480" y="2873"/>
                    <a:pt x="494" y="2857"/>
                  </a:cubicBezTo>
                  <a:cubicBezTo>
                    <a:pt x="542" y="2563"/>
                    <a:pt x="263" y="1838"/>
                    <a:pt x="263" y="183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8" name="Google Shape;738;p43">
              <a:extLst>
                <a:ext uri="{FF2B5EF4-FFF2-40B4-BE49-F238E27FC236}">
                  <a16:creationId xmlns:a16="http://schemas.microsoft.com/office/drawing/2014/main" id="{A91E9F49-3A70-E062-B851-5A789C67606A}"/>
                </a:ext>
              </a:extLst>
            </p:cNvPr>
            <p:cNvSpPr/>
            <p:nvPr/>
          </p:nvSpPr>
          <p:spPr>
            <a:xfrm>
              <a:off x="2674440" y="1533240"/>
              <a:ext cx="177840" cy="433800"/>
            </a:xfrm>
            <a:custGeom>
              <a:avLst/>
              <a:gdLst/>
              <a:ahLst/>
              <a:cxnLst/>
              <a:rect l="l" t="t" r="r" b="b"/>
              <a:pathLst>
                <a:path w="494" h="1205" extrusionOk="0">
                  <a:moveTo>
                    <a:pt x="494" y="958"/>
                  </a:moveTo>
                  <a:lnTo>
                    <a:pt x="494" y="958"/>
                  </a:lnTo>
                  <a:cubicBezTo>
                    <a:pt x="494" y="1097"/>
                    <a:pt x="386" y="1205"/>
                    <a:pt x="248" y="1205"/>
                  </a:cubicBezTo>
                  <a:lnTo>
                    <a:pt x="248" y="1205"/>
                  </a:lnTo>
                  <a:cubicBezTo>
                    <a:pt x="109" y="1205"/>
                    <a:pt x="0" y="1097"/>
                    <a:pt x="0" y="958"/>
                  </a:cubicBezTo>
                  <a:cubicBezTo>
                    <a:pt x="0" y="247"/>
                    <a:pt x="0" y="247"/>
                    <a:pt x="0" y="247"/>
                  </a:cubicBezTo>
                  <a:cubicBezTo>
                    <a:pt x="0" y="108"/>
                    <a:pt x="109" y="0"/>
                    <a:pt x="248" y="0"/>
                  </a:cubicBezTo>
                  <a:lnTo>
                    <a:pt x="248" y="0"/>
                  </a:lnTo>
                  <a:cubicBezTo>
                    <a:pt x="386" y="0"/>
                    <a:pt x="494" y="108"/>
                    <a:pt x="494" y="247"/>
                  </a:cubicBezTo>
                  <a:lnTo>
                    <a:pt x="494" y="95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9" name="Google Shape;739;p43">
              <a:extLst>
                <a:ext uri="{FF2B5EF4-FFF2-40B4-BE49-F238E27FC236}">
                  <a16:creationId xmlns:a16="http://schemas.microsoft.com/office/drawing/2014/main" id="{D733BD96-4678-E039-7AF7-9291B7F54090}"/>
                </a:ext>
              </a:extLst>
            </p:cNvPr>
            <p:cNvSpPr/>
            <p:nvPr/>
          </p:nvSpPr>
          <p:spPr>
            <a:xfrm>
              <a:off x="2624400" y="2139120"/>
              <a:ext cx="278280" cy="66600"/>
            </a:xfrm>
            <a:custGeom>
              <a:avLst/>
              <a:gdLst/>
              <a:ahLst/>
              <a:cxnLst/>
              <a:rect l="l" t="t" r="r" b="b"/>
              <a:pathLst>
                <a:path w="773" h="185" extrusionOk="0">
                  <a:moveTo>
                    <a:pt x="0" y="93"/>
                  </a:moveTo>
                  <a:lnTo>
                    <a:pt x="0" y="93"/>
                  </a:lnTo>
                  <a:cubicBezTo>
                    <a:pt x="0" y="139"/>
                    <a:pt x="170" y="185"/>
                    <a:pt x="387" y="185"/>
                  </a:cubicBezTo>
                  <a:cubicBezTo>
                    <a:pt x="604" y="185"/>
                    <a:pt x="773" y="139"/>
                    <a:pt x="773" y="93"/>
                  </a:cubicBezTo>
                  <a:cubicBezTo>
                    <a:pt x="773" y="47"/>
                    <a:pt x="604" y="0"/>
                    <a:pt x="387" y="0"/>
                  </a:cubicBezTo>
                  <a:cubicBezTo>
                    <a:pt x="170" y="0"/>
                    <a:pt x="0" y="47"/>
                    <a:pt x="0" y="93"/>
                  </a:cubicBezTo>
                  <a:close/>
                </a:path>
              </a:pathLst>
            </a:custGeom>
            <a:solidFill>
              <a:schemeClr val="dk1"/>
            </a:solidFill>
            <a:ln>
              <a:noFill/>
            </a:ln>
          </p:spPr>
          <p:txBody>
            <a:bodyPr spcFirstLastPara="1" wrap="square" lIns="90000" tIns="21600" rIns="90000" bIns="216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0" name="Google Shape;740;p43">
              <a:extLst>
                <a:ext uri="{FF2B5EF4-FFF2-40B4-BE49-F238E27FC236}">
                  <a16:creationId xmlns:a16="http://schemas.microsoft.com/office/drawing/2014/main" id="{D80C6B6D-609A-C031-A85D-2DC2F7AE5F14}"/>
                </a:ext>
              </a:extLst>
            </p:cNvPr>
            <p:cNvSpPr/>
            <p:nvPr/>
          </p:nvSpPr>
          <p:spPr>
            <a:xfrm>
              <a:off x="2552400" y="1928160"/>
              <a:ext cx="422640" cy="77400"/>
            </a:xfrm>
            <a:custGeom>
              <a:avLst/>
              <a:gdLst/>
              <a:ahLst/>
              <a:cxnLst/>
              <a:rect l="l" t="t" r="r" b="b"/>
              <a:pathLst>
                <a:path w="1174" h="215" extrusionOk="0">
                  <a:moveTo>
                    <a:pt x="1174" y="108"/>
                  </a:moveTo>
                  <a:lnTo>
                    <a:pt x="1174" y="108"/>
                  </a:lnTo>
                  <a:cubicBezTo>
                    <a:pt x="1174" y="169"/>
                    <a:pt x="1127" y="215"/>
                    <a:pt x="1081" y="215"/>
                  </a:cubicBezTo>
                  <a:cubicBezTo>
                    <a:pt x="92" y="215"/>
                    <a:pt x="92" y="215"/>
                    <a:pt x="92" y="215"/>
                  </a:cubicBezTo>
                  <a:cubicBezTo>
                    <a:pt x="46" y="215"/>
                    <a:pt x="0" y="169"/>
                    <a:pt x="0" y="108"/>
                  </a:cubicBezTo>
                  <a:cubicBezTo>
                    <a:pt x="0" y="92"/>
                    <a:pt x="0" y="92"/>
                    <a:pt x="0" y="77"/>
                  </a:cubicBezTo>
                  <a:cubicBezTo>
                    <a:pt x="14" y="30"/>
                    <a:pt x="46" y="0"/>
                    <a:pt x="92" y="0"/>
                  </a:cubicBezTo>
                  <a:cubicBezTo>
                    <a:pt x="1081" y="0"/>
                    <a:pt x="1081" y="0"/>
                    <a:pt x="1081" y="0"/>
                  </a:cubicBezTo>
                  <a:cubicBezTo>
                    <a:pt x="1096" y="0"/>
                    <a:pt x="1127" y="15"/>
                    <a:pt x="1143" y="30"/>
                  </a:cubicBezTo>
                  <a:cubicBezTo>
                    <a:pt x="1158" y="46"/>
                    <a:pt x="1174" y="61"/>
                    <a:pt x="1174" y="77"/>
                  </a:cubicBezTo>
                  <a:cubicBezTo>
                    <a:pt x="1174" y="92"/>
                    <a:pt x="1174" y="92"/>
                    <a:pt x="1174" y="108"/>
                  </a:cubicBezTo>
                  <a:close/>
                </a:path>
              </a:pathLst>
            </a:custGeom>
            <a:solidFill>
              <a:schemeClr val="accent6"/>
            </a:solidFill>
            <a:ln>
              <a:noFill/>
            </a:ln>
          </p:spPr>
          <p:txBody>
            <a:bodyPr spcFirstLastPara="1" wrap="square" lIns="90000" tIns="32400" rIns="90000" bIns="324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 name="Google Shape;741;p43">
              <a:extLst>
                <a:ext uri="{FF2B5EF4-FFF2-40B4-BE49-F238E27FC236}">
                  <a16:creationId xmlns:a16="http://schemas.microsoft.com/office/drawing/2014/main" id="{C4AC3197-59E3-09D7-ACAF-206995A4A57D}"/>
                </a:ext>
              </a:extLst>
            </p:cNvPr>
            <p:cNvSpPr/>
            <p:nvPr/>
          </p:nvSpPr>
          <p:spPr>
            <a:xfrm>
              <a:off x="2552400" y="2005560"/>
              <a:ext cx="422640" cy="78120"/>
            </a:xfrm>
            <a:custGeom>
              <a:avLst/>
              <a:gdLst/>
              <a:ahLst/>
              <a:cxnLst/>
              <a:rect l="l" t="t" r="r" b="b"/>
              <a:pathLst>
                <a:path w="1174" h="217" extrusionOk="0">
                  <a:moveTo>
                    <a:pt x="1174" y="108"/>
                  </a:moveTo>
                  <a:lnTo>
                    <a:pt x="1174" y="108"/>
                  </a:lnTo>
                  <a:cubicBezTo>
                    <a:pt x="1174" y="171"/>
                    <a:pt x="1127" y="217"/>
                    <a:pt x="1081" y="217"/>
                  </a:cubicBezTo>
                  <a:cubicBezTo>
                    <a:pt x="92" y="217"/>
                    <a:pt x="92" y="217"/>
                    <a:pt x="92" y="217"/>
                  </a:cubicBezTo>
                  <a:cubicBezTo>
                    <a:pt x="46" y="217"/>
                    <a:pt x="0" y="171"/>
                    <a:pt x="0" y="108"/>
                  </a:cubicBezTo>
                  <a:cubicBezTo>
                    <a:pt x="0" y="94"/>
                    <a:pt x="0" y="94"/>
                    <a:pt x="0" y="79"/>
                  </a:cubicBezTo>
                  <a:cubicBezTo>
                    <a:pt x="14" y="31"/>
                    <a:pt x="46" y="0"/>
                    <a:pt x="92" y="0"/>
                  </a:cubicBezTo>
                  <a:cubicBezTo>
                    <a:pt x="1081" y="0"/>
                    <a:pt x="1081" y="0"/>
                    <a:pt x="1081" y="0"/>
                  </a:cubicBezTo>
                  <a:cubicBezTo>
                    <a:pt x="1096" y="0"/>
                    <a:pt x="1127" y="17"/>
                    <a:pt x="1143" y="31"/>
                  </a:cubicBezTo>
                  <a:cubicBezTo>
                    <a:pt x="1158" y="48"/>
                    <a:pt x="1174" y="63"/>
                    <a:pt x="1174" y="79"/>
                  </a:cubicBezTo>
                  <a:cubicBezTo>
                    <a:pt x="1174" y="94"/>
                    <a:pt x="1174" y="94"/>
                    <a:pt x="1174" y="108"/>
                  </a:cubicBezTo>
                  <a:close/>
                </a:path>
              </a:pathLst>
            </a:custGeom>
            <a:solidFill>
              <a:schemeClr val="accent6"/>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 name="Google Shape;742;p43">
              <a:extLst>
                <a:ext uri="{FF2B5EF4-FFF2-40B4-BE49-F238E27FC236}">
                  <a16:creationId xmlns:a16="http://schemas.microsoft.com/office/drawing/2014/main" id="{5E447871-A760-1B60-C8B2-B48EC4814D05}"/>
                </a:ext>
              </a:extLst>
            </p:cNvPr>
            <p:cNvSpPr/>
            <p:nvPr/>
          </p:nvSpPr>
          <p:spPr>
            <a:xfrm>
              <a:off x="2552400" y="2083680"/>
              <a:ext cx="422640" cy="77760"/>
            </a:xfrm>
            <a:custGeom>
              <a:avLst/>
              <a:gdLst/>
              <a:ahLst/>
              <a:cxnLst/>
              <a:rect l="l" t="t" r="r" b="b"/>
              <a:pathLst>
                <a:path w="1174" h="216" extrusionOk="0">
                  <a:moveTo>
                    <a:pt x="1174" y="108"/>
                  </a:moveTo>
                  <a:lnTo>
                    <a:pt x="1174" y="108"/>
                  </a:lnTo>
                  <a:cubicBezTo>
                    <a:pt x="1174" y="170"/>
                    <a:pt x="1127" y="216"/>
                    <a:pt x="1081" y="216"/>
                  </a:cubicBezTo>
                  <a:cubicBezTo>
                    <a:pt x="92" y="216"/>
                    <a:pt x="92" y="216"/>
                    <a:pt x="92" y="216"/>
                  </a:cubicBezTo>
                  <a:cubicBezTo>
                    <a:pt x="46" y="216"/>
                    <a:pt x="0" y="170"/>
                    <a:pt x="0" y="108"/>
                  </a:cubicBezTo>
                  <a:cubicBezTo>
                    <a:pt x="0" y="93"/>
                    <a:pt x="0" y="93"/>
                    <a:pt x="0" y="77"/>
                  </a:cubicBezTo>
                  <a:cubicBezTo>
                    <a:pt x="14" y="31"/>
                    <a:pt x="46" y="0"/>
                    <a:pt x="92" y="0"/>
                  </a:cubicBezTo>
                  <a:cubicBezTo>
                    <a:pt x="1081" y="0"/>
                    <a:pt x="1081" y="0"/>
                    <a:pt x="1081" y="0"/>
                  </a:cubicBezTo>
                  <a:cubicBezTo>
                    <a:pt x="1096" y="0"/>
                    <a:pt x="1127" y="16"/>
                    <a:pt x="1143" y="31"/>
                  </a:cubicBezTo>
                  <a:cubicBezTo>
                    <a:pt x="1158" y="47"/>
                    <a:pt x="1174" y="62"/>
                    <a:pt x="1174" y="77"/>
                  </a:cubicBezTo>
                  <a:cubicBezTo>
                    <a:pt x="1174" y="93"/>
                    <a:pt x="1174" y="93"/>
                    <a:pt x="1174" y="108"/>
                  </a:cubicBezTo>
                  <a:close/>
                </a:path>
              </a:pathLst>
            </a:custGeom>
            <a:solidFill>
              <a:schemeClr val="accent6"/>
            </a:solidFill>
            <a:ln>
              <a:noFill/>
            </a:ln>
          </p:spPr>
          <p:txBody>
            <a:bodyPr spcFirstLastPara="1" wrap="square" lIns="90000" tIns="32750" rIns="90000" bIns="3275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3" name="Google Shape;743;p43">
              <a:extLst>
                <a:ext uri="{FF2B5EF4-FFF2-40B4-BE49-F238E27FC236}">
                  <a16:creationId xmlns:a16="http://schemas.microsoft.com/office/drawing/2014/main" id="{3F32ACCA-22F6-D243-A469-8515F018B933}"/>
                </a:ext>
              </a:extLst>
            </p:cNvPr>
            <p:cNvSpPr/>
            <p:nvPr/>
          </p:nvSpPr>
          <p:spPr>
            <a:xfrm>
              <a:off x="2490840" y="1161000"/>
              <a:ext cx="545040" cy="767160"/>
            </a:xfrm>
            <a:custGeom>
              <a:avLst/>
              <a:gdLst/>
              <a:ahLst/>
              <a:cxnLst/>
              <a:rect l="l" t="t" r="r" b="b"/>
              <a:pathLst>
                <a:path w="1514" h="2131" extrusionOk="0">
                  <a:moveTo>
                    <a:pt x="1020" y="2131"/>
                  </a:moveTo>
                  <a:lnTo>
                    <a:pt x="1020" y="2131"/>
                  </a:lnTo>
                  <a:cubicBezTo>
                    <a:pt x="958" y="2131"/>
                    <a:pt x="958" y="2131"/>
                    <a:pt x="958" y="2131"/>
                  </a:cubicBezTo>
                  <a:cubicBezTo>
                    <a:pt x="975" y="1157"/>
                    <a:pt x="975" y="1157"/>
                    <a:pt x="975" y="1157"/>
                  </a:cubicBezTo>
                  <a:cubicBezTo>
                    <a:pt x="1345" y="279"/>
                    <a:pt x="1345" y="279"/>
                    <a:pt x="1345" y="279"/>
                  </a:cubicBezTo>
                  <a:cubicBezTo>
                    <a:pt x="1206" y="279"/>
                    <a:pt x="989" y="231"/>
                    <a:pt x="943" y="185"/>
                  </a:cubicBezTo>
                  <a:cubicBezTo>
                    <a:pt x="927" y="170"/>
                    <a:pt x="912" y="154"/>
                    <a:pt x="912" y="139"/>
                  </a:cubicBezTo>
                  <a:cubicBezTo>
                    <a:pt x="866" y="154"/>
                    <a:pt x="804" y="154"/>
                    <a:pt x="773" y="154"/>
                  </a:cubicBezTo>
                  <a:cubicBezTo>
                    <a:pt x="727" y="154"/>
                    <a:pt x="665" y="154"/>
                    <a:pt x="604" y="139"/>
                  </a:cubicBezTo>
                  <a:cubicBezTo>
                    <a:pt x="604" y="154"/>
                    <a:pt x="587" y="170"/>
                    <a:pt x="573" y="185"/>
                  </a:cubicBezTo>
                  <a:cubicBezTo>
                    <a:pt x="525" y="231"/>
                    <a:pt x="310" y="279"/>
                    <a:pt x="171" y="279"/>
                  </a:cubicBezTo>
                  <a:cubicBezTo>
                    <a:pt x="556" y="1157"/>
                    <a:pt x="556" y="1157"/>
                    <a:pt x="556" y="1157"/>
                  </a:cubicBezTo>
                  <a:cubicBezTo>
                    <a:pt x="556" y="2131"/>
                    <a:pt x="556" y="2131"/>
                    <a:pt x="556" y="2131"/>
                  </a:cubicBezTo>
                  <a:cubicBezTo>
                    <a:pt x="495" y="2131"/>
                    <a:pt x="495" y="2131"/>
                    <a:pt x="495" y="2131"/>
                  </a:cubicBezTo>
                  <a:cubicBezTo>
                    <a:pt x="495" y="1173"/>
                    <a:pt x="495" y="1173"/>
                    <a:pt x="495" y="1173"/>
                  </a:cubicBezTo>
                  <a:cubicBezTo>
                    <a:pt x="108" y="279"/>
                    <a:pt x="108" y="279"/>
                    <a:pt x="108" y="279"/>
                  </a:cubicBezTo>
                  <a:cubicBezTo>
                    <a:pt x="77" y="279"/>
                    <a:pt x="62" y="262"/>
                    <a:pt x="48" y="262"/>
                  </a:cubicBezTo>
                  <a:cubicBezTo>
                    <a:pt x="16" y="247"/>
                    <a:pt x="0" y="216"/>
                    <a:pt x="0" y="201"/>
                  </a:cubicBezTo>
                  <a:cubicBezTo>
                    <a:pt x="16" y="185"/>
                    <a:pt x="16" y="139"/>
                    <a:pt x="48" y="139"/>
                  </a:cubicBezTo>
                  <a:cubicBezTo>
                    <a:pt x="77" y="123"/>
                    <a:pt x="108" y="170"/>
                    <a:pt x="125" y="185"/>
                  </a:cubicBezTo>
                  <a:cubicBezTo>
                    <a:pt x="140" y="231"/>
                    <a:pt x="140" y="231"/>
                    <a:pt x="140" y="231"/>
                  </a:cubicBezTo>
                  <a:cubicBezTo>
                    <a:pt x="279" y="231"/>
                    <a:pt x="495" y="185"/>
                    <a:pt x="541" y="139"/>
                  </a:cubicBezTo>
                  <a:lnTo>
                    <a:pt x="556" y="123"/>
                  </a:lnTo>
                  <a:cubicBezTo>
                    <a:pt x="525" y="108"/>
                    <a:pt x="495" y="93"/>
                    <a:pt x="495" y="77"/>
                  </a:cubicBezTo>
                  <a:cubicBezTo>
                    <a:pt x="479" y="62"/>
                    <a:pt x="495" y="46"/>
                    <a:pt x="510" y="31"/>
                  </a:cubicBezTo>
                  <a:cubicBezTo>
                    <a:pt x="525" y="0"/>
                    <a:pt x="556" y="0"/>
                    <a:pt x="573" y="0"/>
                  </a:cubicBezTo>
                  <a:cubicBezTo>
                    <a:pt x="604" y="0"/>
                    <a:pt x="619" y="31"/>
                    <a:pt x="619" y="62"/>
                  </a:cubicBezTo>
                  <a:cubicBezTo>
                    <a:pt x="619" y="62"/>
                    <a:pt x="619" y="77"/>
                    <a:pt x="619" y="93"/>
                  </a:cubicBezTo>
                  <a:cubicBezTo>
                    <a:pt x="665" y="93"/>
                    <a:pt x="711" y="108"/>
                    <a:pt x="773" y="108"/>
                  </a:cubicBezTo>
                  <a:cubicBezTo>
                    <a:pt x="819" y="108"/>
                    <a:pt x="850" y="93"/>
                    <a:pt x="896" y="93"/>
                  </a:cubicBezTo>
                  <a:cubicBezTo>
                    <a:pt x="896" y="77"/>
                    <a:pt x="896" y="62"/>
                    <a:pt x="896" y="62"/>
                  </a:cubicBezTo>
                  <a:cubicBezTo>
                    <a:pt x="896" y="31"/>
                    <a:pt x="912" y="0"/>
                    <a:pt x="943" y="0"/>
                  </a:cubicBezTo>
                  <a:cubicBezTo>
                    <a:pt x="958" y="0"/>
                    <a:pt x="989" y="0"/>
                    <a:pt x="1004" y="31"/>
                  </a:cubicBezTo>
                  <a:cubicBezTo>
                    <a:pt x="1035" y="46"/>
                    <a:pt x="1020" y="62"/>
                    <a:pt x="1020" y="77"/>
                  </a:cubicBezTo>
                  <a:cubicBezTo>
                    <a:pt x="1020" y="93"/>
                    <a:pt x="989" y="108"/>
                    <a:pt x="958" y="123"/>
                  </a:cubicBezTo>
                  <a:lnTo>
                    <a:pt x="975" y="139"/>
                  </a:lnTo>
                  <a:cubicBezTo>
                    <a:pt x="1020" y="185"/>
                    <a:pt x="1237" y="231"/>
                    <a:pt x="1375" y="231"/>
                  </a:cubicBezTo>
                  <a:cubicBezTo>
                    <a:pt x="1391" y="185"/>
                    <a:pt x="1391" y="185"/>
                    <a:pt x="1391" y="185"/>
                  </a:cubicBezTo>
                  <a:cubicBezTo>
                    <a:pt x="1406" y="170"/>
                    <a:pt x="1437" y="123"/>
                    <a:pt x="1468" y="139"/>
                  </a:cubicBezTo>
                  <a:cubicBezTo>
                    <a:pt x="1500" y="139"/>
                    <a:pt x="1500" y="185"/>
                    <a:pt x="1514" y="201"/>
                  </a:cubicBezTo>
                  <a:cubicBezTo>
                    <a:pt x="1514" y="216"/>
                    <a:pt x="1500" y="247"/>
                    <a:pt x="1468" y="262"/>
                  </a:cubicBezTo>
                  <a:cubicBezTo>
                    <a:pt x="1452" y="262"/>
                    <a:pt x="1437" y="279"/>
                    <a:pt x="1406" y="279"/>
                  </a:cubicBezTo>
                  <a:cubicBezTo>
                    <a:pt x="1020" y="1173"/>
                    <a:pt x="1020" y="1173"/>
                    <a:pt x="1020" y="1173"/>
                  </a:cubicBezTo>
                  <a:lnTo>
                    <a:pt x="1020" y="2131"/>
                  </a:lnTo>
                  <a:moveTo>
                    <a:pt x="1452" y="185"/>
                  </a:moveTo>
                  <a:lnTo>
                    <a:pt x="1452" y="185"/>
                  </a:lnTo>
                  <a:cubicBezTo>
                    <a:pt x="1452" y="201"/>
                    <a:pt x="1437" y="201"/>
                    <a:pt x="1437" y="216"/>
                  </a:cubicBezTo>
                  <a:cubicBezTo>
                    <a:pt x="1452" y="216"/>
                    <a:pt x="1452" y="201"/>
                    <a:pt x="1452" y="201"/>
                  </a:cubicBezTo>
                  <a:lnTo>
                    <a:pt x="1452" y="185"/>
                  </a:lnTo>
                  <a:moveTo>
                    <a:pt x="62" y="185"/>
                  </a:moveTo>
                  <a:lnTo>
                    <a:pt x="62" y="185"/>
                  </a:lnTo>
                  <a:cubicBezTo>
                    <a:pt x="62" y="201"/>
                    <a:pt x="62" y="201"/>
                    <a:pt x="62" y="201"/>
                  </a:cubicBezTo>
                  <a:cubicBezTo>
                    <a:pt x="62" y="201"/>
                    <a:pt x="62" y="216"/>
                    <a:pt x="77" y="216"/>
                  </a:cubicBezTo>
                  <a:lnTo>
                    <a:pt x="77" y="216"/>
                  </a:lnTo>
                  <a:cubicBezTo>
                    <a:pt x="77" y="201"/>
                    <a:pt x="62" y="201"/>
                    <a:pt x="62" y="185"/>
                  </a:cubicBezTo>
                  <a:moveTo>
                    <a:pt x="958" y="46"/>
                  </a:moveTo>
                  <a:lnTo>
                    <a:pt x="958" y="46"/>
                  </a:lnTo>
                  <a:lnTo>
                    <a:pt x="958" y="46"/>
                  </a:lnTo>
                  <a:lnTo>
                    <a:pt x="943" y="62"/>
                  </a:lnTo>
                  <a:cubicBezTo>
                    <a:pt x="943" y="77"/>
                    <a:pt x="943" y="77"/>
                    <a:pt x="943" y="77"/>
                  </a:cubicBezTo>
                  <a:cubicBezTo>
                    <a:pt x="958" y="62"/>
                    <a:pt x="958" y="62"/>
                    <a:pt x="975" y="62"/>
                  </a:cubicBezTo>
                  <a:cubicBezTo>
                    <a:pt x="958" y="62"/>
                    <a:pt x="958" y="46"/>
                    <a:pt x="958" y="46"/>
                  </a:cubicBezTo>
                  <a:moveTo>
                    <a:pt x="541" y="62"/>
                  </a:moveTo>
                  <a:lnTo>
                    <a:pt x="541" y="62"/>
                  </a:lnTo>
                  <a:cubicBezTo>
                    <a:pt x="556" y="62"/>
                    <a:pt x="556" y="62"/>
                    <a:pt x="573" y="77"/>
                  </a:cubicBezTo>
                  <a:lnTo>
                    <a:pt x="573" y="62"/>
                  </a:lnTo>
                  <a:lnTo>
                    <a:pt x="556" y="46"/>
                  </a:lnTo>
                  <a:lnTo>
                    <a:pt x="541" y="6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4" name="Google Shape;744;p43">
              <a:extLst>
                <a:ext uri="{FF2B5EF4-FFF2-40B4-BE49-F238E27FC236}">
                  <a16:creationId xmlns:a16="http://schemas.microsoft.com/office/drawing/2014/main" id="{E21B7223-14CE-E6FA-43B9-860D3C3A88A8}"/>
                </a:ext>
              </a:extLst>
            </p:cNvPr>
            <p:cNvSpPr/>
            <p:nvPr/>
          </p:nvSpPr>
          <p:spPr>
            <a:xfrm>
              <a:off x="2702160" y="1205280"/>
              <a:ext cx="50400" cy="194760"/>
            </a:xfrm>
            <a:custGeom>
              <a:avLst/>
              <a:gdLst/>
              <a:ahLst/>
              <a:cxnLst/>
              <a:rect l="l" t="t" r="r" b="b"/>
              <a:pathLst>
                <a:path w="140" h="541" extrusionOk="0">
                  <a:moveTo>
                    <a:pt x="78" y="541"/>
                  </a:moveTo>
                  <a:lnTo>
                    <a:pt x="0" y="16"/>
                  </a:lnTo>
                  <a:lnTo>
                    <a:pt x="46" y="0"/>
                  </a:lnTo>
                  <a:lnTo>
                    <a:pt x="140" y="541"/>
                  </a:lnTo>
                  <a:lnTo>
                    <a:pt x="78" y="54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5" name="Google Shape;745;p43">
              <a:extLst>
                <a:ext uri="{FF2B5EF4-FFF2-40B4-BE49-F238E27FC236}">
                  <a16:creationId xmlns:a16="http://schemas.microsoft.com/office/drawing/2014/main" id="{66AE8C53-5A45-41F0-B400-F49F1ADD02A6}"/>
                </a:ext>
              </a:extLst>
            </p:cNvPr>
            <p:cNvSpPr/>
            <p:nvPr/>
          </p:nvSpPr>
          <p:spPr>
            <a:xfrm>
              <a:off x="2774880" y="1205280"/>
              <a:ext cx="49680" cy="194760"/>
            </a:xfrm>
            <a:custGeom>
              <a:avLst/>
              <a:gdLst/>
              <a:ahLst/>
              <a:cxnLst/>
              <a:rect l="l" t="t" r="r" b="b"/>
              <a:pathLst>
                <a:path w="138" h="541" extrusionOk="0">
                  <a:moveTo>
                    <a:pt x="61" y="541"/>
                  </a:moveTo>
                  <a:lnTo>
                    <a:pt x="0" y="541"/>
                  </a:lnTo>
                  <a:lnTo>
                    <a:pt x="92" y="0"/>
                  </a:lnTo>
                  <a:lnTo>
                    <a:pt x="138" y="16"/>
                  </a:lnTo>
                  <a:lnTo>
                    <a:pt x="61" y="54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6" name="Google Shape;746;p43">
              <a:extLst>
                <a:ext uri="{FF2B5EF4-FFF2-40B4-BE49-F238E27FC236}">
                  <a16:creationId xmlns:a16="http://schemas.microsoft.com/office/drawing/2014/main" id="{656FAE81-D3C4-348C-BC96-602BC9BF47DC}"/>
                </a:ext>
              </a:extLst>
            </p:cNvPr>
            <p:cNvSpPr/>
            <p:nvPr/>
          </p:nvSpPr>
          <p:spPr>
            <a:xfrm>
              <a:off x="2702160" y="1377720"/>
              <a:ext cx="122400" cy="38880"/>
            </a:xfrm>
            <a:custGeom>
              <a:avLst/>
              <a:gdLst/>
              <a:ahLst/>
              <a:cxnLst/>
              <a:rect l="l" t="t" r="r" b="b"/>
              <a:pathLst>
                <a:path w="340" h="108" extrusionOk="0">
                  <a:moveTo>
                    <a:pt x="340" y="47"/>
                  </a:moveTo>
                  <a:lnTo>
                    <a:pt x="340" y="47"/>
                  </a:lnTo>
                  <a:cubicBezTo>
                    <a:pt x="340" y="77"/>
                    <a:pt x="309" y="108"/>
                    <a:pt x="279" y="108"/>
                  </a:cubicBezTo>
                  <a:cubicBezTo>
                    <a:pt x="63" y="108"/>
                    <a:pt x="63" y="108"/>
                    <a:pt x="63" y="108"/>
                  </a:cubicBezTo>
                  <a:cubicBezTo>
                    <a:pt x="32" y="108"/>
                    <a:pt x="0" y="77"/>
                    <a:pt x="0" y="47"/>
                  </a:cubicBezTo>
                  <a:lnTo>
                    <a:pt x="0" y="47"/>
                  </a:lnTo>
                  <a:cubicBezTo>
                    <a:pt x="0" y="31"/>
                    <a:pt x="32" y="0"/>
                    <a:pt x="63" y="0"/>
                  </a:cubicBezTo>
                  <a:cubicBezTo>
                    <a:pt x="279" y="0"/>
                    <a:pt x="279" y="0"/>
                    <a:pt x="279" y="0"/>
                  </a:cubicBezTo>
                  <a:cubicBezTo>
                    <a:pt x="309" y="0"/>
                    <a:pt x="340" y="31"/>
                    <a:pt x="340" y="47"/>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7" name="Google Shape;747;p43">
              <a:extLst>
                <a:ext uri="{FF2B5EF4-FFF2-40B4-BE49-F238E27FC236}">
                  <a16:creationId xmlns:a16="http://schemas.microsoft.com/office/drawing/2014/main" id="{CCFF14BC-C340-A529-396F-9AB47CEE1EF2}"/>
                </a:ext>
              </a:extLst>
            </p:cNvPr>
            <p:cNvSpPr/>
            <p:nvPr/>
          </p:nvSpPr>
          <p:spPr>
            <a:xfrm>
              <a:off x="2736000" y="1377720"/>
              <a:ext cx="55440" cy="272520"/>
            </a:xfrm>
            <a:custGeom>
              <a:avLst/>
              <a:gdLst/>
              <a:ahLst/>
              <a:cxnLst/>
              <a:rect l="l" t="t" r="r" b="b"/>
              <a:pathLst>
                <a:path w="154" h="757" extrusionOk="0">
                  <a:moveTo>
                    <a:pt x="154" y="648"/>
                  </a:moveTo>
                  <a:lnTo>
                    <a:pt x="154" y="648"/>
                  </a:lnTo>
                  <a:cubicBezTo>
                    <a:pt x="154" y="711"/>
                    <a:pt x="123" y="757"/>
                    <a:pt x="77" y="757"/>
                  </a:cubicBezTo>
                  <a:lnTo>
                    <a:pt x="77" y="757"/>
                  </a:lnTo>
                  <a:cubicBezTo>
                    <a:pt x="30" y="757"/>
                    <a:pt x="0" y="711"/>
                    <a:pt x="0" y="648"/>
                  </a:cubicBezTo>
                  <a:cubicBezTo>
                    <a:pt x="0" y="124"/>
                    <a:pt x="0" y="124"/>
                    <a:pt x="0" y="124"/>
                  </a:cubicBezTo>
                  <a:cubicBezTo>
                    <a:pt x="0" y="47"/>
                    <a:pt x="30" y="0"/>
                    <a:pt x="77" y="0"/>
                  </a:cubicBezTo>
                  <a:lnTo>
                    <a:pt x="77" y="0"/>
                  </a:lnTo>
                  <a:cubicBezTo>
                    <a:pt x="123" y="0"/>
                    <a:pt x="154" y="47"/>
                    <a:pt x="154" y="124"/>
                  </a:cubicBezTo>
                  <a:lnTo>
                    <a:pt x="154" y="648"/>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8" name="Google Shape;748;p43">
              <a:extLst>
                <a:ext uri="{FF2B5EF4-FFF2-40B4-BE49-F238E27FC236}">
                  <a16:creationId xmlns:a16="http://schemas.microsoft.com/office/drawing/2014/main" id="{4F1143F7-1297-C760-0650-5B461E71C440}"/>
                </a:ext>
              </a:extLst>
            </p:cNvPr>
            <p:cNvSpPr/>
            <p:nvPr/>
          </p:nvSpPr>
          <p:spPr>
            <a:xfrm>
              <a:off x="2736000" y="1633680"/>
              <a:ext cx="60840" cy="294480"/>
            </a:xfrm>
            <a:custGeom>
              <a:avLst/>
              <a:gdLst/>
              <a:ahLst/>
              <a:cxnLst/>
              <a:rect l="l" t="t" r="r" b="b"/>
              <a:pathLst>
                <a:path w="169" h="818" extrusionOk="0">
                  <a:moveTo>
                    <a:pt x="169" y="818"/>
                  </a:moveTo>
                  <a:lnTo>
                    <a:pt x="169" y="818"/>
                  </a:lnTo>
                  <a:cubicBezTo>
                    <a:pt x="169" y="92"/>
                    <a:pt x="169" y="92"/>
                    <a:pt x="169" y="92"/>
                  </a:cubicBezTo>
                  <a:cubicBezTo>
                    <a:pt x="169" y="46"/>
                    <a:pt x="138" y="0"/>
                    <a:pt x="77" y="0"/>
                  </a:cubicBezTo>
                  <a:cubicBezTo>
                    <a:pt x="30" y="0"/>
                    <a:pt x="0" y="46"/>
                    <a:pt x="0" y="92"/>
                  </a:cubicBezTo>
                  <a:cubicBezTo>
                    <a:pt x="0" y="818"/>
                    <a:pt x="0" y="818"/>
                    <a:pt x="0" y="818"/>
                  </a:cubicBezTo>
                  <a:lnTo>
                    <a:pt x="169" y="818"/>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9" name="Google Shape;749;p43">
            <a:extLst>
              <a:ext uri="{FF2B5EF4-FFF2-40B4-BE49-F238E27FC236}">
                <a16:creationId xmlns:a16="http://schemas.microsoft.com/office/drawing/2014/main" id="{391F89AC-8AD7-4DC9-42B3-EB52FD2E559A}"/>
              </a:ext>
            </a:extLst>
          </p:cNvPr>
          <p:cNvGrpSpPr/>
          <p:nvPr/>
        </p:nvGrpSpPr>
        <p:grpSpPr>
          <a:xfrm>
            <a:off x="1022813" y="1967045"/>
            <a:ext cx="1618200" cy="1134000"/>
            <a:chOff x="1006200" y="1967045"/>
            <a:chExt cx="1618200" cy="1134000"/>
          </a:xfrm>
        </p:grpSpPr>
        <p:sp>
          <p:nvSpPr>
            <p:cNvPr id="20" name="Google Shape;750;p43">
              <a:extLst>
                <a:ext uri="{FF2B5EF4-FFF2-40B4-BE49-F238E27FC236}">
                  <a16:creationId xmlns:a16="http://schemas.microsoft.com/office/drawing/2014/main" id="{3D34772B-49E0-9157-78B2-7D64689D72A4}"/>
                </a:ext>
              </a:extLst>
            </p:cNvPr>
            <p:cNvSpPr/>
            <p:nvPr/>
          </p:nvSpPr>
          <p:spPr>
            <a:xfrm>
              <a:off x="1106640" y="2134085"/>
              <a:ext cx="1418040" cy="883800"/>
            </a:xfrm>
            <a:custGeom>
              <a:avLst/>
              <a:gdLst/>
              <a:ahLst/>
              <a:cxnLst/>
              <a:rect l="l" t="t" r="r" b="b"/>
              <a:pathLst>
                <a:path w="3939" h="2455" extrusionOk="0">
                  <a:moveTo>
                    <a:pt x="3939" y="2286"/>
                  </a:moveTo>
                  <a:lnTo>
                    <a:pt x="3939" y="2286"/>
                  </a:lnTo>
                  <a:cubicBezTo>
                    <a:pt x="3939" y="2378"/>
                    <a:pt x="3862" y="2455"/>
                    <a:pt x="3753" y="2455"/>
                  </a:cubicBezTo>
                  <a:cubicBezTo>
                    <a:pt x="169" y="2455"/>
                    <a:pt x="169" y="2455"/>
                    <a:pt x="169" y="2455"/>
                  </a:cubicBezTo>
                  <a:cubicBezTo>
                    <a:pt x="77" y="2455"/>
                    <a:pt x="0" y="2378"/>
                    <a:pt x="0" y="2286"/>
                  </a:cubicBezTo>
                  <a:cubicBezTo>
                    <a:pt x="0" y="186"/>
                    <a:pt x="0" y="186"/>
                    <a:pt x="0" y="186"/>
                  </a:cubicBezTo>
                  <a:cubicBezTo>
                    <a:pt x="0" y="77"/>
                    <a:pt x="77" y="0"/>
                    <a:pt x="169" y="0"/>
                  </a:cubicBezTo>
                  <a:cubicBezTo>
                    <a:pt x="3753" y="0"/>
                    <a:pt x="3753" y="0"/>
                    <a:pt x="3753" y="0"/>
                  </a:cubicBezTo>
                  <a:cubicBezTo>
                    <a:pt x="3862" y="0"/>
                    <a:pt x="3939" y="77"/>
                    <a:pt x="3939" y="186"/>
                  </a:cubicBezTo>
                  <a:lnTo>
                    <a:pt x="3939" y="2286"/>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1" name="Google Shape;751;p43">
              <a:extLst>
                <a:ext uri="{FF2B5EF4-FFF2-40B4-BE49-F238E27FC236}">
                  <a16:creationId xmlns:a16="http://schemas.microsoft.com/office/drawing/2014/main" id="{F2BDAE51-3237-B8B2-558B-0E2D5D3C35AD}"/>
                </a:ext>
              </a:extLst>
            </p:cNvPr>
            <p:cNvSpPr/>
            <p:nvPr/>
          </p:nvSpPr>
          <p:spPr>
            <a:xfrm>
              <a:off x="1156320" y="2189525"/>
              <a:ext cx="1312920" cy="767520"/>
            </a:xfrm>
            <a:custGeom>
              <a:avLst/>
              <a:gdLst/>
              <a:ahLst/>
              <a:cxnLst/>
              <a:rect l="l" t="t" r="r" b="b"/>
              <a:pathLst>
                <a:path w="3647" h="2132" extrusionOk="0">
                  <a:moveTo>
                    <a:pt x="3647" y="1947"/>
                  </a:moveTo>
                  <a:lnTo>
                    <a:pt x="3647" y="1947"/>
                  </a:lnTo>
                  <a:cubicBezTo>
                    <a:pt x="3647" y="2039"/>
                    <a:pt x="3569" y="2132"/>
                    <a:pt x="3476" y="2132"/>
                  </a:cubicBezTo>
                  <a:cubicBezTo>
                    <a:pt x="185" y="2132"/>
                    <a:pt x="185" y="2132"/>
                    <a:pt x="185" y="2132"/>
                  </a:cubicBezTo>
                  <a:cubicBezTo>
                    <a:pt x="93" y="2132"/>
                    <a:pt x="0" y="2039"/>
                    <a:pt x="0" y="1947"/>
                  </a:cubicBezTo>
                  <a:cubicBezTo>
                    <a:pt x="0" y="171"/>
                    <a:pt x="0" y="171"/>
                    <a:pt x="0" y="171"/>
                  </a:cubicBezTo>
                  <a:cubicBezTo>
                    <a:pt x="0" y="78"/>
                    <a:pt x="93" y="0"/>
                    <a:pt x="185" y="0"/>
                  </a:cubicBezTo>
                  <a:cubicBezTo>
                    <a:pt x="3476" y="0"/>
                    <a:pt x="3476" y="0"/>
                    <a:pt x="3476" y="0"/>
                  </a:cubicBezTo>
                  <a:cubicBezTo>
                    <a:pt x="3569" y="0"/>
                    <a:pt x="3647" y="78"/>
                    <a:pt x="3647" y="171"/>
                  </a:cubicBezTo>
                  <a:lnTo>
                    <a:pt x="3647" y="1947"/>
                  </a:lnTo>
                  <a:close/>
                </a:path>
              </a:pathLst>
            </a:custGeom>
            <a:solidFill>
              <a:srgbClr val="B4BCC5">
                <a:alpha val="2278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2" name="Google Shape;752;p43">
              <a:extLst>
                <a:ext uri="{FF2B5EF4-FFF2-40B4-BE49-F238E27FC236}">
                  <a16:creationId xmlns:a16="http://schemas.microsoft.com/office/drawing/2014/main" id="{85CDD5B1-D653-D00F-24F8-E63BBA9489BD}"/>
                </a:ext>
              </a:extLst>
            </p:cNvPr>
            <p:cNvSpPr/>
            <p:nvPr/>
          </p:nvSpPr>
          <p:spPr>
            <a:xfrm>
              <a:off x="1334520" y="2084045"/>
              <a:ext cx="144720" cy="55440"/>
            </a:xfrm>
            <a:custGeom>
              <a:avLst/>
              <a:gdLst/>
              <a:ahLst/>
              <a:cxnLst/>
              <a:rect l="l" t="t" r="r" b="b"/>
              <a:pathLst>
                <a:path w="402" h="154" extrusionOk="0">
                  <a:moveTo>
                    <a:pt x="402" y="108"/>
                  </a:moveTo>
                  <a:lnTo>
                    <a:pt x="402" y="108"/>
                  </a:lnTo>
                  <a:cubicBezTo>
                    <a:pt x="402" y="124"/>
                    <a:pt x="386" y="154"/>
                    <a:pt x="354" y="154"/>
                  </a:cubicBezTo>
                  <a:cubicBezTo>
                    <a:pt x="46" y="154"/>
                    <a:pt x="46" y="154"/>
                    <a:pt x="46" y="154"/>
                  </a:cubicBezTo>
                  <a:cubicBezTo>
                    <a:pt x="15" y="154"/>
                    <a:pt x="0" y="124"/>
                    <a:pt x="0" y="108"/>
                  </a:cubicBezTo>
                  <a:cubicBezTo>
                    <a:pt x="0" y="46"/>
                    <a:pt x="0" y="46"/>
                    <a:pt x="0" y="46"/>
                  </a:cubicBezTo>
                  <a:cubicBezTo>
                    <a:pt x="0" y="31"/>
                    <a:pt x="15" y="0"/>
                    <a:pt x="46" y="0"/>
                  </a:cubicBezTo>
                  <a:cubicBezTo>
                    <a:pt x="354" y="0"/>
                    <a:pt x="354" y="0"/>
                    <a:pt x="354" y="0"/>
                  </a:cubicBezTo>
                  <a:cubicBezTo>
                    <a:pt x="386" y="0"/>
                    <a:pt x="402" y="31"/>
                    <a:pt x="402" y="46"/>
                  </a:cubicBezTo>
                  <a:lnTo>
                    <a:pt x="402" y="108"/>
                  </a:lnTo>
                  <a:close/>
                </a:path>
              </a:pathLst>
            </a:custGeom>
            <a:solidFill>
              <a:schemeClr val="accent6"/>
            </a:solidFill>
            <a:ln>
              <a:noFill/>
            </a:ln>
          </p:spPr>
          <p:txBody>
            <a:bodyPr spcFirstLastPara="1" wrap="square" lIns="90000" tIns="10425" rIns="90000" bIns="10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3" name="Google Shape;753;p43">
              <a:extLst>
                <a:ext uri="{FF2B5EF4-FFF2-40B4-BE49-F238E27FC236}">
                  <a16:creationId xmlns:a16="http://schemas.microsoft.com/office/drawing/2014/main" id="{D9E94D7A-EA3C-D9B0-AB26-05E2C33A27EE}"/>
                </a:ext>
              </a:extLst>
            </p:cNvPr>
            <p:cNvSpPr/>
            <p:nvPr/>
          </p:nvSpPr>
          <p:spPr>
            <a:xfrm>
              <a:off x="1334520" y="2028605"/>
              <a:ext cx="144720" cy="50040"/>
            </a:xfrm>
            <a:custGeom>
              <a:avLst/>
              <a:gdLst/>
              <a:ahLst/>
              <a:cxnLst/>
              <a:rect l="l" t="t" r="r" b="b"/>
              <a:pathLst>
                <a:path w="402" h="139" extrusionOk="0">
                  <a:moveTo>
                    <a:pt x="402" y="93"/>
                  </a:moveTo>
                  <a:lnTo>
                    <a:pt x="402" y="93"/>
                  </a:lnTo>
                  <a:cubicBezTo>
                    <a:pt x="402" y="123"/>
                    <a:pt x="386" y="139"/>
                    <a:pt x="354" y="139"/>
                  </a:cubicBezTo>
                  <a:cubicBezTo>
                    <a:pt x="46" y="139"/>
                    <a:pt x="46" y="139"/>
                    <a:pt x="46" y="139"/>
                  </a:cubicBezTo>
                  <a:cubicBezTo>
                    <a:pt x="15" y="139"/>
                    <a:pt x="0" y="123"/>
                    <a:pt x="0" y="93"/>
                  </a:cubicBezTo>
                  <a:cubicBezTo>
                    <a:pt x="0" y="31"/>
                    <a:pt x="0" y="31"/>
                    <a:pt x="0" y="31"/>
                  </a:cubicBezTo>
                  <a:cubicBezTo>
                    <a:pt x="0" y="14"/>
                    <a:pt x="15" y="0"/>
                    <a:pt x="46" y="0"/>
                  </a:cubicBezTo>
                  <a:cubicBezTo>
                    <a:pt x="354" y="0"/>
                    <a:pt x="354" y="0"/>
                    <a:pt x="354" y="0"/>
                  </a:cubicBezTo>
                  <a:cubicBezTo>
                    <a:pt x="386" y="0"/>
                    <a:pt x="402" y="14"/>
                    <a:pt x="402" y="31"/>
                  </a:cubicBezTo>
                  <a:lnTo>
                    <a:pt x="402" y="93"/>
                  </a:lnTo>
                  <a:close/>
                </a:path>
              </a:pathLst>
            </a:custGeom>
            <a:solidFill>
              <a:schemeClr val="accent6"/>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4" name="Google Shape;754;p43">
              <a:extLst>
                <a:ext uri="{FF2B5EF4-FFF2-40B4-BE49-F238E27FC236}">
                  <a16:creationId xmlns:a16="http://schemas.microsoft.com/office/drawing/2014/main" id="{FBDFDFCE-1A2E-A339-3BAA-12253A990C0C}"/>
                </a:ext>
              </a:extLst>
            </p:cNvPr>
            <p:cNvSpPr/>
            <p:nvPr/>
          </p:nvSpPr>
          <p:spPr>
            <a:xfrm>
              <a:off x="1334520" y="1967045"/>
              <a:ext cx="144720" cy="50040"/>
            </a:xfrm>
            <a:custGeom>
              <a:avLst/>
              <a:gdLst/>
              <a:ahLst/>
              <a:cxnLst/>
              <a:rect l="l" t="t" r="r" b="b"/>
              <a:pathLst>
                <a:path w="402" h="139" extrusionOk="0">
                  <a:moveTo>
                    <a:pt x="402" y="108"/>
                  </a:moveTo>
                  <a:lnTo>
                    <a:pt x="402" y="108"/>
                  </a:lnTo>
                  <a:cubicBezTo>
                    <a:pt x="402" y="125"/>
                    <a:pt x="386" y="139"/>
                    <a:pt x="354" y="139"/>
                  </a:cubicBezTo>
                  <a:cubicBezTo>
                    <a:pt x="46" y="139"/>
                    <a:pt x="46" y="139"/>
                    <a:pt x="46" y="139"/>
                  </a:cubicBezTo>
                  <a:cubicBezTo>
                    <a:pt x="15" y="139"/>
                    <a:pt x="0" y="125"/>
                    <a:pt x="0" y="108"/>
                  </a:cubicBezTo>
                  <a:cubicBezTo>
                    <a:pt x="0" y="31"/>
                    <a:pt x="0" y="31"/>
                    <a:pt x="0" y="31"/>
                  </a:cubicBezTo>
                  <a:cubicBezTo>
                    <a:pt x="0" y="16"/>
                    <a:pt x="15" y="0"/>
                    <a:pt x="46" y="0"/>
                  </a:cubicBezTo>
                  <a:cubicBezTo>
                    <a:pt x="354" y="0"/>
                    <a:pt x="354" y="0"/>
                    <a:pt x="354" y="0"/>
                  </a:cubicBezTo>
                  <a:cubicBezTo>
                    <a:pt x="386" y="0"/>
                    <a:pt x="402" y="16"/>
                    <a:pt x="402" y="31"/>
                  </a:cubicBezTo>
                  <a:lnTo>
                    <a:pt x="402" y="108"/>
                  </a:lnTo>
                  <a:close/>
                </a:path>
              </a:pathLst>
            </a:custGeom>
            <a:solidFill>
              <a:schemeClr val="accent6"/>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5" name="Google Shape;755;p43">
              <a:extLst>
                <a:ext uri="{FF2B5EF4-FFF2-40B4-BE49-F238E27FC236}">
                  <a16:creationId xmlns:a16="http://schemas.microsoft.com/office/drawing/2014/main" id="{50480B1C-6E3F-CA06-8BAF-106F6EFF6CCC}"/>
                </a:ext>
              </a:extLst>
            </p:cNvPr>
            <p:cNvSpPr/>
            <p:nvPr/>
          </p:nvSpPr>
          <p:spPr>
            <a:xfrm>
              <a:off x="2152080" y="2084045"/>
              <a:ext cx="144720" cy="55440"/>
            </a:xfrm>
            <a:custGeom>
              <a:avLst/>
              <a:gdLst/>
              <a:ahLst/>
              <a:cxnLst/>
              <a:rect l="l" t="t" r="r" b="b"/>
              <a:pathLst>
                <a:path w="402" h="154" extrusionOk="0">
                  <a:moveTo>
                    <a:pt x="402" y="108"/>
                  </a:moveTo>
                  <a:lnTo>
                    <a:pt x="402" y="108"/>
                  </a:lnTo>
                  <a:cubicBezTo>
                    <a:pt x="402" y="124"/>
                    <a:pt x="385" y="154"/>
                    <a:pt x="356" y="154"/>
                  </a:cubicBezTo>
                  <a:cubicBezTo>
                    <a:pt x="31" y="154"/>
                    <a:pt x="31" y="154"/>
                    <a:pt x="31" y="154"/>
                  </a:cubicBezTo>
                  <a:cubicBezTo>
                    <a:pt x="14" y="154"/>
                    <a:pt x="0" y="124"/>
                    <a:pt x="0" y="108"/>
                  </a:cubicBezTo>
                  <a:cubicBezTo>
                    <a:pt x="0" y="46"/>
                    <a:pt x="0" y="46"/>
                    <a:pt x="0" y="46"/>
                  </a:cubicBezTo>
                  <a:cubicBezTo>
                    <a:pt x="0" y="31"/>
                    <a:pt x="14" y="0"/>
                    <a:pt x="31" y="0"/>
                  </a:cubicBezTo>
                  <a:cubicBezTo>
                    <a:pt x="356" y="0"/>
                    <a:pt x="356" y="0"/>
                    <a:pt x="356" y="0"/>
                  </a:cubicBezTo>
                  <a:cubicBezTo>
                    <a:pt x="385" y="0"/>
                    <a:pt x="402" y="31"/>
                    <a:pt x="402" y="46"/>
                  </a:cubicBezTo>
                  <a:lnTo>
                    <a:pt x="402" y="108"/>
                  </a:lnTo>
                  <a:close/>
                </a:path>
              </a:pathLst>
            </a:custGeom>
            <a:solidFill>
              <a:schemeClr val="accent6"/>
            </a:solidFill>
            <a:ln>
              <a:noFill/>
            </a:ln>
          </p:spPr>
          <p:txBody>
            <a:bodyPr spcFirstLastPara="1" wrap="square" lIns="90000" tIns="10425" rIns="90000" bIns="104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6" name="Google Shape;756;p43">
              <a:extLst>
                <a:ext uri="{FF2B5EF4-FFF2-40B4-BE49-F238E27FC236}">
                  <a16:creationId xmlns:a16="http://schemas.microsoft.com/office/drawing/2014/main" id="{56ADA010-766C-6EEE-C00B-16B19E3010C7}"/>
                </a:ext>
              </a:extLst>
            </p:cNvPr>
            <p:cNvSpPr/>
            <p:nvPr/>
          </p:nvSpPr>
          <p:spPr>
            <a:xfrm>
              <a:off x="2152080" y="2028605"/>
              <a:ext cx="144720" cy="50040"/>
            </a:xfrm>
            <a:custGeom>
              <a:avLst/>
              <a:gdLst/>
              <a:ahLst/>
              <a:cxnLst/>
              <a:rect l="l" t="t" r="r" b="b"/>
              <a:pathLst>
                <a:path w="402" h="139" extrusionOk="0">
                  <a:moveTo>
                    <a:pt x="402" y="93"/>
                  </a:moveTo>
                  <a:lnTo>
                    <a:pt x="402" y="93"/>
                  </a:lnTo>
                  <a:cubicBezTo>
                    <a:pt x="402" y="123"/>
                    <a:pt x="385" y="139"/>
                    <a:pt x="356" y="139"/>
                  </a:cubicBezTo>
                  <a:cubicBezTo>
                    <a:pt x="31" y="139"/>
                    <a:pt x="31" y="139"/>
                    <a:pt x="31" y="139"/>
                  </a:cubicBezTo>
                  <a:cubicBezTo>
                    <a:pt x="14" y="139"/>
                    <a:pt x="0" y="123"/>
                    <a:pt x="0" y="93"/>
                  </a:cubicBezTo>
                  <a:cubicBezTo>
                    <a:pt x="0" y="31"/>
                    <a:pt x="0" y="31"/>
                    <a:pt x="0" y="31"/>
                  </a:cubicBezTo>
                  <a:cubicBezTo>
                    <a:pt x="0" y="14"/>
                    <a:pt x="14" y="0"/>
                    <a:pt x="31" y="0"/>
                  </a:cubicBezTo>
                  <a:cubicBezTo>
                    <a:pt x="356" y="0"/>
                    <a:pt x="356" y="0"/>
                    <a:pt x="356" y="0"/>
                  </a:cubicBezTo>
                  <a:cubicBezTo>
                    <a:pt x="385" y="0"/>
                    <a:pt x="402" y="14"/>
                    <a:pt x="402" y="31"/>
                  </a:cubicBezTo>
                  <a:lnTo>
                    <a:pt x="402" y="93"/>
                  </a:lnTo>
                  <a:close/>
                </a:path>
              </a:pathLst>
            </a:custGeom>
            <a:solidFill>
              <a:schemeClr val="accent6"/>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7" name="Google Shape;757;p43">
              <a:extLst>
                <a:ext uri="{FF2B5EF4-FFF2-40B4-BE49-F238E27FC236}">
                  <a16:creationId xmlns:a16="http://schemas.microsoft.com/office/drawing/2014/main" id="{3534BF22-C596-3DC1-3E7B-2E3104DB3670}"/>
                </a:ext>
              </a:extLst>
            </p:cNvPr>
            <p:cNvSpPr/>
            <p:nvPr/>
          </p:nvSpPr>
          <p:spPr>
            <a:xfrm>
              <a:off x="2152080" y="1967045"/>
              <a:ext cx="144720" cy="50040"/>
            </a:xfrm>
            <a:custGeom>
              <a:avLst/>
              <a:gdLst/>
              <a:ahLst/>
              <a:cxnLst/>
              <a:rect l="l" t="t" r="r" b="b"/>
              <a:pathLst>
                <a:path w="402" h="139" extrusionOk="0">
                  <a:moveTo>
                    <a:pt x="402" y="108"/>
                  </a:moveTo>
                  <a:lnTo>
                    <a:pt x="402" y="108"/>
                  </a:lnTo>
                  <a:cubicBezTo>
                    <a:pt x="402" y="125"/>
                    <a:pt x="385" y="139"/>
                    <a:pt x="356" y="139"/>
                  </a:cubicBezTo>
                  <a:cubicBezTo>
                    <a:pt x="31" y="139"/>
                    <a:pt x="31" y="139"/>
                    <a:pt x="31" y="139"/>
                  </a:cubicBezTo>
                  <a:cubicBezTo>
                    <a:pt x="14" y="139"/>
                    <a:pt x="0" y="125"/>
                    <a:pt x="0" y="108"/>
                  </a:cubicBezTo>
                  <a:cubicBezTo>
                    <a:pt x="0" y="31"/>
                    <a:pt x="0" y="31"/>
                    <a:pt x="0" y="31"/>
                  </a:cubicBezTo>
                  <a:cubicBezTo>
                    <a:pt x="0" y="16"/>
                    <a:pt x="14" y="0"/>
                    <a:pt x="31" y="0"/>
                  </a:cubicBezTo>
                  <a:cubicBezTo>
                    <a:pt x="356" y="0"/>
                    <a:pt x="356" y="0"/>
                    <a:pt x="356" y="0"/>
                  </a:cubicBezTo>
                  <a:cubicBezTo>
                    <a:pt x="385" y="0"/>
                    <a:pt x="402" y="16"/>
                    <a:pt x="402" y="31"/>
                  </a:cubicBezTo>
                  <a:lnTo>
                    <a:pt x="402" y="108"/>
                  </a:lnTo>
                  <a:close/>
                </a:path>
              </a:pathLst>
            </a:custGeom>
            <a:solidFill>
              <a:schemeClr val="accent6"/>
            </a:solidFill>
            <a:ln>
              <a:noFill/>
            </a:ln>
          </p:spPr>
          <p:txBody>
            <a:bodyPr spcFirstLastPara="1" wrap="square" lIns="90000" tIns="5025" rIns="90000" bIns="50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8" name="Google Shape;758;p43">
              <a:extLst>
                <a:ext uri="{FF2B5EF4-FFF2-40B4-BE49-F238E27FC236}">
                  <a16:creationId xmlns:a16="http://schemas.microsoft.com/office/drawing/2014/main" id="{C497EDCF-D676-A201-EA53-E3E462AF49C3}"/>
                </a:ext>
              </a:extLst>
            </p:cNvPr>
            <p:cNvSpPr/>
            <p:nvPr/>
          </p:nvSpPr>
          <p:spPr>
            <a:xfrm>
              <a:off x="1006200" y="2923565"/>
              <a:ext cx="1618200" cy="177480"/>
            </a:xfrm>
            <a:custGeom>
              <a:avLst/>
              <a:gdLst/>
              <a:ahLst/>
              <a:cxnLst/>
              <a:rect l="l" t="t" r="r" b="b"/>
              <a:pathLst>
                <a:path w="4495" h="493" extrusionOk="0">
                  <a:moveTo>
                    <a:pt x="4495" y="416"/>
                  </a:moveTo>
                  <a:lnTo>
                    <a:pt x="4495" y="416"/>
                  </a:lnTo>
                  <a:cubicBezTo>
                    <a:pt x="4495" y="464"/>
                    <a:pt x="4466" y="493"/>
                    <a:pt x="4418" y="493"/>
                  </a:cubicBezTo>
                  <a:cubicBezTo>
                    <a:pt x="77" y="493"/>
                    <a:pt x="77" y="493"/>
                    <a:pt x="77" y="493"/>
                  </a:cubicBezTo>
                  <a:cubicBezTo>
                    <a:pt x="31" y="493"/>
                    <a:pt x="0" y="464"/>
                    <a:pt x="0" y="416"/>
                  </a:cubicBezTo>
                  <a:cubicBezTo>
                    <a:pt x="0" y="77"/>
                    <a:pt x="0" y="77"/>
                    <a:pt x="0" y="77"/>
                  </a:cubicBezTo>
                  <a:cubicBezTo>
                    <a:pt x="0" y="45"/>
                    <a:pt x="31" y="0"/>
                    <a:pt x="77" y="0"/>
                  </a:cubicBezTo>
                  <a:cubicBezTo>
                    <a:pt x="4418" y="0"/>
                    <a:pt x="4418" y="0"/>
                    <a:pt x="4418" y="0"/>
                  </a:cubicBezTo>
                  <a:cubicBezTo>
                    <a:pt x="4466" y="0"/>
                    <a:pt x="4495" y="45"/>
                    <a:pt x="4495" y="77"/>
                  </a:cubicBezTo>
                  <a:lnTo>
                    <a:pt x="4495" y="416"/>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29" name="Google Shape;759;p43">
              <a:extLst>
                <a:ext uri="{FF2B5EF4-FFF2-40B4-BE49-F238E27FC236}">
                  <a16:creationId xmlns:a16="http://schemas.microsoft.com/office/drawing/2014/main" id="{AF39FF1C-41F8-3368-4617-390B34DB26BA}"/>
                </a:ext>
              </a:extLst>
            </p:cNvPr>
            <p:cNvSpPr/>
            <p:nvPr/>
          </p:nvSpPr>
          <p:spPr>
            <a:xfrm>
              <a:off x="1289520" y="2361605"/>
              <a:ext cx="217440" cy="55800"/>
            </a:xfrm>
            <a:custGeom>
              <a:avLst/>
              <a:gdLst/>
              <a:ahLst/>
              <a:cxnLst/>
              <a:rect l="l" t="t" r="r" b="b"/>
              <a:pathLst>
                <a:path w="604" h="155" extrusionOk="0">
                  <a:moveTo>
                    <a:pt x="0" y="155"/>
                  </a:moveTo>
                  <a:lnTo>
                    <a:pt x="0" y="0"/>
                  </a:lnTo>
                  <a:lnTo>
                    <a:pt x="604" y="0"/>
                  </a:lnTo>
                  <a:lnTo>
                    <a:pt x="604" y="155"/>
                  </a:lnTo>
                  <a:lnTo>
                    <a:pt x="0" y="155"/>
                  </a:lnTo>
                  <a:close/>
                </a:path>
              </a:pathLst>
            </a:custGeom>
            <a:solidFill>
              <a:schemeClr val="accent6"/>
            </a:solidFill>
            <a:ln>
              <a:noFill/>
            </a:ln>
          </p:spPr>
          <p:txBody>
            <a:bodyPr spcFirstLastPara="1" wrap="square" lIns="90000" tIns="10800" rIns="90000" bIns="108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0" name="Google Shape;760;p43">
              <a:extLst>
                <a:ext uri="{FF2B5EF4-FFF2-40B4-BE49-F238E27FC236}">
                  <a16:creationId xmlns:a16="http://schemas.microsoft.com/office/drawing/2014/main" id="{10EAF594-D465-5F20-F482-180702CA9C57}"/>
                </a:ext>
              </a:extLst>
            </p:cNvPr>
            <p:cNvSpPr/>
            <p:nvPr/>
          </p:nvSpPr>
          <p:spPr>
            <a:xfrm>
              <a:off x="2129400" y="2284205"/>
              <a:ext cx="211680" cy="216360"/>
            </a:xfrm>
            <a:custGeom>
              <a:avLst/>
              <a:gdLst/>
              <a:ahLst/>
              <a:cxnLst/>
              <a:rect l="l" t="t" r="r" b="b"/>
              <a:pathLst>
                <a:path w="588" h="601" extrusionOk="0">
                  <a:moveTo>
                    <a:pt x="233" y="355"/>
                  </a:moveTo>
                  <a:lnTo>
                    <a:pt x="0" y="355"/>
                  </a:lnTo>
                  <a:lnTo>
                    <a:pt x="0" y="247"/>
                  </a:lnTo>
                  <a:lnTo>
                    <a:pt x="233" y="247"/>
                  </a:lnTo>
                  <a:lnTo>
                    <a:pt x="233" y="0"/>
                  </a:lnTo>
                  <a:lnTo>
                    <a:pt x="356" y="0"/>
                  </a:lnTo>
                  <a:lnTo>
                    <a:pt x="356" y="247"/>
                  </a:lnTo>
                  <a:lnTo>
                    <a:pt x="588" y="247"/>
                  </a:lnTo>
                  <a:lnTo>
                    <a:pt x="588" y="355"/>
                  </a:lnTo>
                  <a:lnTo>
                    <a:pt x="356" y="355"/>
                  </a:lnTo>
                  <a:lnTo>
                    <a:pt x="356" y="601"/>
                  </a:lnTo>
                  <a:lnTo>
                    <a:pt x="233" y="601"/>
                  </a:lnTo>
                  <a:lnTo>
                    <a:pt x="233" y="355"/>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31" name="Google Shape;761;p43">
              <a:extLst>
                <a:ext uri="{FF2B5EF4-FFF2-40B4-BE49-F238E27FC236}">
                  <a16:creationId xmlns:a16="http://schemas.microsoft.com/office/drawing/2014/main" id="{FE891915-E4C3-3729-E797-54EEB44F58A0}"/>
                </a:ext>
              </a:extLst>
            </p:cNvPr>
            <p:cNvSpPr/>
            <p:nvPr/>
          </p:nvSpPr>
          <p:spPr>
            <a:xfrm>
              <a:off x="1662480" y="2284205"/>
              <a:ext cx="305640" cy="539280"/>
            </a:xfrm>
            <a:custGeom>
              <a:avLst/>
              <a:gdLst/>
              <a:ahLst/>
              <a:cxnLst/>
              <a:rect l="l" t="t" r="r" b="b"/>
              <a:pathLst>
                <a:path w="849" h="1498" extrusionOk="0">
                  <a:moveTo>
                    <a:pt x="201" y="1498"/>
                  </a:moveTo>
                  <a:lnTo>
                    <a:pt x="201" y="1498"/>
                  </a:lnTo>
                  <a:lnTo>
                    <a:pt x="556" y="849"/>
                  </a:lnTo>
                  <a:lnTo>
                    <a:pt x="0" y="849"/>
                  </a:lnTo>
                  <a:lnTo>
                    <a:pt x="495" y="0"/>
                  </a:lnTo>
                  <a:lnTo>
                    <a:pt x="711" y="0"/>
                  </a:lnTo>
                  <a:lnTo>
                    <a:pt x="278" y="757"/>
                  </a:lnTo>
                  <a:lnTo>
                    <a:pt x="849" y="757"/>
                  </a:lnTo>
                  <a:lnTo>
                    <a:pt x="201" y="1498"/>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766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4F450-46B6-6E8D-CCED-5F0A538E07CC}"/>
              </a:ext>
            </a:extLst>
          </p:cNvPr>
          <p:cNvSpPr>
            <a:spLocks noGrp="1"/>
          </p:cNvSpPr>
          <p:nvPr>
            <p:ph type="title"/>
          </p:nvPr>
        </p:nvSpPr>
        <p:spPr>
          <a:xfrm>
            <a:off x="713224" y="1376550"/>
            <a:ext cx="7109181" cy="2390400"/>
          </a:xfrm>
        </p:spPr>
        <p:txBody>
          <a:bodyPr/>
          <a:lstStyle/>
          <a:p>
            <a:r>
              <a:rPr lang="en-US" dirty="0"/>
              <a:t>If you need to review the content of this lesson, look at our </a:t>
            </a:r>
            <a:r>
              <a:rPr lang="en-US" dirty="0">
                <a:solidFill>
                  <a:schemeClr val="accent2"/>
                </a:solidFill>
              </a:rPr>
              <a:t>summary video </a:t>
            </a:r>
            <a:r>
              <a:rPr lang="en-US" dirty="0">
                <a:solidFill>
                  <a:schemeClr val="accent2"/>
                </a:solidFill>
                <a:highlight>
                  <a:srgbClr val="FFFF00"/>
                </a:highlight>
                <a:hlinkClick r:id="rId3">
                  <a:extLst>
                    <a:ext uri="{A12FA001-AC4F-418D-AE19-62706E023703}">
                      <ahyp:hlinkClr xmlns:ahyp="http://schemas.microsoft.com/office/drawing/2018/hyperlinkcolor" val="tx"/>
                    </a:ext>
                  </a:extLst>
                </a:hlinkClick>
              </a:rPr>
              <a:t>here</a:t>
            </a:r>
            <a:r>
              <a:rPr lang="en-US" dirty="0"/>
              <a:t>!</a:t>
            </a:r>
          </a:p>
        </p:txBody>
      </p:sp>
    </p:spTree>
    <p:extLst>
      <p:ext uri="{BB962C8B-B14F-4D97-AF65-F5344CB8AC3E}">
        <p14:creationId xmlns:p14="http://schemas.microsoft.com/office/powerpoint/2010/main" val="921893546"/>
      </p:ext>
    </p:extLst>
  </p:cSld>
  <p:clrMapOvr>
    <a:masterClrMapping/>
  </p:clrMapOvr>
  <p:extLst>
    <p:ext uri="{6950BFC3-D8DA-4A85-94F7-54DA5524770B}">
      <p188:commentRel xmlns:p188="http://schemas.microsoft.com/office/powerpoint/2018/8/main" r:id="rId2"/>
    </p:ext>
  </p:extLs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781"/>
        <p:cNvGrpSpPr/>
        <p:nvPr/>
      </p:nvGrpSpPr>
      <p:grpSpPr>
        <a:xfrm>
          <a:off x="0" y="0"/>
          <a:ext cx="0" cy="0"/>
          <a:chOff x="0" y="0"/>
          <a:chExt cx="0" cy="0"/>
        </a:xfrm>
      </p:grpSpPr>
      <p:sp>
        <p:nvSpPr>
          <p:cNvPr id="782" name="Google Shape;782;p44"/>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Icon pack</a:t>
            </a:r>
            <a:endParaRPr/>
          </a:p>
        </p:txBody>
      </p:sp>
      <p:grpSp>
        <p:nvGrpSpPr>
          <p:cNvPr id="783" name="Google Shape;783;p44"/>
          <p:cNvGrpSpPr/>
          <p:nvPr/>
        </p:nvGrpSpPr>
        <p:grpSpPr>
          <a:xfrm>
            <a:off x="1068347" y="1468795"/>
            <a:ext cx="491957" cy="491952"/>
            <a:chOff x="1061577" y="1469267"/>
            <a:chExt cx="491957" cy="491952"/>
          </a:xfrm>
        </p:grpSpPr>
        <p:sp>
          <p:nvSpPr>
            <p:cNvPr id="784" name="Google Shape;784;p44"/>
            <p:cNvSpPr/>
            <p:nvPr/>
          </p:nvSpPr>
          <p:spPr>
            <a:xfrm>
              <a:off x="1100254" y="1694018"/>
              <a:ext cx="45281" cy="14150"/>
            </a:xfrm>
            <a:custGeom>
              <a:avLst/>
              <a:gdLst/>
              <a:ahLst/>
              <a:cxnLst/>
              <a:rect l="l" t="t" r="r" b="b"/>
              <a:pathLst>
                <a:path w="192" h="60" extrusionOk="0">
                  <a:moveTo>
                    <a:pt x="30" y="60"/>
                  </a:moveTo>
                  <a:lnTo>
                    <a:pt x="30" y="60"/>
                  </a:lnTo>
                  <a:cubicBezTo>
                    <a:pt x="161" y="60"/>
                    <a:pt x="161" y="60"/>
                    <a:pt x="161" y="60"/>
                  </a:cubicBezTo>
                  <a:cubicBezTo>
                    <a:pt x="176" y="60"/>
                    <a:pt x="191" y="49"/>
                    <a:pt x="191" y="34"/>
                  </a:cubicBezTo>
                  <a:cubicBezTo>
                    <a:pt x="195" y="15"/>
                    <a:pt x="180" y="0"/>
                    <a:pt x="161" y="0"/>
                  </a:cubicBezTo>
                  <a:cubicBezTo>
                    <a:pt x="34" y="0"/>
                    <a:pt x="34" y="0"/>
                    <a:pt x="34" y="0"/>
                  </a:cubicBezTo>
                  <a:cubicBezTo>
                    <a:pt x="15" y="0"/>
                    <a:pt x="4" y="12"/>
                    <a:pt x="0" y="27"/>
                  </a:cubicBezTo>
                  <a:cubicBezTo>
                    <a:pt x="0"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85" name="Google Shape;785;p44"/>
            <p:cNvSpPr/>
            <p:nvPr/>
          </p:nvSpPr>
          <p:spPr>
            <a:xfrm>
              <a:off x="1291518" y="1678925"/>
              <a:ext cx="45045" cy="45044"/>
            </a:xfrm>
            <a:custGeom>
              <a:avLst/>
              <a:gdLst/>
              <a:ahLst/>
              <a:cxnLst/>
              <a:rect l="l" t="t" r="r" b="b"/>
              <a:pathLst>
                <a:path w="191" h="191" extrusionOk="0">
                  <a:moveTo>
                    <a:pt x="124" y="158"/>
                  </a:moveTo>
                  <a:lnTo>
                    <a:pt x="124" y="158"/>
                  </a:lnTo>
                  <a:cubicBezTo>
                    <a:pt x="124" y="124"/>
                    <a:pt x="124" y="124"/>
                    <a:pt x="124" y="124"/>
                  </a:cubicBezTo>
                  <a:cubicBezTo>
                    <a:pt x="158" y="124"/>
                    <a:pt x="158" y="124"/>
                    <a:pt x="158" y="124"/>
                  </a:cubicBezTo>
                  <a:cubicBezTo>
                    <a:pt x="177" y="124"/>
                    <a:pt x="188" y="113"/>
                    <a:pt x="191" y="98"/>
                  </a:cubicBezTo>
                  <a:cubicBezTo>
                    <a:pt x="191" y="79"/>
                    <a:pt x="180" y="64"/>
                    <a:pt x="161" y="64"/>
                  </a:cubicBezTo>
                  <a:cubicBezTo>
                    <a:pt x="124" y="64"/>
                    <a:pt x="124" y="64"/>
                    <a:pt x="124" y="64"/>
                  </a:cubicBezTo>
                  <a:cubicBezTo>
                    <a:pt x="124" y="31"/>
                    <a:pt x="124" y="31"/>
                    <a:pt x="124" y="31"/>
                  </a:cubicBezTo>
                  <a:cubicBezTo>
                    <a:pt x="124" y="16"/>
                    <a:pt x="113" y="1"/>
                    <a:pt x="98" y="1"/>
                  </a:cubicBezTo>
                  <a:cubicBezTo>
                    <a:pt x="79" y="-3"/>
                    <a:pt x="64" y="12"/>
                    <a:pt x="64" y="31"/>
                  </a:cubicBezTo>
                  <a:cubicBezTo>
                    <a:pt x="64" y="64"/>
                    <a:pt x="64" y="64"/>
                    <a:pt x="64" y="64"/>
                  </a:cubicBezTo>
                  <a:cubicBezTo>
                    <a:pt x="30" y="64"/>
                    <a:pt x="30" y="64"/>
                    <a:pt x="30" y="64"/>
                  </a:cubicBezTo>
                  <a:cubicBezTo>
                    <a:pt x="16" y="64"/>
                    <a:pt x="1" y="76"/>
                    <a:pt x="1" y="91"/>
                  </a:cubicBezTo>
                  <a:cubicBezTo>
                    <a:pt x="-3" y="109"/>
                    <a:pt x="12" y="124"/>
                    <a:pt x="30" y="124"/>
                  </a:cubicBezTo>
                  <a:cubicBezTo>
                    <a:pt x="64" y="124"/>
                    <a:pt x="64" y="124"/>
                    <a:pt x="64" y="124"/>
                  </a:cubicBezTo>
                  <a:cubicBezTo>
                    <a:pt x="64" y="162"/>
                    <a:pt x="64" y="162"/>
                    <a:pt x="64" y="162"/>
                  </a:cubicBezTo>
                  <a:cubicBezTo>
                    <a:pt x="64" y="177"/>
                    <a:pt x="79" y="191"/>
                    <a:pt x="98" y="191"/>
                  </a:cubicBezTo>
                  <a:cubicBezTo>
                    <a:pt x="113" y="188"/>
                    <a:pt x="124" y="177"/>
                    <a:pt x="124" y="158"/>
                  </a:cubicBezTo>
                  <a:close/>
                </a:path>
              </a:pathLst>
            </a:custGeom>
            <a:solidFill>
              <a:schemeClr val="lt1"/>
            </a:solidFill>
            <a:ln>
              <a:noFill/>
            </a:ln>
          </p:spPr>
          <p:txBody>
            <a:bodyPr spcFirstLastPara="1" wrap="square" lIns="90000" tIns="23750" rIns="90000" bIns="2375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86" name="Google Shape;786;p44"/>
            <p:cNvSpPr/>
            <p:nvPr/>
          </p:nvSpPr>
          <p:spPr>
            <a:xfrm>
              <a:off x="1153317" y="1688830"/>
              <a:ext cx="130418" cy="138435"/>
            </a:xfrm>
            <a:custGeom>
              <a:avLst/>
              <a:gdLst/>
              <a:ahLst/>
              <a:cxnLst/>
              <a:rect l="l" t="t" r="r" b="b"/>
              <a:pathLst>
                <a:path w="553" h="587" extrusionOk="0">
                  <a:moveTo>
                    <a:pt x="276" y="0"/>
                  </a:moveTo>
                  <a:lnTo>
                    <a:pt x="276" y="0"/>
                  </a:lnTo>
                  <a:cubicBezTo>
                    <a:pt x="239" y="0"/>
                    <a:pt x="209" y="19"/>
                    <a:pt x="190" y="49"/>
                  </a:cubicBezTo>
                  <a:cubicBezTo>
                    <a:pt x="78" y="86"/>
                    <a:pt x="0" y="194"/>
                    <a:pt x="0" y="314"/>
                  </a:cubicBezTo>
                  <a:cubicBezTo>
                    <a:pt x="0" y="464"/>
                    <a:pt x="123" y="587"/>
                    <a:pt x="276" y="587"/>
                  </a:cubicBezTo>
                  <a:cubicBezTo>
                    <a:pt x="429" y="587"/>
                    <a:pt x="553" y="464"/>
                    <a:pt x="553" y="314"/>
                  </a:cubicBezTo>
                  <a:cubicBezTo>
                    <a:pt x="553" y="194"/>
                    <a:pt x="474" y="86"/>
                    <a:pt x="362" y="49"/>
                  </a:cubicBezTo>
                  <a:cubicBezTo>
                    <a:pt x="347" y="19"/>
                    <a:pt x="314" y="0"/>
                    <a:pt x="276" y="0"/>
                  </a:cubicBezTo>
                  <a:moveTo>
                    <a:pt x="276" y="60"/>
                  </a:moveTo>
                  <a:lnTo>
                    <a:pt x="276" y="60"/>
                  </a:lnTo>
                  <a:cubicBezTo>
                    <a:pt x="295" y="60"/>
                    <a:pt x="314" y="78"/>
                    <a:pt x="314" y="97"/>
                  </a:cubicBezTo>
                  <a:cubicBezTo>
                    <a:pt x="314" y="310"/>
                    <a:pt x="314" y="310"/>
                    <a:pt x="314" y="310"/>
                  </a:cubicBezTo>
                  <a:cubicBezTo>
                    <a:pt x="314" y="329"/>
                    <a:pt x="299" y="348"/>
                    <a:pt x="276" y="348"/>
                  </a:cubicBezTo>
                  <a:cubicBezTo>
                    <a:pt x="257" y="352"/>
                    <a:pt x="239" y="333"/>
                    <a:pt x="239" y="310"/>
                  </a:cubicBezTo>
                  <a:cubicBezTo>
                    <a:pt x="239" y="97"/>
                    <a:pt x="239" y="97"/>
                    <a:pt x="239" y="97"/>
                  </a:cubicBezTo>
                  <a:cubicBezTo>
                    <a:pt x="239" y="78"/>
                    <a:pt x="254" y="60"/>
                    <a:pt x="276" y="60"/>
                  </a:cubicBezTo>
                  <a:moveTo>
                    <a:pt x="489" y="314"/>
                  </a:moveTo>
                  <a:lnTo>
                    <a:pt x="489" y="314"/>
                  </a:lnTo>
                  <a:cubicBezTo>
                    <a:pt x="489" y="434"/>
                    <a:pt x="388" y="531"/>
                    <a:pt x="265" y="527"/>
                  </a:cubicBezTo>
                  <a:cubicBezTo>
                    <a:pt x="160" y="520"/>
                    <a:pt x="74" y="441"/>
                    <a:pt x="63" y="336"/>
                  </a:cubicBezTo>
                  <a:cubicBezTo>
                    <a:pt x="52" y="247"/>
                    <a:pt x="101" y="161"/>
                    <a:pt x="179" y="123"/>
                  </a:cubicBezTo>
                  <a:cubicBezTo>
                    <a:pt x="179" y="310"/>
                    <a:pt x="179" y="310"/>
                    <a:pt x="179" y="310"/>
                  </a:cubicBezTo>
                  <a:cubicBezTo>
                    <a:pt x="179" y="366"/>
                    <a:pt x="224" y="415"/>
                    <a:pt x="284" y="411"/>
                  </a:cubicBezTo>
                  <a:cubicBezTo>
                    <a:pt x="332" y="408"/>
                    <a:pt x="373" y="363"/>
                    <a:pt x="373" y="314"/>
                  </a:cubicBezTo>
                  <a:cubicBezTo>
                    <a:pt x="373" y="123"/>
                    <a:pt x="373" y="123"/>
                    <a:pt x="373" y="123"/>
                  </a:cubicBezTo>
                  <a:cubicBezTo>
                    <a:pt x="444" y="157"/>
                    <a:pt x="489" y="232"/>
                    <a:pt x="489" y="31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87" name="Google Shape;787;p44"/>
            <p:cNvSpPr/>
            <p:nvPr/>
          </p:nvSpPr>
          <p:spPr>
            <a:xfrm>
              <a:off x="1100254" y="1513368"/>
              <a:ext cx="236309" cy="149048"/>
            </a:xfrm>
            <a:custGeom>
              <a:avLst/>
              <a:gdLst/>
              <a:ahLst/>
              <a:cxnLst/>
              <a:rect l="l" t="t" r="r" b="b"/>
              <a:pathLst>
                <a:path w="1002" h="632" extrusionOk="0">
                  <a:moveTo>
                    <a:pt x="430" y="0"/>
                  </a:moveTo>
                  <a:lnTo>
                    <a:pt x="430" y="0"/>
                  </a:lnTo>
                  <a:cubicBezTo>
                    <a:pt x="52" y="0"/>
                    <a:pt x="52" y="0"/>
                    <a:pt x="52" y="0"/>
                  </a:cubicBezTo>
                  <a:cubicBezTo>
                    <a:pt x="23" y="0"/>
                    <a:pt x="0" y="26"/>
                    <a:pt x="0" y="52"/>
                  </a:cubicBezTo>
                  <a:cubicBezTo>
                    <a:pt x="0" y="579"/>
                    <a:pt x="0" y="579"/>
                    <a:pt x="0" y="579"/>
                  </a:cubicBezTo>
                  <a:cubicBezTo>
                    <a:pt x="0" y="610"/>
                    <a:pt x="23" y="632"/>
                    <a:pt x="52" y="632"/>
                  </a:cubicBezTo>
                  <a:cubicBezTo>
                    <a:pt x="367" y="632"/>
                    <a:pt x="367" y="632"/>
                    <a:pt x="367" y="632"/>
                  </a:cubicBezTo>
                  <a:lnTo>
                    <a:pt x="367" y="632"/>
                  </a:lnTo>
                  <a:cubicBezTo>
                    <a:pt x="370" y="632"/>
                    <a:pt x="370" y="632"/>
                    <a:pt x="370" y="632"/>
                  </a:cubicBezTo>
                  <a:cubicBezTo>
                    <a:pt x="385" y="632"/>
                    <a:pt x="397" y="617"/>
                    <a:pt x="397" y="602"/>
                  </a:cubicBezTo>
                  <a:cubicBezTo>
                    <a:pt x="397" y="576"/>
                    <a:pt x="408" y="550"/>
                    <a:pt x="426" y="531"/>
                  </a:cubicBezTo>
                  <a:cubicBezTo>
                    <a:pt x="434" y="523"/>
                    <a:pt x="442" y="520"/>
                    <a:pt x="449" y="512"/>
                  </a:cubicBezTo>
                  <a:lnTo>
                    <a:pt x="449" y="512"/>
                  </a:lnTo>
                  <a:lnTo>
                    <a:pt x="453" y="512"/>
                  </a:lnTo>
                  <a:cubicBezTo>
                    <a:pt x="475" y="497"/>
                    <a:pt x="509" y="497"/>
                    <a:pt x="539" y="505"/>
                  </a:cubicBezTo>
                  <a:cubicBezTo>
                    <a:pt x="539" y="508"/>
                    <a:pt x="539" y="508"/>
                    <a:pt x="539" y="508"/>
                  </a:cubicBezTo>
                  <a:cubicBezTo>
                    <a:pt x="587" y="527"/>
                    <a:pt x="610" y="576"/>
                    <a:pt x="602" y="621"/>
                  </a:cubicBezTo>
                  <a:cubicBezTo>
                    <a:pt x="602" y="628"/>
                    <a:pt x="606" y="632"/>
                    <a:pt x="610" y="632"/>
                  </a:cubicBezTo>
                  <a:cubicBezTo>
                    <a:pt x="632" y="632"/>
                    <a:pt x="632" y="632"/>
                    <a:pt x="632" y="632"/>
                  </a:cubicBezTo>
                  <a:lnTo>
                    <a:pt x="632" y="632"/>
                  </a:lnTo>
                  <a:cubicBezTo>
                    <a:pt x="988" y="632"/>
                    <a:pt x="988" y="632"/>
                    <a:pt x="988" y="632"/>
                  </a:cubicBezTo>
                  <a:cubicBezTo>
                    <a:pt x="995" y="632"/>
                    <a:pt x="1002" y="624"/>
                    <a:pt x="1002" y="617"/>
                  </a:cubicBezTo>
                  <a:cubicBezTo>
                    <a:pt x="1002" y="33"/>
                    <a:pt x="1002" y="33"/>
                    <a:pt x="1002" y="33"/>
                  </a:cubicBezTo>
                  <a:cubicBezTo>
                    <a:pt x="1002" y="15"/>
                    <a:pt x="988" y="0"/>
                    <a:pt x="969" y="0"/>
                  </a:cubicBezTo>
                  <a:cubicBezTo>
                    <a:pt x="561" y="0"/>
                    <a:pt x="561" y="0"/>
                    <a:pt x="561" y="0"/>
                  </a:cubicBezTo>
                  <a:cubicBezTo>
                    <a:pt x="554" y="0"/>
                    <a:pt x="550" y="4"/>
                    <a:pt x="546" y="7"/>
                  </a:cubicBezTo>
                  <a:cubicBezTo>
                    <a:pt x="524" y="33"/>
                    <a:pt x="542" y="64"/>
                    <a:pt x="565" y="64"/>
                  </a:cubicBezTo>
                  <a:cubicBezTo>
                    <a:pt x="939" y="64"/>
                    <a:pt x="939" y="64"/>
                    <a:pt x="939" y="64"/>
                  </a:cubicBezTo>
                  <a:cubicBezTo>
                    <a:pt x="939" y="572"/>
                    <a:pt x="939" y="572"/>
                    <a:pt x="939" y="572"/>
                  </a:cubicBezTo>
                  <a:cubicBezTo>
                    <a:pt x="662" y="572"/>
                    <a:pt x="662" y="572"/>
                    <a:pt x="662" y="572"/>
                  </a:cubicBezTo>
                  <a:cubicBezTo>
                    <a:pt x="654" y="538"/>
                    <a:pt x="640" y="508"/>
                    <a:pt x="617" y="486"/>
                  </a:cubicBezTo>
                  <a:cubicBezTo>
                    <a:pt x="587" y="456"/>
                    <a:pt x="546" y="437"/>
                    <a:pt x="501" y="437"/>
                  </a:cubicBezTo>
                  <a:cubicBezTo>
                    <a:pt x="482" y="437"/>
                    <a:pt x="464" y="441"/>
                    <a:pt x="449" y="449"/>
                  </a:cubicBezTo>
                  <a:cubicBezTo>
                    <a:pt x="382" y="329"/>
                    <a:pt x="382" y="329"/>
                    <a:pt x="382" y="329"/>
                  </a:cubicBezTo>
                  <a:cubicBezTo>
                    <a:pt x="374" y="318"/>
                    <a:pt x="359" y="310"/>
                    <a:pt x="344" y="314"/>
                  </a:cubicBezTo>
                  <a:cubicBezTo>
                    <a:pt x="326" y="321"/>
                    <a:pt x="318" y="344"/>
                    <a:pt x="326" y="359"/>
                  </a:cubicBezTo>
                  <a:cubicBezTo>
                    <a:pt x="397" y="479"/>
                    <a:pt x="397" y="479"/>
                    <a:pt x="397" y="479"/>
                  </a:cubicBezTo>
                  <a:cubicBezTo>
                    <a:pt x="393" y="482"/>
                    <a:pt x="389" y="482"/>
                    <a:pt x="385" y="486"/>
                  </a:cubicBezTo>
                  <a:cubicBezTo>
                    <a:pt x="363" y="508"/>
                    <a:pt x="348" y="538"/>
                    <a:pt x="340" y="572"/>
                  </a:cubicBezTo>
                  <a:cubicBezTo>
                    <a:pt x="60" y="572"/>
                    <a:pt x="60" y="572"/>
                    <a:pt x="60" y="572"/>
                  </a:cubicBezTo>
                  <a:cubicBezTo>
                    <a:pt x="60" y="64"/>
                    <a:pt x="60" y="64"/>
                    <a:pt x="60" y="64"/>
                  </a:cubicBezTo>
                  <a:cubicBezTo>
                    <a:pt x="430" y="64"/>
                    <a:pt x="430" y="64"/>
                    <a:pt x="430" y="64"/>
                  </a:cubicBezTo>
                  <a:cubicBezTo>
                    <a:pt x="445" y="64"/>
                    <a:pt x="460" y="52"/>
                    <a:pt x="460" y="33"/>
                  </a:cubicBezTo>
                  <a:cubicBezTo>
                    <a:pt x="464" y="15"/>
                    <a:pt x="449" y="0"/>
                    <a:pt x="43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88" name="Google Shape;788;p44"/>
            <p:cNvSpPr/>
            <p:nvPr/>
          </p:nvSpPr>
          <p:spPr>
            <a:xfrm>
              <a:off x="1139167" y="1547328"/>
              <a:ext cx="158719" cy="37734"/>
            </a:xfrm>
            <a:custGeom>
              <a:avLst/>
              <a:gdLst/>
              <a:ahLst/>
              <a:cxnLst/>
              <a:rect l="l" t="t" r="r" b="b"/>
              <a:pathLst>
                <a:path w="673" h="160" extrusionOk="0">
                  <a:moveTo>
                    <a:pt x="7" y="147"/>
                  </a:moveTo>
                  <a:lnTo>
                    <a:pt x="7" y="147"/>
                  </a:lnTo>
                  <a:cubicBezTo>
                    <a:pt x="18" y="163"/>
                    <a:pt x="37" y="163"/>
                    <a:pt x="48" y="155"/>
                  </a:cubicBezTo>
                  <a:cubicBezTo>
                    <a:pt x="209" y="32"/>
                    <a:pt x="467" y="32"/>
                    <a:pt x="624" y="155"/>
                  </a:cubicBezTo>
                  <a:cubicBezTo>
                    <a:pt x="628" y="159"/>
                    <a:pt x="636" y="159"/>
                    <a:pt x="643" y="159"/>
                  </a:cubicBezTo>
                  <a:cubicBezTo>
                    <a:pt x="650" y="159"/>
                    <a:pt x="662" y="155"/>
                    <a:pt x="665" y="147"/>
                  </a:cubicBezTo>
                  <a:cubicBezTo>
                    <a:pt x="676" y="136"/>
                    <a:pt x="676" y="114"/>
                    <a:pt x="662" y="107"/>
                  </a:cubicBezTo>
                  <a:cubicBezTo>
                    <a:pt x="482" y="-36"/>
                    <a:pt x="190" y="-36"/>
                    <a:pt x="11" y="107"/>
                  </a:cubicBezTo>
                  <a:cubicBezTo>
                    <a:pt x="0" y="114"/>
                    <a:pt x="-4" y="136"/>
                    <a:pt x="7" y="147"/>
                  </a:cubicBezTo>
                  <a:close/>
                </a:path>
              </a:pathLst>
            </a:custGeom>
            <a:solidFill>
              <a:schemeClr val="lt1"/>
            </a:solidFill>
            <a:ln>
              <a:noFill/>
            </a:ln>
          </p:spPr>
          <p:txBody>
            <a:bodyPr spcFirstLastPara="1" wrap="square" lIns="90000" tIns="12600" rIns="90000" bIns="12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89" name="Google Shape;789;p44"/>
            <p:cNvSpPr/>
            <p:nvPr/>
          </p:nvSpPr>
          <p:spPr>
            <a:xfrm>
              <a:off x="1061577" y="1469267"/>
              <a:ext cx="491957" cy="491952"/>
            </a:xfrm>
            <a:custGeom>
              <a:avLst/>
              <a:gdLst/>
              <a:ahLst/>
              <a:cxnLst/>
              <a:rect l="l" t="t" r="r" b="b"/>
              <a:pathLst>
                <a:path w="2086" h="2086" extrusionOk="0">
                  <a:moveTo>
                    <a:pt x="2060" y="385"/>
                  </a:moveTo>
                  <a:lnTo>
                    <a:pt x="2060" y="385"/>
                  </a:lnTo>
                  <a:cubicBezTo>
                    <a:pt x="2060" y="284"/>
                    <a:pt x="2060" y="284"/>
                    <a:pt x="2060" y="284"/>
                  </a:cubicBezTo>
                  <a:cubicBezTo>
                    <a:pt x="2060" y="258"/>
                    <a:pt x="2041" y="235"/>
                    <a:pt x="2015" y="235"/>
                  </a:cubicBezTo>
                  <a:cubicBezTo>
                    <a:pt x="1978" y="235"/>
                    <a:pt x="1978" y="235"/>
                    <a:pt x="1978" y="235"/>
                  </a:cubicBezTo>
                  <a:cubicBezTo>
                    <a:pt x="1978" y="48"/>
                    <a:pt x="1978" y="48"/>
                    <a:pt x="1978" y="48"/>
                  </a:cubicBezTo>
                  <a:cubicBezTo>
                    <a:pt x="1978" y="34"/>
                    <a:pt x="1966" y="19"/>
                    <a:pt x="1948" y="19"/>
                  </a:cubicBezTo>
                  <a:cubicBezTo>
                    <a:pt x="1929" y="15"/>
                    <a:pt x="1914" y="30"/>
                    <a:pt x="1914" y="48"/>
                  </a:cubicBezTo>
                  <a:cubicBezTo>
                    <a:pt x="1914" y="235"/>
                    <a:pt x="1914" y="235"/>
                    <a:pt x="1914" y="235"/>
                  </a:cubicBezTo>
                  <a:cubicBezTo>
                    <a:pt x="1877" y="235"/>
                    <a:pt x="1877" y="235"/>
                    <a:pt x="1877" y="235"/>
                  </a:cubicBezTo>
                  <a:cubicBezTo>
                    <a:pt x="1850" y="235"/>
                    <a:pt x="1828" y="258"/>
                    <a:pt x="1828" y="284"/>
                  </a:cubicBezTo>
                  <a:cubicBezTo>
                    <a:pt x="1828" y="385"/>
                    <a:pt x="1828" y="385"/>
                    <a:pt x="1828" y="385"/>
                  </a:cubicBezTo>
                  <a:cubicBezTo>
                    <a:pt x="1813" y="393"/>
                    <a:pt x="1806" y="407"/>
                    <a:pt x="1806" y="426"/>
                  </a:cubicBezTo>
                  <a:cubicBezTo>
                    <a:pt x="1806" y="688"/>
                    <a:pt x="1806" y="688"/>
                    <a:pt x="1806" y="688"/>
                  </a:cubicBezTo>
                  <a:cubicBezTo>
                    <a:pt x="1806" y="755"/>
                    <a:pt x="1850" y="811"/>
                    <a:pt x="1914" y="826"/>
                  </a:cubicBezTo>
                  <a:cubicBezTo>
                    <a:pt x="1914" y="1795"/>
                    <a:pt x="1914" y="1795"/>
                    <a:pt x="1914" y="1795"/>
                  </a:cubicBezTo>
                  <a:cubicBezTo>
                    <a:pt x="1914" y="1922"/>
                    <a:pt x="1813" y="2023"/>
                    <a:pt x="1682" y="2023"/>
                  </a:cubicBezTo>
                  <a:cubicBezTo>
                    <a:pt x="1536" y="2023"/>
                    <a:pt x="1536" y="2023"/>
                    <a:pt x="1536" y="2023"/>
                  </a:cubicBezTo>
                  <a:cubicBezTo>
                    <a:pt x="1607" y="1970"/>
                    <a:pt x="1649" y="1888"/>
                    <a:pt x="1649" y="1795"/>
                  </a:cubicBezTo>
                  <a:cubicBezTo>
                    <a:pt x="1649" y="1436"/>
                    <a:pt x="1649" y="1436"/>
                    <a:pt x="1649" y="1436"/>
                  </a:cubicBezTo>
                  <a:cubicBezTo>
                    <a:pt x="1712" y="1421"/>
                    <a:pt x="1761" y="1365"/>
                    <a:pt x="1761" y="1297"/>
                  </a:cubicBezTo>
                  <a:cubicBezTo>
                    <a:pt x="1761" y="1040"/>
                    <a:pt x="1761" y="1040"/>
                    <a:pt x="1761" y="1040"/>
                  </a:cubicBezTo>
                  <a:cubicBezTo>
                    <a:pt x="1761" y="1021"/>
                    <a:pt x="1750" y="1006"/>
                    <a:pt x="1735" y="995"/>
                  </a:cubicBezTo>
                  <a:cubicBezTo>
                    <a:pt x="1735" y="897"/>
                    <a:pt x="1735" y="897"/>
                    <a:pt x="1735" y="897"/>
                  </a:cubicBezTo>
                  <a:cubicBezTo>
                    <a:pt x="1735" y="867"/>
                    <a:pt x="1716" y="849"/>
                    <a:pt x="1686" y="849"/>
                  </a:cubicBezTo>
                  <a:cubicBezTo>
                    <a:pt x="1649" y="849"/>
                    <a:pt x="1649" y="849"/>
                    <a:pt x="1649" y="849"/>
                  </a:cubicBezTo>
                  <a:cubicBezTo>
                    <a:pt x="1649" y="658"/>
                    <a:pt x="1649" y="658"/>
                    <a:pt x="1649" y="658"/>
                  </a:cubicBezTo>
                  <a:cubicBezTo>
                    <a:pt x="1649" y="643"/>
                    <a:pt x="1638" y="632"/>
                    <a:pt x="1623" y="628"/>
                  </a:cubicBezTo>
                  <a:cubicBezTo>
                    <a:pt x="1604" y="624"/>
                    <a:pt x="1589" y="639"/>
                    <a:pt x="1589" y="658"/>
                  </a:cubicBezTo>
                  <a:cubicBezTo>
                    <a:pt x="1589" y="849"/>
                    <a:pt x="1589" y="849"/>
                    <a:pt x="1589" y="849"/>
                  </a:cubicBezTo>
                  <a:cubicBezTo>
                    <a:pt x="1551" y="849"/>
                    <a:pt x="1551" y="849"/>
                    <a:pt x="1551" y="849"/>
                  </a:cubicBezTo>
                  <a:cubicBezTo>
                    <a:pt x="1525" y="849"/>
                    <a:pt x="1503" y="867"/>
                    <a:pt x="1503" y="897"/>
                  </a:cubicBezTo>
                  <a:cubicBezTo>
                    <a:pt x="1503" y="995"/>
                    <a:pt x="1503" y="995"/>
                    <a:pt x="1503" y="995"/>
                  </a:cubicBezTo>
                  <a:cubicBezTo>
                    <a:pt x="1488" y="1006"/>
                    <a:pt x="1480" y="1021"/>
                    <a:pt x="1480" y="1040"/>
                  </a:cubicBezTo>
                  <a:cubicBezTo>
                    <a:pt x="1480" y="1297"/>
                    <a:pt x="1480" y="1297"/>
                    <a:pt x="1480" y="1297"/>
                  </a:cubicBezTo>
                  <a:cubicBezTo>
                    <a:pt x="1480" y="1365"/>
                    <a:pt x="1525" y="1421"/>
                    <a:pt x="1589" y="1432"/>
                  </a:cubicBezTo>
                  <a:cubicBezTo>
                    <a:pt x="1589" y="1795"/>
                    <a:pt x="1589" y="1795"/>
                    <a:pt x="1589" y="1795"/>
                  </a:cubicBezTo>
                  <a:cubicBezTo>
                    <a:pt x="1589" y="1922"/>
                    <a:pt x="1484" y="2023"/>
                    <a:pt x="1357" y="2023"/>
                  </a:cubicBezTo>
                  <a:cubicBezTo>
                    <a:pt x="927" y="2023"/>
                    <a:pt x="927" y="2023"/>
                    <a:pt x="927" y="2023"/>
                  </a:cubicBezTo>
                  <a:cubicBezTo>
                    <a:pt x="804" y="2023"/>
                    <a:pt x="699" y="1922"/>
                    <a:pt x="699" y="1795"/>
                  </a:cubicBezTo>
                  <a:cubicBezTo>
                    <a:pt x="1234" y="1795"/>
                    <a:pt x="1234" y="1795"/>
                    <a:pt x="1234" y="1795"/>
                  </a:cubicBezTo>
                  <a:cubicBezTo>
                    <a:pt x="1286" y="1795"/>
                    <a:pt x="1331" y="1750"/>
                    <a:pt x="1331" y="1698"/>
                  </a:cubicBezTo>
                  <a:cubicBezTo>
                    <a:pt x="1331" y="101"/>
                    <a:pt x="1331" y="101"/>
                    <a:pt x="1331" y="101"/>
                  </a:cubicBezTo>
                  <a:cubicBezTo>
                    <a:pt x="1331" y="45"/>
                    <a:pt x="1286" y="0"/>
                    <a:pt x="1234" y="0"/>
                  </a:cubicBezTo>
                  <a:cubicBezTo>
                    <a:pt x="33" y="0"/>
                    <a:pt x="33" y="0"/>
                    <a:pt x="33" y="0"/>
                  </a:cubicBezTo>
                  <a:cubicBezTo>
                    <a:pt x="15" y="0"/>
                    <a:pt x="0" y="15"/>
                    <a:pt x="0" y="34"/>
                  </a:cubicBezTo>
                  <a:cubicBezTo>
                    <a:pt x="0" y="905"/>
                    <a:pt x="0" y="905"/>
                    <a:pt x="0" y="905"/>
                  </a:cubicBezTo>
                  <a:cubicBezTo>
                    <a:pt x="0" y="909"/>
                    <a:pt x="4" y="912"/>
                    <a:pt x="4" y="912"/>
                  </a:cubicBezTo>
                  <a:cubicBezTo>
                    <a:pt x="30" y="938"/>
                    <a:pt x="63" y="920"/>
                    <a:pt x="63" y="893"/>
                  </a:cubicBezTo>
                  <a:cubicBezTo>
                    <a:pt x="63" y="101"/>
                    <a:pt x="63" y="101"/>
                    <a:pt x="63" y="101"/>
                  </a:cubicBezTo>
                  <a:cubicBezTo>
                    <a:pt x="63" y="79"/>
                    <a:pt x="78" y="60"/>
                    <a:pt x="100" y="60"/>
                  </a:cubicBezTo>
                  <a:cubicBezTo>
                    <a:pt x="1234" y="60"/>
                    <a:pt x="1234" y="60"/>
                    <a:pt x="1234" y="60"/>
                  </a:cubicBezTo>
                  <a:cubicBezTo>
                    <a:pt x="1252" y="60"/>
                    <a:pt x="1271" y="79"/>
                    <a:pt x="1271" y="101"/>
                  </a:cubicBezTo>
                  <a:cubicBezTo>
                    <a:pt x="1271" y="1698"/>
                    <a:pt x="1271" y="1698"/>
                    <a:pt x="1271" y="1698"/>
                  </a:cubicBezTo>
                  <a:cubicBezTo>
                    <a:pt x="1271" y="1716"/>
                    <a:pt x="1252" y="1735"/>
                    <a:pt x="1234" y="1735"/>
                  </a:cubicBezTo>
                  <a:cubicBezTo>
                    <a:pt x="965" y="1735"/>
                    <a:pt x="965" y="1735"/>
                    <a:pt x="965" y="1735"/>
                  </a:cubicBezTo>
                  <a:cubicBezTo>
                    <a:pt x="965" y="1690"/>
                    <a:pt x="965" y="1690"/>
                    <a:pt x="965" y="1690"/>
                  </a:cubicBezTo>
                  <a:cubicBezTo>
                    <a:pt x="965" y="1630"/>
                    <a:pt x="916" y="1582"/>
                    <a:pt x="856" y="1582"/>
                  </a:cubicBezTo>
                  <a:cubicBezTo>
                    <a:pt x="475" y="1582"/>
                    <a:pt x="475" y="1582"/>
                    <a:pt x="475" y="1582"/>
                  </a:cubicBezTo>
                  <a:cubicBezTo>
                    <a:pt x="415" y="1582"/>
                    <a:pt x="366" y="1630"/>
                    <a:pt x="366" y="1690"/>
                  </a:cubicBezTo>
                  <a:cubicBezTo>
                    <a:pt x="366" y="1735"/>
                    <a:pt x="366" y="1735"/>
                    <a:pt x="366" y="1735"/>
                  </a:cubicBezTo>
                  <a:cubicBezTo>
                    <a:pt x="100" y="1735"/>
                    <a:pt x="100" y="1735"/>
                    <a:pt x="100" y="1735"/>
                  </a:cubicBezTo>
                  <a:cubicBezTo>
                    <a:pt x="78" y="1735"/>
                    <a:pt x="63" y="1716"/>
                    <a:pt x="63" y="1698"/>
                  </a:cubicBezTo>
                  <a:cubicBezTo>
                    <a:pt x="63" y="1036"/>
                    <a:pt x="63" y="1036"/>
                    <a:pt x="63" y="1036"/>
                  </a:cubicBezTo>
                  <a:cubicBezTo>
                    <a:pt x="63" y="1021"/>
                    <a:pt x="52" y="1006"/>
                    <a:pt x="33" y="1006"/>
                  </a:cubicBezTo>
                  <a:cubicBezTo>
                    <a:pt x="18" y="1002"/>
                    <a:pt x="0" y="1017"/>
                    <a:pt x="0" y="1036"/>
                  </a:cubicBezTo>
                  <a:cubicBezTo>
                    <a:pt x="0" y="1698"/>
                    <a:pt x="0" y="1698"/>
                    <a:pt x="0" y="1698"/>
                  </a:cubicBezTo>
                  <a:cubicBezTo>
                    <a:pt x="0" y="1750"/>
                    <a:pt x="44" y="1795"/>
                    <a:pt x="100" y="1795"/>
                  </a:cubicBezTo>
                  <a:cubicBezTo>
                    <a:pt x="635" y="1795"/>
                    <a:pt x="635" y="1795"/>
                    <a:pt x="635" y="1795"/>
                  </a:cubicBezTo>
                  <a:cubicBezTo>
                    <a:pt x="639" y="1956"/>
                    <a:pt x="770" y="2086"/>
                    <a:pt x="927" y="2086"/>
                  </a:cubicBezTo>
                  <a:cubicBezTo>
                    <a:pt x="1682" y="2086"/>
                    <a:pt x="1682" y="2086"/>
                    <a:pt x="1682" y="2086"/>
                  </a:cubicBezTo>
                  <a:cubicBezTo>
                    <a:pt x="1847" y="2086"/>
                    <a:pt x="1978" y="1956"/>
                    <a:pt x="1978" y="1795"/>
                  </a:cubicBezTo>
                  <a:cubicBezTo>
                    <a:pt x="1978" y="822"/>
                    <a:pt x="1978" y="822"/>
                    <a:pt x="1978" y="822"/>
                  </a:cubicBezTo>
                  <a:cubicBezTo>
                    <a:pt x="2038" y="808"/>
                    <a:pt x="2086" y="752"/>
                    <a:pt x="2086" y="684"/>
                  </a:cubicBezTo>
                  <a:cubicBezTo>
                    <a:pt x="2086" y="426"/>
                    <a:pt x="2086" y="426"/>
                    <a:pt x="2086" y="426"/>
                  </a:cubicBezTo>
                  <a:cubicBezTo>
                    <a:pt x="2086" y="407"/>
                    <a:pt x="2075" y="393"/>
                    <a:pt x="2060" y="385"/>
                  </a:cubicBezTo>
                  <a:moveTo>
                    <a:pt x="1567" y="909"/>
                  </a:moveTo>
                  <a:lnTo>
                    <a:pt x="1567" y="909"/>
                  </a:lnTo>
                  <a:cubicBezTo>
                    <a:pt x="1671" y="909"/>
                    <a:pt x="1671" y="909"/>
                    <a:pt x="1671" y="909"/>
                  </a:cubicBezTo>
                  <a:cubicBezTo>
                    <a:pt x="1671" y="991"/>
                    <a:pt x="1671" y="991"/>
                    <a:pt x="1671" y="991"/>
                  </a:cubicBezTo>
                  <a:cubicBezTo>
                    <a:pt x="1567" y="991"/>
                    <a:pt x="1567" y="991"/>
                    <a:pt x="1567" y="991"/>
                  </a:cubicBezTo>
                  <a:lnTo>
                    <a:pt x="1567" y="909"/>
                  </a:lnTo>
                  <a:moveTo>
                    <a:pt x="1540" y="1297"/>
                  </a:moveTo>
                  <a:lnTo>
                    <a:pt x="1540" y="1297"/>
                  </a:lnTo>
                  <a:cubicBezTo>
                    <a:pt x="1540" y="1051"/>
                    <a:pt x="1540" y="1051"/>
                    <a:pt x="1540" y="1051"/>
                  </a:cubicBezTo>
                  <a:cubicBezTo>
                    <a:pt x="1701" y="1051"/>
                    <a:pt x="1701" y="1051"/>
                    <a:pt x="1701" y="1051"/>
                  </a:cubicBezTo>
                  <a:cubicBezTo>
                    <a:pt x="1701" y="1301"/>
                    <a:pt x="1701" y="1301"/>
                    <a:pt x="1701" y="1301"/>
                  </a:cubicBezTo>
                  <a:cubicBezTo>
                    <a:pt x="1701" y="1346"/>
                    <a:pt x="1660" y="1383"/>
                    <a:pt x="1611" y="1380"/>
                  </a:cubicBezTo>
                  <a:cubicBezTo>
                    <a:pt x="1570" y="1376"/>
                    <a:pt x="1540" y="1339"/>
                    <a:pt x="1540" y="1297"/>
                  </a:cubicBezTo>
                  <a:moveTo>
                    <a:pt x="475" y="1642"/>
                  </a:moveTo>
                  <a:lnTo>
                    <a:pt x="475" y="1642"/>
                  </a:lnTo>
                  <a:cubicBezTo>
                    <a:pt x="856" y="1642"/>
                    <a:pt x="856" y="1642"/>
                    <a:pt x="856" y="1642"/>
                  </a:cubicBezTo>
                  <a:cubicBezTo>
                    <a:pt x="882" y="1642"/>
                    <a:pt x="905" y="1664"/>
                    <a:pt x="905" y="1690"/>
                  </a:cubicBezTo>
                  <a:cubicBezTo>
                    <a:pt x="905" y="1735"/>
                    <a:pt x="905" y="1735"/>
                    <a:pt x="905" y="1735"/>
                  </a:cubicBezTo>
                  <a:cubicBezTo>
                    <a:pt x="430" y="1735"/>
                    <a:pt x="430" y="1735"/>
                    <a:pt x="430" y="1735"/>
                  </a:cubicBezTo>
                  <a:cubicBezTo>
                    <a:pt x="430" y="1690"/>
                    <a:pt x="430" y="1690"/>
                    <a:pt x="430" y="1690"/>
                  </a:cubicBezTo>
                  <a:cubicBezTo>
                    <a:pt x="430" y="1664"/>
                    <a:pt x="448" y="1642"/>
                    <a:pt x="475" y="1642"/>
                  </a:cubicBezTo>
                  <a:moveTo>
                    <a:pt x="1892" y="299"/>
                  </a:moveTo>
                  <a:lnTo>
                    <a:pt x="1892" y="299"/>
                  </a:lnTo>
                  <a:cubicBezTo>
                    <a:pt x="1997" y="299"/>
                    <a:pt x="1997" y="299"/>
                    <a:pt x="1997" y="299"/>
                  </a:cubicBezTo>
                  <a:cubicBezTo>
                    <a:pt x="1997" y="378"/>
                    <a:pt x="1997" y="378"/>
                    <a:pt x="1997" y="378"/>
                  </a:cubicBezTo>
                  <a:cubicBezTo>
                    <a:pt x="1892" y="378"/>
                    <a:pt x="1892" y="378"/>
                    <a:pt x="1892" y="378"/>
                  </a:cubicBezTo>
                  <a:lnTo>
                    <a:pt x="1892" y="299"/>
                  </a:lnTo>
                  <a:moveTo>
                    <a:pt x="2026" y="688"/>
                  </a:moveTo>
                  <a:lnTo>
                    <a:pt x="2026" y="688"/>
                  </a:lnTo>
                  <a:cubicBezTo>
                    <a:pt x="2026" y="729"/>
                    <a:pt x="1993" y="763"/>
                    <a:pt x="1952" y="766"/>
                  </a:cubicBezTo>
                  <a:cubicBezTo>
                    <a:pt x="1907" y="774"/>
                    <a:pt x="1866" y="737"/>
                    <a:pt x="1866" y="688"/>
                  </a:cubicBezTo>
                  <a:cubicBezTo>
                    <a:pt x="1866" y="441"/>
                    <a:pt x="1866" y="441"/>
                    <a:pt x="1866" y="441"/>
                  </a:cubicBezTo>
                  <a:cubicBezTo>
                    <a:pt x="2026" y="441"/>
                    <a:pt x="2026" y="441"/>
                    <a:pt x="2026" y="441"/>
                  </a:cubicBezTo>
                  <a:lnTo>
                    <a:pt x="2026" y="688"/>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790" name="Google Shape;790;p44"/>
          <p:cNvGrpSpPr/>
          <p:nvPr/>
        </p:nvGrpSpPr>
        <p:grpSpPr>
          <a:xfrm>
            <a:off x="1793391" y="1468324"/>
            <a:ext cx="489599" cy="492895"/>
            <a:chOff x="1647869" y="1468323"/>
            <a:chExt cx="489599" cy="492895"/>
          </a:xfrm>
        </p:grpSpPr>
        <p:sp>
          <p:nvSpPr>
            <p:cNvPr id="791" name="Google Shape;791;p44"/>
            <p:cNvSpPr/>
            <p:nvPr/>
          </p:nvSpPr>
          <p:spPr>
            <a:xfrm>
              <a:off x="1687725" y="1509830"/>
              <a:ext cx="202820" cy="149048"/>
            </a:xfrm>
            <a:custGeom>
              <a:avLst/>
              <a:gdLst/>
              <a:ahLst/>
              <a:cxnLst/>
              <a:rect l="l" t="t" r="r" b="b"/>
              <a:pathLst>
                <a:path w="860" h="632" extrusionOk="0">
                  <a:moveTo>
                    <a:pt x="142" y="632"/>
                  </a:moveTo>
                  <a:lnTo>
                    <a:pt x="142" y="632"/>
                  </a:lnTo>
                  <a:cubicBezTo>
                    <a:pt x="343" y="632"/>
                    <a:pt x="343" y="632"/>
                    <a:pt x="343" y="632"/>
                  </a:cubicBezTo>
                  <a:cubicBezTo>
                    <a:pt x="362" y="632"/>
                    <a:pt x="374" y="621"/>
                    <a:pt x="377" y="606"/>
                  </a:cubicBezTo>
                  <a:cubicBezTo>
                    <a:pt x="377" y="587"/>
                    <a:pt x="366" y="568"/>
                    <a:pt x="347" y="568"/>
                  </a:cubicBezTo>
                  <a:cubicBezTo>
                    <a:pt x="142" y="568"/>
                    <a:pt x="142" y="568"/>
                    <a:pt x="142" y="568"/>
                  </a:cubicBezTo>
                  <a:cubicBezTo>
                    <a:pt x="97" y="568"/>
                    <a:pt x="60" y="531"/>
                    <a:pt x="60" y="486"/>
                  </a:cubicBezTo>
                  <a:cubicBezTo>
                    <a:pt x="60" y="142"/>
                    <a:pt x="60" y="142"/>
                    <a:pt x="60" y="142"/>
                  </a:cubicBezTo>
                  <a:cubicBezTo>
                    <a:pt x="60" y="97"/>
                    <a:pt x="97" y="60"/>
                    <a:pt x="142" y="60"/>
                  </a:cubicBezTo>
                  <a:cubicBezTo>
                    <a:pt x="714" y="60"/>
                    <a:pt x="714" y="60"/>
                    <a:pt x="714" y="60"/>
                  </a:cubicBezTo>
                  <a:cubicBezTo>
                    <a:pt x="759" y="60"/>
                    <a:pt x="796" y="97"/>
                    <a:pt x="796" y="142"/>
                  </a:cubicBezTo>
                  <a:cubicBezTo>
                    <a:pt x="796" y="550"/>
                    <a:pt x="796" y="550"/>
                    <a:pt x="796" y="550"/>
                  </a:cubicBezTo>
                  <a:cubicBezTo>
                    <a:pt x="796" y="561"/>
                    <a:pt x="789" y="568"/>
                    <a:pt x="777" y="568"/>
                  </a:cubicBezTo>
                  <a:cubicBezTo>
                    <a:pt x="475" y="568"/>
                    <a:pt x="475" y="568"/>
                    <a:pt x="475" y="568"/>
                  </a:cubicBezTo>
                  <a:lnTo>
                    <a:pt x="471" y="572"/>
                  </a:lnTo>
                  <a:cubicBezTo>
                    <a:pt x="445" y="598"/>
                    <a:pt x="459" y="632"/>
                    <a:pt x="486" y="632"/>
                  </a:cubicBezTo>
                  <a:cubicBezTo>
                    <a:pt x="826" y="632"/>
                    <a:pt x="826" y="632"/>
                    <a:pt x="826" y="632"/>
                  </a:cubicBezTo>
                  <a:cubicBezTo>
                    <a:pt x="845" y="632"/>
                    <a:pt x="860" y="617"/>
                    <a:pt x="860" y="598"/>
                  </a:cubicBezTo>
                  <a:cubicBezTo>
                    <a:pt x="860" y="142"/>
                    <a:pt x="860" y="142"/>
                    <a:pt x="860" y="142"/>
                  </a:cubicBezTo>
                  <a:cubicBezTo>
                    <a:pt x="860" y="63"/>
                    <a:pt x="792" y="0"/>
                    <a:pt x="714" y="0"/>
                  </a:cubicBezTo>
                  <a:cubicBezTo>
                    <a:pt x="142" y="0"/>
                    <a:pt x="142" y="0"/>
                    <a:pt x="142" y="0"/>
                  </a:cubicBezTo>
                  <a:cubicBezTo>
                    <a:pt x="63" y="0"/>
                    <a:pt x="0" y="63"/>
                    <a:pt x="0" y="142"/>
                  </a:cubicBezTo>
                  <a:cubicBezTo>
                    <a:pt x="0" y="486"/>
                    <a:pt x="0" y="486"/>
                    <a:pt x="0" y="486"/>
                  </a:cubicBezTo>
                  <a:cubicBezTo>
                    <a:pt x="0" y="568"/>
                    <a:pt x="63" y="632"/>
                    <a:pt x="142" y="6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2" name="Google Shape;792;p44"/>
            <p:cNvSpPr/>
            <p:nvPr/>
          </p:nvSpPr>
          <p:spPr>
            <a:xfrm>
              <a:off x="1723808" y="1544970"/>
              <a:ext cx="49290" cy="77826"/>
            </a:xfrm>
            <a:custGeom>
              <a:avLst/>
              <a:gdLst/>
              <a:ahLst/>
              <a:cxnLst/>
              <a:rect l="l" t="t" r="r" b="b"/>
              <a:pathLst>
                <a:path w="209" h="330" extrusionOk="0">
                  <a:moveTo>
                    <a:pt x="0" y="105"/>
                  </a:moveTo>
                  <a:lnTo>
                    <a:pt x="0" y="105"/>
                  </a:lnTo>
                  <a:cubicBezTo>
                    <a:pt x="0" y="225"/>
                    <a:pt x="0" y="225"/>
                    <a:pt x="0" y="225"/>
                  </a:cubicBezTo>
                  <a:cubicBezTo>
                    <a:pt x="0" y="277"/>
                    <a:pt x="45" y="326"/>
                    <a:pt x="97" y="329"/>
                  </a:cubicBezTo>
                  <a:cubicBezTo>
                    <a:pt x="157" y="337"/>
                    <a:pt x="209" y="289"/>
                    <a:pt x="209" y="229"/>
                  </a:cubicBezTo>
                  <a:cubicBezTo>
                    <a:pt x="209" y="101"/>
                    <a:pt x="209" y="101"/>
                    <a:pt x="209" y="101"/>
                  </a:cubicBezTo>
                  <a:cubicBezTo>
                    <a:pt x="209" y="42"/>
                    <a:pt x="157" y="-7"/>
                    <a:pt x="97" y="1"/>
                  </a:cubicBezTo>
                  <a:cubicBezTo>
                    <a:pt x="45" y="4"/>
                    <a:pt x="0" y="53"/>
                    <a:pt x="0" y="105"/>
                  </a:cubicBezTo>
                  <a:moveTo>
                    <a:pt x="146" y="101"/>
                  </a:moveTo>
                  <a:lnTo>
                    <a:pt x="146" y="101"/>
                  </a:lnTo>
                  <a:cubicBezTo>
                    <a:pt x="146" y="229"/>
                    <a:pt x="146" y="229"/>
                    <a:pt x="146" y="229"/>
                  </a:cubicBezTo>
                  <a:cubicBezTo>
                    <a:pt x="146" y="251"/>
                    <a:pt x="127" y="273"/>
                    <a:pt x="101" y="270"/>
                  </a:cubicBezTo>
                  <a:cubicBezTo>
                    <a:pt x="78" y="266"/>
                    <a:pt x="60" y="247"/>
                    <a:pt x="60" y="225"/>
                  </a:cubicBezTo>
                  <a:cubicBezTo>
                    <a:pt x="60" y="105"/>
                    <a:pt x="60" y="105"/>
                    <a:pt x="60" y="105"/>
                  </a:cubicBezTo>
                  <a:cubicBezTo>
                    <a:pt x="60" y="83"/>
                    <a:pt x="78" y="60"/>
                    <a:pt x="101" y="60"/>
                  </a:cubicBezTo>
                  <a:cubicBezTo>
                    <a:pt x="127" y="57"/>
                    <a:pt x="146" y="79"/>
                    <a:pt x="146" y="10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3" name="Google Shape;793;p44"/>
            <p:cNvSpPr/>
            <p:nvPr/>
          </p:nvSpPr>
          <p:spPr>
            <a:xfrm>
              <a:off x="1804936" y="1544970"/>
              <a:ext cx="48347" cy="77826"/>
            </a:xfrm>
            <a:custGeom>
              <a:avLst/>
              <a:gdLst/>
              <a:ahLst/>
              <a:cxnLst/>
              <a:rect l="l" t="t" r="r" b="b"/>
              <a:pathLst>
                <a:path w="205" h="330" extrusionOk="0">
                  <a:moveTo>
                    <a:pt x="205" y="229"/>
                  </a:moveTo>
                  <a:lnTo>
                    <a:pt x="205" y="229"/>
                  </a:lnTo>
                  <a:cubicBezTo>
                    <a:pt x="205" y="101"/>
                    <a:pt x="205" y="101"/>
                    <a:pt x="205" y="101"/>
                  </a:cubicBezTo>
                  <a:cubicBezTo>
                    <a:pt x="205" y="42"/>
                    <a:pt x="157" y="-7"/>
                    <a:pt x="93" y="1"/>
                  </a:cubicBezTo>
                  <a:cubicBezTo>
                    <a:pt x="41" y="4"/>
                    <a:pt x="0" y="53"/>
                    <a:pt x="0" y="105"/>
                  </a:cubicBezTo>
                  <a:cubicBezTo>
                    <a:pt x="0" y="225"/>
                    <a:pt x="0" y="225"/>
                    <a:pt x="0" y="225"/>
                  </a:cubicBezTo>
                  <a:cubicBezTo>
                    <a:pt x="0" y="277"/>
                    <a:pt x="41" y="326"/>
                    <a:pt x="93" y="329"/>
                  </a:cubicBezTo>
                  <a:cubicBezTo>
                    <a:pt x="157" y="337"/>
                    <a:pt x="205" y="289"/>
                    <a:pt x="205" y="229"/>
                  </a:cubicBezTo>
                  <a:moveTo>
                    <a:pt x="60" y="225"/>
                  </a:moveTo>
                  <a:lnTo>
                    <a:pt x="60" y="225"/>
                  </a:lnTo>
                  <a:cubicBezTo>
                    <a:pt x="60" y="105"/>
                    <a:pt x="60" y="105"/>
                    <a:pt x="60" y="105"/>
                  </a:cubicBezTo>
                  <a:cubicBezTo>
                    <a:pt x="60" y="83"/>
                    <a:pt x="75" y="60"/>
                    <a:pt x="97" y="60"/>
                  </a:cubicBezTo>
                  <a:cubicBezTo>
                    <a:pt x="123" y="57"/>
                    <a:pt x="146" y="79"/>
                    <a:pt x="146" y="101"/>
                  </a:cubicBezTo>
                  <a:cubicBezTo>
                    <a:pt x="146" y="229"/>
                    <a:pt x="146" y="229"/>
                    <a:pt x="146" y="229"/>
                  </a:cubicBezTo>
                  <a:cubicBezTo>
                    <a:pt x="146" y="251"/>
                    <a:pt x="123" y="273"/>
                    <a:pt x="97" y="270"/>
                  </a:cubicBezTo>
                  <a:cubicBezTo>
                    <a:pt x="75" y="266"/>
                    <a:pt x="60" y="247"/>
                    <a:pt x="60" y="22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4" name="Google Shape;794;p44"/>
            <p:cNvSpPr/>
            <p:nvPr/>
          </p:nvSpPr>
          <p:spPr>
            <a:xfrm>
              <a:off x="1687725" y="1684349"/>
              <a:ext cx="202820" cy="149048"/>
            </a:xfrm>
            <a:custGeom>
              <a:avLst/>
              <a:gdLst/>
              <a:ahLst/>
              <a:cxnLst/>
              <a:rect l="l" t="t" r="r" b="b"/>
              <a:pathLst>
                <a:path w="860" h="632" extrusionOk="0">
                  <a:moveTo>
                    <a:pt x="392" y="583"/>
                  </a:moveTo>
                  <a:lnTo>
                    <a:pt x="392" y="583"/>
                  </a:lnTo>
                  <a:cubicBezTo>
                    <a:pt x="392" y="576"/>
                    <a:pt x="385" y="572"/>
                    <a:pt x="377" y="572"/>
                  </a:cubicBezTo>
                  <a:cubicBezTo>
                    <a:pt x="142" y="572"/>
                    <a:pt x="142" y="572"/>
                    <a:pt x="142" y="572"/>
                  </a:cubicBezTo>
                  <a:cubicBezTo>
                    <a:pt x="97" y="572"/>
                    <a:pt x="60" y="535"/>
                    <a:pt x="60" y="490"/>
                  </a:cubicBezTo>
                  <a:cubicBezTo>
                    <a:pt x="60" y="142"/>
                    <a:pt x="60" y="142"/>
                    <a:pt x="60" y="142"/>
                  </a:cubicBezTo>
                  <a:cubicBezTo>
                    <a:pt x="60" y="97"/>
                    <a:pt x="97" y="60"/>
                    <a:pt x="142" y="60"/>
                  </a:cubicBezTo>
                  <a:cubicBezTo>
                    <a:pt x="714" y="60"/>
                    <a:pt x="714" y="60"/>
                    <a:pt x="714" y="60"/>
                  </a:cubicBezTo>
                  <a:cubicBezTo>
                    <a:pt x="759" y="60"/>
                    <a:pt x="796" y="97"/>
                    <a:pt x="796" y="142"/>
                  </a:cubicBezTo>
                  <a:cubicBezTo>
                    <a:pt x="796" y="539"/>
                    <a:pt x="796" y="539"/>
                    <a:pt x="796" y="539"/>
                  </a:cubicBezTo>
                  <a:cubicBezTo>
                    <a:pt x="796" y="558"/>
                    <a:pt x="781" y="572"/>
                    <a:pt x="766" y="572"/>
                  </a:cubicBezTo>
                  <a:cubicBezTo>
                    <a:pt x="493" y="572"/>
                    <a:pt x="493" y="572"/>
                    <a:pt x="493" y="572"/>
                  </a:cubicBezTo>
                  <a:cubicBezTo>
                    <a:pt x="490" y="572"/>
                    <a:pt x="486" y="572"/>
                    <a:pt x="482" y="576"/>
                  </a:cubicBezTo>
                  <a:cubicBezTo>
                    <a:pt x="456" y="602"/>
                    <a:pt x="475" y="632"/>
                    <a:pt x="501" y="632"/>
                  </a:cubicBezTo>
                  <a:cubicBezTo>
                    <a:pt x="714" y="632"/>
                    <a:pt x="714" y="632"/>
                    <a:pt x="714" y="632"/>
                  </a:cubicBezTo>
                  <a:cubicBezTo>
                    <a:pt x="792" y="632"/>
                    <a:pt x="860" y="569"/>
                    <a:pt x="860" y="490"/>
                  </a:cubicBezTo>
                  <a:cubicBezTo>
                    <a:pt x="860" y="142"/>
                    <a:pt x="860" y="142"/>
                    <a:pt x="860" y="142"/>
                  </a:cubicBezTo>
                  <a:cubicBezTo>
                    <a:pt x="860" y="64"/>
                    <a:pt x="792" y="0"/>
                    <a:pt x="714" y="0"/>
                  </a:cubicBezTo>
                  <a:cubicBezTo>
                    <a:pt x="142" y="0"/>
                    <a:pt x="142" y="0"/>
                    <a:pt x="142" y="0"/>
                  </a:cubicBezTo>
                  <a:cubicBezTo>
                    <a:pt x="63" y="0"/>
                    <a:pt x="0" y="64"/>
                    <a:pt x="0" y="142"/>
                  </a:cubicBezTo>
                  <a:cubicBezTo>
                    <a:pt x="0" y="572"/>
                    <a:pt x="0" y="572"/>
                    <a:pt x="0" y="572"/>
                  </a:cubicBezTo>
                  <a:cubicBezTo>
                    <a:pt x="0" y="606"/>
                    <a:pt x="26" y="632"/>
                    <a:pt x="60" y="632"/>
                  </a:cubicBezTo>
                  <a:cubicBezTo>
                    <a:pt x="377" y="632"/>
                    <a:pt x="377" y="632"/>
                    <a:pt x="377" y="632"/>
                  </a:cubicBezTo>
                  <a:cubicBezTo>
                    <a:pt x="385" y="632"/>
                    <a:pt x="392" y="625"/>
                    <a:pt x="392" y="617"/>
                  </a:cubicBezTo>
                  <a:lnTo>
                    <a:pt x="392" y="58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5" name="Google Shape;795;p44"/>
            <p:cNvSpPr/>
            <p:nvPr/>
          </p:nvSpPr>
          <p:spPr>
            <a:xfrm>
              <a:off x="1723808" y="1719725"/>
              <a:ext cx="49290" cy="78533"/>
            </a:xfrm>
            <a:custGeom>
              <a:avLst/>
              <a:gdLst/>
              <a:ahLst/>
              <a:cxnLst/>
              <a:rect l="l" t="t" r="r" b="b"/>
              <a:pathLst>
                <a:path w="209" h="333" extrusionOk="0">
                  <a:moveTo>
                    <a:pt x="0" y="105"/>
                  </a:moveTo>
                  <a:lnTo>
                    <a:pt x="0" y="105"/>
                  </a:lnTo>
                  <a:cubicBezTo>
                    <a:pt x="0" y="228"/>
                    <a:pt x="0" y="228"/>
                    <a:pt x="0" y="228"/>
                  </a:cubicBezTo>
                  <a:cubicBezTo>
                    <a:pt x="0" y="288"/>
                    <a:pt x="52" y="337"/>
                    <a:pt x="112" y="333"/>
                  </a:cubicBezTo>
                  <a:cubicBezTo>
                    <a:pt x="164" y="329"/>
                    <a:pt x="209" y="280"/>
                    <a:pt x="209" y="224"/>
                  </a:cubicBezTo>
                  <a:cubicBezTo>
                    <a:pt x="209" y="105"/>
                    <a:pt x="209" y="105"/>
                    <a:pt x="209" y="105"/>
                  </a:cubicBezTo>
                  <a:cubicBezTo>
                    <a:pt x="209" y="45"/>
                    <a:pt x="161" y="0"/>
                    <a:pt x="105" y="0"/>
                  </a:cubicBezTo>
                  <a:cubicBezTo>
                    <a:pt x="49" y="0"/>
                    <a:pt x="0" y="45"/>
                    <a:pt x="0" y="105"/>
                  </a:cubicBezTo>
                  <a:moveTo>
                    <a:pt x="146" y="105"/>
                  </a:moveTo>
                  <a:lnTo>
                    <a:pt x="146" y="105"/>
                  </a:lnTo>
                  <a:cubicBezTo>
                    <a:pt x="146" y="228"/>
                    <a:pt x="146" y="228"/>
                    <a:pt x="146" y="228"/>
                  </a:cubicBezTo>
                  <a:cubicBezTo>
                    <a:pt x="146" y="247"/>
                    <a:pt x="131" y="265"/>
                    <a:pt x="112" y="269"/>
                  </a:cubicBezTo>
                  <a:cubicBezTo>
                    <a:pt x="86" y="277"/>
                    <a:pt x="60" y="254"/>
                    <a:pt x="60" y="228"/>
                  </a:cubicBezTo>
                  <a:cubicBezTo>
                    <a:pt x="60" y="105"/>
                    <a:pt x="60" y="105"/>
                    <a:pt x="60" y="105"/>
                  </a:cubicBezTo>
                  <a:cubicBezTo>
                    <a:pt x="60" y="78"/>
                    <a:pt x="86" y="56"/>
                    <a:pt x="112" y="60"/>
                  </a:cubicBezTo>
                  <a:cubicBezTo>
                    <a:pt x="131" y="63"/>
                    <a:pt x="146" y="82"/>
                    <a:pt x="146" y="10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6" name="Google Shape;796;p44"/>
            <p:cNvSpPr/>
            <p:nvPr/>
          </p:nvSpPr>
          <p:spPr>
            <a:xfrm>
              <a:off x="1804936" y="1719725"/>
              <a:ext cx="48347" cy="78533"/>
            </a:xfrm>
            <a:custGeom>
              <a:avLst/>
              <a:gdLst/>
              <a:ahLst/>
              <a:cxnLst/>
              <a:rect l="l" t="t" r="r" b="b"/>
              <a:pathLst>
                <a:path w="205" h="333" extrusionOk="0">
                  <a:moveTo>
                    <a:pt x="101" y="333"/>
                  </a:moveTo>
                  <a:lnTo>
                    <a:pt x="101" y="333"/>
                  </a:lnTo>
                  <a:cubicBezTo>
                    <a:pt x="161" y="333"/>
                    <a:pt x="205" y="284"/>
                    <a:pt x="205" y="228"/>
                  </a:cubicBezTo>
                  <a:cubicBezTo>
                    <a:pt x="205" y="105"/>
                    <a:pt x="205" y="105"/>
                    <a:pt x="205" y="105"/>
                  </a:cubicBezTo>
                  <a:cubicBezTo>
                    <a:pt x="205" y="52"/>
                    <a:pt x="165" y="4"/>
                    <a:pt x="112" y="0"/>
                  </a:cubicBezTo>
                  <a:cubicBezTo>
                    <a:pt x="49" y="-4"/>
                    <a:pt x="0" y="45"/>
                    <a:pt x="0" y="105"/>
                  </a:cubicBezTo>
                  <a:cubicBezTo>
                    <a:pt x="0" y="228"/>
                    <a:pt x="0" y="228"/>
                    <a:pt x="0" y="228"/>
                  </a:cubicBezTo>
                  <a:cubicBezTo>
                    <a:pt x="0" y="284"/>
                    <a:pt x="45" y="333"/>
                    <a:pt x="101" y="333"/>
                  </a:cubicBezTo>
                  <a:moveTo>
                    <a:pt x="60" y="105"/>
                  </a:moveTo>
                  <a:lnTo>
                    <a:pt x="60" y="105"/>
                  </a:lnTo>
                  <a:cubicBezTo>
                    <a:pt x="60" y="78"/>
                    <a:pt x="82" y="56"/>
                    <a:pt x="109" y="60"/>
                  </a:cubicBezTo>
                  <a:cubicBezTo>
                    <a:pt x="131" y="63"/>
                    <a:pt x="146" y="82"/>
                    <a:pt x="146" y="105"/>
                  </a:cubicBezTo>
                  <a:cubicBezTo>
                    <a:pt x="146" y="228"/>
                    <a:pt x="146" y="228"/>
                    <a:pt x="146" y="228"/>
                  </a:cubicBezTo>
                  <a:cubicBezTo>
                    <a:pt x="146" y="247"/>
                    <a:pt x="131" y="265"/>
                    <a:pt x="109" y="269"/>
                  </a:cubicBezTo>
                  <a:cubicBezTo>
                    <a:pt x="82" y="277"/>
                    <a:pt x="60" y="254"/>
                    <a:pt x="60" y="228"/>
                  </a:cubicBezTo>
                  <a:lnTo>
                    <a:pt x="60" y="10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7" name="Google Shape;797;p44"/>
            <p:cNvSpPr/>
            <p:nvPr/>
          </p:nvSpPr>
          <p:spPr>
            <a:xfrm>
              <a:off x="1647869" y="1468323"/>
              <a:ext cx="489599" cy="492895"/>
            </a:xfrm>
            <a:custGeom>
              <a:avLst/>
              <a:gdLst/>
              <a:ahLst/>
              <a:cxnLst/>
              <a:rect l="l" t="t" r="r" b="b"/>
              <a:pathLst>
                <a:path w="2076" h="2090" extrusionOk="0">
                  <a:moveTo>
                    <a:pt x="2027" y="602"/>
                  </a:moveTo>
                  <a:lnTo>
                    <a:pt x="2027" y="602"/>
                  </a:lnTo>
                  <a:cubicBezTo>
                    <a:pt x="2031" y="602"/>
                    <a:pt x="2031" y="602"/>
                    <a:pt x="2031" y="602"/>
                  </a:cubicBezTo>
                  <a:cubicBezTo>
                    <a:pt x="2031" y="509"/>
                    <a:pt x="2031" y="509"/>
                    <a:pt x="2031" y="509"/>
                  </a:cubicBezTo>
                  <a:cubicBezTo>
                    <a:pt x="2031" y="482"/>
                    <a:pt x="2008" y="464"/>
                    <a:pt x="1986" y="460"/>
                  </a:cubicBezTo>
                  <a:cubicBezTo>
                    <a:pt x="1986" y="217"/>
                    <a:pt x="1986" y="217"/>
                    <a:pt x="1986" y="217"/>
                  </a:cubicBezTo>
                  <a:cubicBezTo>
                    <a:pt x="1986" y="157"/>
                    <a:pt x="1934" y="112"/>
                    <a:pt x="1874" y="120"/>
                  </a:cubicBezTo>
                  <a:cubicBezTo>
                    <a:pt x="1829" y="124"/>
                    <a:pt x="1788" y="172"/>
                    <a:pt x="1788" y="217"/>
                  </a:cubicBezTo>
                  <a:cubicBezTo>
                    <a:pt x="1788" y="456"/>
                    <a:pt x="1788" y="456"/>
                    <a:pt x="1788" y="456"/>
                  </a:cubicBezTo>
                  <a:cubicBezTo>
                    <a:pt x="1679" y="456"/>
                    <a:pt x="1679" y="456"/>
                    <a:pt x="1679" y="456"/>
                  </a:cubicBezTo>
                  <a:cubicBezTo>
                    <a:pt x="1679" y="217"/>
                    <a:pt x="1679" y="217"/>
                    <a:pt x="1679" y="217"/>
                  </a:cubicBezTo>
                  <a:cubicBezTo>
                    <a:pt x="1679" y="172"/>
                    <a:pt x="1642" y="124"/>
                    <a:pt x="1593" y="120"/>
                  </a:cubicBezTo>
                  <a:cubicBezTo>
                    <a:pt x="1533" y="112"/>
                    <a:pt x="1485" y="157"/>
                    <a:pt x="1485" y="217"/>
                  </a:cubicBezTo>
                  <a:cubicBezTo>
                    <a:pt x="1485" y="453"/>
                    <a:pt x="1485" y="453"/>
                    <a:pt x="1485" y="453"/>
                  </a:cubicBezTo>
                  <a:cubicBezTo>
                    <a:pt x="1459" y="456"/>
                    <a:pt x="1440" y="479"/>
                    <a:pt x="1440" y="505"/>
                  </a:cubicBezTo>
                  <a:cubicBezTo>
                    <a:pt x="1440" y="598"/>
                    <a:pt x="1440" y="598"/>
                    <a:pt x="1440" y="598"/>
                  </a:cubicBezTo>
                  <a:lnTo>
                    <a:pt x="1440" y="598"/>
                  </a:lnTo>
                  <a:cubicBezTo>
                    <a:pt x="1410" y="598"/>
                    <a:pt x="1391" y="621"/>
                    <a:pt x="1391" y="647"/>
                  </a:cubicBezTo>
                  <a:cubicBezTo>
                    <a:pt x="1391" y="1021"/>
                    <a:pt x="1391" y="1021"/>
                    <a:pt x="1391" y="1021"/>
                  </a:cubicBezTo>
                  <a:cubicBezTo>
                    <a:pt x="1391" y="1118"/>
                    <a:pt x="1462" y="1200"/>
                    <a:pt x="1560" y="1215"/>
                  </a:cubicBezTo>
                  <a:cubicBezTo>
                    <a:pt x="1560" y="1290"/>
                    <a:pt x="1560" y="1290"/>
                    <a:pt x="1560" y="1290"/>
                  </a:cubicBezTo>
                  <a:cubicBezTo>
                    <a:pt x="1560" y="1335"/>
                    <a:pt x="1597" y="1372"/>
                    <a:pt x="1646" y="1372"/>
                  </a:cubicBezTo>
                  <a:cubicBezTo>
                    <a:pt x="1702" y="1372"/>
                    <a:pt x="1702" y="1372"/>
                    <a:pt x="1702" y="1372"/>
                  </a:cubicBezTo>
                  <a:cubicBezTo>
                    <a:pt x="1702" y="1881"/>
                    <a:pt x="1702" y="1881"/>
                    <a:pt x="1702" y="1881"/>
                  </a:cubicBezTo>
                  <a:cubicBezTo>
                    <a:pt x="1702" y="1960"/>
                    <a:pt x="1638" y="2023"/>
                    <a:pt x="1560" y="2023"/>
                  </a:cubicBezTo>
                  <a:cubicBezTo>
                    <a:pt x="688" y="2023"/>
                    <a:pt x="688" y="2023"/>
                    <a:pt x="688" y="2023"/>
                  </a:cubicBezTo>
                  <a:cubicBezTo>
                    <a:pt x="655" y="2023"/>
                    <a:pt x="628" y="1997"/>
                    <a:pt x="628" y="1963"/>
                  </a:cubicBezTo>
                  <a:cubicBezTo>
                    <a:pt x="628" y="1881"/>
                    <a:pt x="628" y="1881"/>
                    <a:pt x="628" y="1881"/>
                  </a:cubicBezTo>
                  <a:cubicBezTo>
                    <a:pt x="741" y="1881"/>
                    <a:pt x="741" y="1881"/>
                    <a:pt x="741" y="1881"/>
                  </a:cubicBezTo>
                  <a:cubicBezTo>
                    <a:pt x="800" y="1881"/>
                    <a:pt x="853" y="1833"/>
                    <a:pt x="853" y="1769"/>
                  </a:cubicBezTo>
                  <a:cubicBezTo>
                    <a:pt x="853" y="1720"/>
                    <a:pt x="853" y="1720"/>
                    <a:pt x="853" y="1720"/>
                  </a:cubicBezTo>
                  <a:cubicBezTo>
                    <a:pt x="1070" y="1720"/>
                    <a:pt x="1070" y="1720"/>
                    <a:pt x="1070" y="1720"/>
                  </a:cubicBezTo>
                  <a:cubicBezTo>
                    <a:pt x="1137" y="1720"/>
                    <a:pt x="1190" y="1664"/>
                    <a:pt x="1190" y="1597"/>
                  </a:cubicBezTo>
                  <a:cubicBezTo>
                    <a:pt x="1190" y="120"/>
                    <a:pt x="1190" y="120"/>
                    <a:pt x="1190" y="120"/>
                  </a:cubicBezTo>
                  <a:cubicBezTo>
                    <a:pt x="1190" y="52"/>
                    <a:pt x="1137" y="0"/>
                    <a:pt x="1070" y="0"/>
                  </a:cubicBezTo>
                  <a:cubicBezTo>
                    <a:pt x="120" y="0"/>
                    <a:pt x="120" y="0"/>
                    <a:pt x="120" y="0"/>
                  </a:cubicBezTo>
                  <a:cubicBezTo>
                    <a:pt x="53" y="0"/>
                    <a:pt x="0" y="52"/>
                    <a:pt x="0" y="120"/>
                  </a:cubicBezTo>
                  <a:cubicBezTo>
                    <a:pt x="0" y="1601"/>
                    <a:pt x="0" y="1601"/>
                    <a:pt x="0" y="1601"/>
                  </a:cubicBezTo>
                  <a:cubicBezTo>
                    <a:pt x="0" y="1664"/>
                    <a:pt x="53" y="1720"/>
                    <a:pt x="120" y="1720"/>
                  </a:cubicBezTo>
                  <a:cubicBezTo>
                    <a:pt x="344" y="1720"/>
                    <a:pt x="344" y="1720"/>
                    <a:pt x="344" y="1720"/>
                  </a:cubicBezTo>
                  <a:cubicBezTo>
                    <a:pt x="344" y="1769"/>
                    <a:pt x="344" y="1769"/>
                    <a:pt x="344" y="1769"/>
                  </a:cubicBezTo>
                  <a:cubicBezTo>
                    <a:pt x="344" y="1833"/>
                    <a:pt x="393" y="1881"/>
                    <a:pt x="453" y="1881"/>
                  </a:cubicBezTo>
                  <a:cubicBezTo>
                    <a:pt x="565" y="1881"/>
                    <a:pt x="565" y="1881"/>
                    <a:pt x="565" y="1881"/>
                  </a:cubicBezTo>
                  <a:cubicBezTo>
                    <a:pt x="565" y="1956"/>
                    <a:pt x="565" y="1956"/>
                    <a:pt x="565" y="1956"/>
                  </a:cubicBezTo>
                  <a:cubicBezTo>
                    <a:pt x="565" y="2031"/>
                    <a:pt x="625" y="2090"/>
                    <a:pt x="700" y="2090"/>
                  </a:cubicBezTo>
                  <a:cubicBezTo>
                    <a:pt x="1533" y="2090"/>
                    <a:pt x="1533" y="2090"/>
                    <a:pt x="1533" y="2090"/>
                  </a:cubicBezTo>
                  <a:cubicBezTo>
                    <a:pt x="1660" y="2090"/>
                    <a:pt x="1765" y="1986"/>
                    <a:pt x="1765" y="1858"/>
                  </a:cubicBezTo>
                  <a:cubicBezTo>
                    <a:pt x="1765" y="1372"/>
                    <a:pt x="1765" y="1372"/>
                    <a:pt x="1765" y="1372"/>
                  </a:cubicBezTo>
                  <a:cubicBezTo>
                    <a:pt x="1821" y="1372"/>
                    <a:pt x="1821" y="1372"/>
                    <a:pt x="1821" y="1372"/>
                  </a:cubicBezTo>
                  <a:cubicBezTo>
                    <a:pt x="1870" y="1372"/>
                    <a:pt x="1907" y="1335"/>
                    <a:pt x="1907" y="1290"/>
                  </a:cubicBezTo>
                  <a:cubicBezTo>
                    <a:pt x="1907" y="1219"/>
                    <a:pt x="1907" y="1219"/>
                    <a:pt x="1907" y="1219"/>
                  </a:cubicBezTo>
                  <a:cubicBezTo>
                    <a:pt x="2001" y="1204"/>
                    <a:pt x="2076" y="1122"/>
                    <a:pt x="2076" y="1025"/>
                  </a:cubicBezTo>
                  <a:cubicBezTo>
                    <a:pt x="2076" y="651"/>
                    <a:pt x="2076" y="651"/>
                    <a:pt x="2076" y="651"/>
                  </a:cubicBezTo>
                  <a:cubicBezTo>
                    <a:pt x="2076" y="625"/>
                    <a:pt x="2053" y="602"/>
                    <a:pt x="2027" y="602"/>
                  </a:cubicBezTo>
                  <a:moveTo>
                    <a:pt x="60" y="1601"/>
                  </a:moveTo>
                  <a:lnTo>
                    <a:pt x="60" y="1601"/>
                  </a:lnTo>
                  <a:cubicBezTo>
                    <a:pt x="60" y="120"/>
                    <a:pt x="60" y="120"/>
                    <a:pt x="60" y="120"/>
                  </a:cubicBezTo>
                  <a:cubicBezTo>
                    <a:pt x="60" y="86"/>
                    <a:pt x="86" y="60"/>
                    <a:pt x="120" y="60"/>
                  </a:cubicBezTo>
                  <a:cubicBezTo>
                    <a:pt x="1070" y="60"/>
                    <a:pt x="1070" y="60"/>
                    <a:pt x="1070" y="60"/>
                  </a:cubicBezTo>
                  <a:cubicBezTo>
                    <a:pt x="1103" y="60"/>
                    <a:pt x="1130" y="86"/>
                    <a:pt x="1130" y="120"/>
                  </a:cubicBezTo>
                  <a:cubicBezTo>
                    <a:pt x="1130" y="1601"/>
                    <a:pt x="1130" y="1601"/>
                    <a:pt x="1130" y="1601"/>
                  </a:cubicBezTo>
                  <a:cubicBezTo>
                    <a:pt x="1130" y="1630"/>
                    <a:pt x="1103" y="1657"/>
                    <a:pt x="1070" y="1657"/>
                  </a:cubicBezTo>
                  <a:cubicBezTo>
                    <a:pt x="120" y="1657"/>
                    <a:pt x="120" y="1657"/>
                    <a:pt x="120" y="1657"/>
                  </a:cubicBezTo>
                  <a:cubicBezTo>
                    <a:pt x="86" y="1657"/>
                    <a:pt x="60" y="1630"/>
                    <a:pt x="60" y="1601"/>
                  </a:cubicBezTo>
                  <a:moveTo>
                    <a:pt x="400" y="1769"/>
                  </a:moveTo>
                  <a:lnTo>
                    <a:pt x="400" y="1769"/>
                  </a:lnTo>
                  <a:cubicBezTo>
                    <a:pt x="400" y="1720"/>
                    <a:pt x="400" y="1720"/>
                    <a:pt x="400" y="1720"/>
                  </a:cubicBezTo>
                  <a:cubicBezTo>
                    <a:pt x="789" y="1720"/>
                    <a:pt x="789" y="1720"/>
                    <a:pt x="789" y="1720"/>
                  </a:cubicBezTo>
                  <a:cubicBezTo>
                    <a:pt x="789" y="1769"/>
                    <a:pt x="789" y="1769"/>
                    <a:pt x="789" y="1769"/>
                  </a:cubicBezTo>
                  <a:cubicBezTo>
                    <a:pt x="789" y="1799"/>
                    <a:pt x="767" y="1821"/>
                    <a:pt x="741" y="1821"/>
                  </a:cubicBezTo>
                  <a:cubicBezTo>
                    <a:pt x="449" y="1821"/>
                    <a:pt x="449" y="1821"/>
                    <a:pt x="449" y="1821"/>
                  </a:cubicBezTo>
                  <a:cubicBezTo>
                    <a:pt x="423" y="1821"/>
                    <a:pt x="400" y="1799"/>
                    <a:pt x="400" y="1769"/>
                  </a:cubicBezTo>
                  <a:moveTo>
                    <a:pt x="1851" y="217"/>
                  </a:moveTo>
                  <a:lnTo>
                    <a:pt x="1851" y="217"/>
                  </a:lnTo>
                  <a:cubicBezTo>
                    <a:pt x="1851" y="198"/>
                    <a:pt x="1863" y="183"/>
                    <a:pt x="1877" y="180"/>
                  </a:cubicBezTo>
                  <a:cubicBezTo>
                    <a:pt x="1904" y="176"/>
                    <a:pt x="1922" y="195"/>
                    <a:pt x="1922" y="217"/>
                  </a:cubicBezTo>
                  <a:cubicBezTo>
                    <a:pt x="1922" y="456"/>
                    <a:pt x="1922" y="456"/>
                    <a:pt x="1922" y="456"/>
                  </a:cubicBezTo>
                  <a:cubicBezTo>
                    <a:pt x="1851" y="456"/>
                    <a:pt x="1851" y="456"/>
                    <a:pt x="1851" y="456"/>
                  </a:cubicBezTo>
                  <a:lnTo>
                    <a:pt x="1851" y="217"/>
                  </a:lnTo>
                  <a:moveTo>
                    <a:pt x="1545" y="217"/>
                  </a:moveTo>
                  <a:lnTo>
                    <a:pt x="1545" y="217"/>
                  </a:lnTo>
                  <a:cubicBezTo>
                    <a:pt x="1545" y="195"/>
                    <a:pt x="1567" y="176"/>
                    <a:pt x="1589" y="180"/>
                  </a:cubicBezTo>
                  <a:cubicBezTo>
                    <a:pt x="1608" y="183"/>
                    <a:pt x="1620" y="198"/>
                    <a:pt x="1620" y="217"/>
                  </a:cubicBezTo>
                  <a:cubicBezTo>
                    <a:pt x="1620" y="456"/>
                    <a:pt x="1620" y="456"/>
                    <a:pt x="1620" y="456"/>
                  </a:cubicBezTo>
                  <a:cubicBezTo>
                    <a:pt x="1545" y="456"/>
                    <a:pt x="1545" y="456"/>
                    <a:pt x="1545" y="456"/>
                  </a:cubicBezTo>
                  <a:cubicBezTo>
                    <a:pt x="1545" y="217"/>
                    <a:pt x="1545" y="217"/>
                    <a:pt x="1545" y="217"/>
                  </a:cubicBezTo>
                  <a:moveTo>
                    <a:pt x="1500" y="516"/>
                  </a:moveTo>
                  <a:lnTo>
                    <a:pt x="1500" y="516"/>
                  </a:lnTo>
                  <a:cubicBezTo>
                    <a:pt x="1963" y="516"/>
                    <a:pt x="1963" y="516"/>
                    <a:pt x="1963" y="516"/>
                  </a:cubicBezTo>
                  <a:cubicBezTo>
                    <a:pt x="1963" y="602"/>
                    <a:pt x="1963" y="602"/>
                    <a:pt x="1963" y="602"/>
                  </a:cubicBezTo>
                  <a:cubicBezTo>
                    <a:pt x="1500" y="602"/>
                    <a:pt x="1500" y="602"/>
                    <a:pt x="1500" y="602"/>
                  </a:cubicBezTo>
                  <a:lnTo>
                    <a:pt x="1500" y="516"/>
                  </a:lnTo>
                  <a:moveTo>
                    <a:pt x="1848" y="1287"/>
                  </a:moveTo>
                  <a:lnTo>
                    <a:pt x="1848" y="1287"/>
                  </a:lnTo>
                  <a:cubicBezTo>
                    <a:pt x="1848" y="1301"/>
                    <a:pt x="1836" y="1313"/>
                    <a:pt x="1821" y="1313"/>
                  </a:cubicBezTo>
                  <a:cubicBezTo>
                    <a:pt x="1642" y="1313"/>
                    <a:pt x="1642" y="1313"/>
                    <a:pt x="1642" y="1313"/>
                  </a:cubicBezTo>
                  <a:cubicBezTo>
                    <a:pt x="1627" y="1313"/>
                    <a:pt x="1620" y="1301"/>
                    <a:pt x="1620" y="1290"/>
                  </a:cubicBezTo>
                  <a:cubicBezTo>
                    <a:pt x="1620" y="1223"/>
                    <a:pt x="1620" y="1223"/>
                    <a:pt x="1620" y="1223"/>
                  </a:cubicBezTo>
                  <a:cubicBezTo>
                    <a:pt x="1848" y="1223"/>
                    <a:pt x="1848" y="1223"/>
                    <a:pt x="1848" y="1223"/>
                  </a:cubicBezTo>
                  <a:cubicBezTo>
                    <a:pt x="1848" y="1287"/>
                    <a:pt x="1848" y="1287"/>
                    <a:pt x="1848" y="1287"/>
                  </a:cubicBezTo>
                  <a:moveTo>
                    <a:pt x="2012" y="1021"/>
                  </a:moveTo>
                  <a:lnTo>
                    <a:pt x="2012" y="1021"/>
                  </a:lnTo>
                  <a:cubicBezTo>
                    <a:pt x="2012" y="1096"/>
                    <a:pt x="1952" y="1156"/>
                    <a:pt x="1877" y="1156"/>
                  </a:cubicBezTo>
                  <a:cubicBezTo>
                    <a:pt x="1589" y="1156"/>
                    <a:pt x="1589" y="1156"/>
                    <a:pt x="1589" y="1156"/>
                  </a:cubicBezTo>
                  <a:cubicBezTo>
                    <a:pt x="1511" y="1156"/>
                    <a:pt x="1451" y="1096"/>
                    <a:pt x="1451" y="1021"/>
                  </a:cubicBezTo>
                  <a:cubicBezTo>
                    <a:pt x="1451" y="658"/>
                    <a:pt x="1451" y="658"/>
                    <a:pt x="1451" y="658"/>
                  </a:cubicBezTo>
                  <a:cubicBezTo>
                    <a:pt x="2012" y="658"/>
                    <a:pt x="2012" y="658"/>
                    <a:pt x="2012" y="658"/>
                  </a:cubicBezTo>
                  <a:lnTo>
                    <a:pt x="2012" y="102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798" name="Google Shape;798;p44"/>
            <p:cNvSpPr/>
            <p:nvPr/>
          </p:nvSpPr>
          <p:spPr>
            <a:xfrm>
              <a:off x="2020020" y="1642135"/>
              <a:ext cx="73345" cy="51884"/>
            </a:xfrm>
            <a:custGeom>
              <a:avLst/>
              <a:gdLst/>
              <a:ahLst/>
              <a:cxnLst/>
              <a:rect l="l" t="t" r="r" b="b"/>
              <a:pathLst>
                <a:path w="311" h="220" extrusionOk="0">
                  <a:moveTo>
                    <a:pt x="154" y="0"/>
                  </a:moveTo>
                  <a:lnTo>
                    <a:pt x="154" y="0"/>
                  </a:lnTo>
                  <a:cubicBezTo>
                    <a:pt x="68" y="0"/>
                    <a:pt x="0" y="48"/>
                    <a:pt x="0" y="112"/>
                  </a:cubicBezTo>
                  <a:cubicBezTo>
                    <a:pt x="0" y="172"/>
                    <a:pt x="68" y="220"/>
                    <a:pt x="154" y="220"/>
                  </a:cubicBezTo>
                  <a:cubicBezTo>
                    <a:pt x="243" y="220"/>
                    <a:pt x="311" y="172"/>
                    <a:pt x="311" y="112"/>
                  </a:cubicBezTo>
                  <a:cubicBezTo>
                    <a:pt x="311" y="48"/>
                    <a:pt x="243" y="0"/>
                    <a:pt x="154" y="0"/>
                  </a:cubicBezTo>
                  <a:moveTo>
                    <a:pt x="154" y="160"/>
                  </a:moveTo>
                  <a:lnTo>
                    <a:pt x="154" y="160"/>
                  </a:lnTo>
                  <a:cubicBezTo>
                    <a:pt x="101" y="160"/>
                    <a:pt x="60" y="134"/>
                    <a:pt x="60" y="112"/>
                  </a:cubicBezTo>
                  <a:cubicBezTo>
                    <a:pt x="60" y="86"/>
                    <a:pt x="101" y="60"/>
                    <a:pt x="154" y="60"/>
                  </a:cubicBezTo>
                  <a:cubicBezTo>
                    <a:pt x="210" y="60"/>
                    <a:pt x="247" y="86"/>
                    <a:pt x="247" y="112"/>
                  </a:cubicBezTo>
                  <a:cubicBezTo>
                    <a:pt x="247" y="134"/>
                    <a:pt x="210" y="160"/>
                    <a:pt x="154" y="160"/>
                  </a:cubicBezTo>
                  <a:close/>
                </a:path>
              </a:pathLst>
            </a:custGeom>
            <a:solidFill>
              <a:schemeClr val="lt1"/>
            </a:solidFill>
            <a:ln>
              <a:noFill/>
            </a:ln>
          </p:spPr>
          <p:txBody>
            <a:bodyPr spcFirstLastPara="1" wrap="square" lIns="90000" tIns="34200" rIns="90000" bIns="34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799" name="Google Shape;799;p44"/>
          <p:cNvGrpSpPr/>
          <p:nvPr/>
        </p:nvGrpSpPr>
        <p:grpSpPr>
          <a:xfrm>
            <a:off x="2538390" y="1468795"/>
            <a:ext cx="451629" cy="491952"/>
            <a:chOff x="2261753" y="1469267"/>
            <a:chExt cx="451629" cy="491952"/>
          </a:xfrm>
        </p:grpSpPr>
        <p:sp>
          <p:nvSpPr>
            <p:cNvPr id="800" name="Google Shape;800;p44"/>
            <p:cNvSpPr/>
            <p:nvPr/>
          </p:nvSpPr>
          <p:spPr>
            <a:xfrm>
              <a:off x="2461979" y="1600627"/>
              <a:ext cx="51884" cy="52120"/>
            </a:xfrm>
            <a:custGeom>
              <a:avLst/>
              <a:gdLst/>
              <a:ahLst/>
              <a:cxnLst/>
              <a:rect l="l" t="t" r="r" b="b"/>
              <a:pathLst>
                <a:path w="220" h="221" extrusionOk="0">
                  <a:moveTo>
                    <a:pt x="0" y="112"/>
                  </a:moveTo>
                  <a:lnTo>
                    <a:pt x="0" y="112"/>
                  </a:lnTo>
                  <a:cubicBezTo>
                    <a:pt x="0" y="172"/>
                    <a:pt x="48" y="221"/>
                    <a:pt x="108" y="221"/>
                  </a:cubicBezTo>
                  <a:cubicBezTo>
                    <a:pt x="168" y="221"/>
                    <a:pt x="220" y="172"/>
                    <a:pt x="220" y="112"/>
                  </a:cubicBezTo>
                  <a:cubicBezTo>
                    <a:pt x="220" y="49"/>
                    <a:pt x="168" y="0"/>
                    <a:pt x="108" y="0"/>
                  </a:cubicBezTo>
                  <a:cubicBezTo>
                    <a:pt x="48" y="0"/>
                    <a:pt x="0" y="49"/>
                    <a:pt x="0" y="112"/>
                  </a:cubicBezTo>
                  <a:moveTo>
                    <a:pt x="157" y="112"/>
                  </a:moveTo>
                  <a:lnTo>
                    <a:pt x="157" y="112"/>
                  </a:lnTo>
                  <a:cubicBezTo>
                    <a:pt x="157" y="138"/>
                    <a:pt x="134" y="161"/>
                    <a:pt x="108" y="161"/>
                  </a:cubicBezTo>
                  <a:cubicBezTo>
                    <a:pt x="82" y="161"/>
                    <a:pt x="60" y="138"/>
                    <a:pt x="60" y="112"/>
                  </a:cubicBezTo>
                  <a:cubicBezTo>
                    <a:pt x="60" y="82"/>
                    <a:pt x="82" y="60"/>
                    <a:pt x="108" y="60"/>
                  </a:cubicBezTo>
                  <a:cubicBezTo>
                    <a:pt x="134" y="60"/>
                    <a:pt x="157" y="82"/>
                    <a:pt x="157" y="112"/>
                  </a:cubicBezTo>
                  <a:close/>
                </a:path>
              </a:pathLst>
            </a:custGeom>
            <a:solidFill>
              <a:schemeClr val="lt1"/>
            </a:solidFill>
            <a:ln>
              <a:noFill/>
            </a:ln>
          </p:spPr>
          <p:txBody>
            <a:bodyPr spcFirstLastPara="1" wrap="square" lIns="90000" tIns="34550" rIns="90000" bIns="3455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1" name="Google Shape;801;p44"/>
            <p:cNvSpPr/>
            <p:nvPr/>
          </p:nvSpPr>
          <p:spPr>
            <a:xfrm>
              <a:off x="2421887" y="1661237"/>
              <a:ext cx="132069" cy="89381"/>
            </a:xfrm>
            <a:custGeom>
              <a:avLst/>
              <a:gdLst/>
              <a:ahLst/>
              <a:cxnLst/>
              <a:rect l="l" t="t" r="r" b="b"/>
              <a:pathLst>
                <a:path w="560" h="379" extrusionOk="0">
                  <a:moveTo>
                    <a:pt x="428" y="35"/>
                  </a:moveTo>
                  <a:lnTo>
                    <a:pt x="428" y="35"/>
                  </a:lnTo>
                  <a:lnTo>
                    <a:pt x="428" y="35"/>
                  </a:lnTo>
                  <a:cubicBezTo>
                    <a:pt x="424" y="31"/>
                    <a:pt x="420" y="27"/>
                    <a:pt x="420" y="23"/>
                  </a:cubicBezTo>
                  <a:cubicBezTo>
                    <a:pt x="405" y="1"/>
                    <a:pt x="390" y="-6"/>
                    <a:pt x="364" y="5"/>
                  </a:cubicBezTo>
                  <a:cubicBezTo>
                    <a:pt x="360" y="8"/>
                    <a:pt x="357" y="8"/>
                    <a:pt x="357" y="8"/>
                  </a:cubicBezTo>
                  <a:cubicBezTo>
                    <a:pt x="334" y="16"/>
                    <a:pt x="308" y="23"/>
                    <a:pt x="278" y="23"/>
                  </a:cubicBezTo>
                  <a:cubicBezTo>
                    <a:pt x="252" y="23"/>
                    <a:pt x="222" y="16"/>
                    <a:pt x="204" y="8"/>
                  </a:cubicBezTo>
                  <a:cubicBezTo>
                    <a:pt x="200" y="8"/>
                    <a:pt x="196" y="8"/>
                    <a:pt x="196" y="5"/>
                  </a:cubicBezTo>
                  <a:cubicBezTo>
                    <a:pt x="170" y="-6"/>
                    <a:pt x="155" y="1"/>
                    <a:pt x="140" y="23"/>
                  </a:cubicBezTo>
                  <a:cubicBezTo>
                    <a:pt x="136" y="27"/>
                    <a:pt x="136" y="31"/>
                    <a:pt x="132" y="35"/>
                  </a:cubicBezTo>
                  <a:lnTo>
                    <a:pt x="132" y="35"/>
                  </a:lnTo>
                  <a:cubicBezTo>
                    <a:pt x="13" y="214"/>
                    <a:pt x="13" y="214"/>
                    <a:pt x="13" y="214"/>
                  </a:cubicBezTo>
                  <a:lnTo>
                    <a:pt x="13" y="214"/>
                  </a:lnTo>
                  <a:cubicBezTo>
                    <a:pt x="1" y="233"/>
                    <a:pt x="-2" y="252"/>
                    <a:pt x="1" y="270"/>
                  </a:cubicBezTo>
                  <a:cubicBezTo>
                    <a:pt x="5" y="282"/>
                    <a:pt x="13" y="300"/>
                    <a:pt x="31" y="315"/>
                  </a:cubicBezTo>
                  <a:cubicBezTo>
                    <a:pt x="88" y="349"/>
                    <a:pt x="200" y="379"/>
                    <a:pt x="278" y="379"/>
                  </a:cubicBezTo>
                  <a:cubicBezTo>
                    <a:pt x="357" y="379"/>
                    <a:pt x="469" y="349"/>
                    <a:pt x="525" y="315"/>
                  </a:cubicBezTo>
                  <a:cubicBezTo>
                    <a:pt x="547" y="300"/>
                    <a:pt x="555" y="282"/>
                    <a:pt x="559" y="270"/>
                  </a:cubicBezTo>
                  <a:cubicBezTo>
                    <a:pt x="563" y="252"/>
                    <a:pt x="559" y="233"/>
                    <a:pt x="547" y="214"/>
                  </a:cubicBezTo>
                  <a:lnTo>
                    <a:pt x="544" y="214"/>
                  </a:lnTo>
                  <a:lnTo>
                    <a:pt x="428" y="35"/>
                  </a:lnTo>
                  <a:moveTo>
                    <a:pt x="499" y="259"/>
                  </a:moveTo>
                  <a:lnTo>
                    <a:pt x="499" y="259"/>
                  </a:lnTo>
                  <a:cubicBezTo>
                    <a:pt x="499" y="259"/>
                    <a:pt x="495" y="259"/>
                    <a:pt x="491" y="263"/>
                  </a:cubicBezTo>
                  <a:cubicBezTo>
                    <a:pt x="447" y="289"/>
                    <a:pt x="345" y="315"/>
                    <a:pt x="278" y="315"/>
                  </a:cubicBezTo>
                  <a:cubicBezTo>
                    <a:pt x="211" y="315"/>
                    <a:pt x="110" y="289"/>
                    <a:pt x="65" y="263"/>
                  </a:cubicBezTo>
                  <a:cubicBezTo>
                    <a:pt x="65" y="259"/>
                    <a:pt x="61" y="259"/>
                    <a:pt x="61" y="255"/>
                  </a:cubicBezTo>
                  <a:cubicBezTo>
                    <a:pt x="61" y="255"/>
                    <a:pt x="61" y="252"/>
                    <a:pt x="65" y="248"/>
                  </a:cubicBezTo>
                  <a:cubicBezTo>
                    <a:pt x="181" y="68"/>
                    <a:pt x="181" y="68"/>
                    <a:pt x="181" y="68"/>
                  </a:cubicBezTo>
                  <a:lnTo>
                    <a:pt x="185" y="68"/>
                  </a:lnTo>
                  <a:cubicBezTo>
                    <a:pt x="211" y="76"/>
                    <a:pt x="244" y="83"/>
                    <a:pt x="278" y="83"/>
                  </a:cubicBezTo>
                  <a:cubicBezTo>
                    <a:pt x="312" y="83"/>
                    <a:pt x="345" y="76"/>
                    <a:pt x="375" y="68"/>
                  </a:cubicBezTo>
                  <a:lnTo>
                    <a:pt x="375" y="68"/>
                  </a:lnTo>
                  <a:cubicBezTo>
                    <a:pt x="495" y="248"/>
                    <a:pt x="495" y="248"/>
                    <a:pt x="495" y="248"/>
                  </a:cubicBezTo>
                  <a:cubicBezTo>
                    <a:pt x="499" y="252"/>
                    <a:pt x="499" y="255"/>
                    <a:pt x="499" y="25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2" name="Google Shape;802;p44"/>
            <p:cNvSpPr/>
            <p:nvPr/>
          </p:nvSpPr>
          <p:spPr>
            <a:xfrm>
              <a:off x="2505609" y="1521151"/>
              <a:ext cx="107070" cy="118389"/>
            </a:xfrm>
            <a:custGeom>
              <a:avLst/>
              <a:gdLst/>
              <a:ahLst/>
              <a:cxnLst/>
              <a:rect l="l" t="t" r="r" b="b"/>
              <a:pathLst>
                <a:path w="454" h="502" extrusionOk="0">
                  <a:moveTo>
                    <a:pt x="379" y="502"/>
                  </a:moveTo>
                  <a:lnTo>
                    <a:pt x="379" y="502"/>
                  </a:lnTo>
                  <a:lnTo>
                    <a:pt x="383" y="502"/>
                  </a:lnTo>
                  <a:cubicBezTo>
                    <a:pt x="402" y="502"/>
                    <a:pt x="420" y="494"/>
                    <a:pt x="432" y="483"/>
                  </a:cubicBezTo>
                  <a:cubicBezTo>
                    <a:pt x="443" y="475"/>
                    <a:pt x="454" y="457"/>
                    <a:pt x="454" y="434"/>
                  </a:cubicBezTo>
                  <a:cubicBezTo>
                    <a:pt x="454" y="367"/>
                    <a:pt x="424" y="255"/>
                    <a:pt x="383" y="187"/>
                  </a:cubicBezTo>
                  <a:lnTo>
                    <a:pt x="383" y="187"/>
                  </a:lnTo>
                  <a:cubicBezTo>
                    <a:pt x="342" y="120"/>
                    <a:pt x="260" y="38"/>
                    <a:pt x="204" y="8"/>
                  </a:cubicBezTo>
                  <a:cubicBezTo>
                    <a:pt x="177" y="-3"/>
                    <a:pt x="155" y="0"/>
                    <a:pt x="144" y="4"/>
                  </a:cubicBezTo>
                  <a:cubicBezTo>
                    <a:pt x="129" y="12"/>
                    <a:pt x="118" y="23"/>
                    <a:pt x="106" y="42"/>
                  </a:cubicBezTo>
                  <a:lnTo>
                    <a:pt x="106" y="42"/>
                  </a:lnTo>
                  <a:cubicBezTo>
                    <a:pt x="13" y="236"/>
                    <a:pt x="13" y="236"/>
                    <a:pt x="13" y="236"/>
                  </a:cubicBezTo>
                  <a:cubicBezTo>
                    <a:pt x="13" y="240"/>
                    <a:pt x="9" y="243"/>
                    <a:pt x="9" y="247"/>
                  </a:cubicBezTo>
                  <a:cubicBezTo>
                    <a:pt x="-6" y="274"/>
                    <a:pt x="-2" y="288"/>
                    <a:pt x="20" y="307"/>
                  </a:cubicBezTo>
                  <a:cubicBezTo>
                    <a:pt x="24" y="307"/>
                    <a:pt x="24" y="307"/>
                    <a:pt x="28" y="311"/>
                  </a:cubicBezTo>
                  <a:cubicBezTo>
                    <a:pt x="47" y="326"/>
                    <a:pt x="61" y="345"/>
                    <a:pt x="76" y="371"/>
                  </a:cubicBezTo>
                  <a:cubicBezTo>
                    <a:pt x="92" y="393"/>
                    <a:pt x="103" y="419"/>
                    <a:pt x="106" y="442"/>
                  </a:cubicBezTo>
                  <a:cubicBezTo>
                    <a:pt x="106" y="446"/>
                    <a:pt x="106" y="446"/>
                    <a:pt x="106" y="449"/>
                  </a:cubicBezTo>
                  <a:cubicBezTo>
                    <a:pt x="110" y="479"/>
                    <a:pt x="121" y="490"/>
                    <a:pt x="151" y="490"/>
                  </a:cubicBezTo>
                  <a:cubicBezTo>
                    <a:pt x="155" y="490"/>
                    <a:pt x="159" y="490"/>
                    <a:pt x="163" y="490"/>
                  </a:cubicBezTo>
                  <a:lnTo>
                    <a:pt x="163" y="490"/>
                  </a:lnTo>
                  <a:cubicBezTo>
                    <a:pt x="379" y="502"/>
                    <a:pt x="379" y="502"/>
                    <a:pt x="379" y="502"/>
                  </a:cubicBezTo>
                  <a:moveTo>
                    <a:pt x="166" y="430"/>
                  </a:moveTo>
                  <a:lnTo>
                    <a:pt x="166" y="430"/>
                  </a:lnTo>
                  <a:cubicBezTo>
                    <a:pt x="159" y="401"/>
                    <a:pt x="148" y="367"/>
                    <a:pt x="129" y="337"/>
                  </a:cubicBezTo>
                  <a:cubicBezTo>
                    <a:pt x="114" y="307"/>
                    <a:pt x="92" y="281"/>
                    <a:pt x="69" y="266"/>
                  </a:cubicBezTo>
                  <a:cubicBezTo>
                    <a:pt x="69" y="262"/>
                    <a:pt x="69" y="262"/>
                    <a:pt x="69" y="262"/>
                  </a:cubicBezTo>
                  <a:cubicBezTo>
                    <a:pt x="163" y="68"/>
                    <a:pt x="163" y="68"/>
                    <a:pt x="163" y="68"/>
                  </a:cubicBezTo>
                  <a:cubicBezTo>
                    <a:pt x="163" y="68"/>
                    <a:pt x="166" y="64"/>
                    <a:pt x="170" y="60"/>
                  </a:cubicBezTo>
                  <a:lnTo>
                    <a:pt x="174" y="64"/>
                  </a:lnTo>
                  <a:cubicBezTo>
                    <a:pt x="222" y="87"/>
                    <a:pt x="297" y="161"/>
                    <a:pt x="331" y="221"/>
                  </a:cubicBezTo>
                  <a:cubicBezTo>
                    <a:pt x="364" y="277"/>
                    <a:pt x="394" y="378"/>
                    <a:pt x="394" y="430"/>
                  </a:cubicBezTo>
                  <a:cubicBezTo>
                    <a:pt x="394" y="434"/>
                    <a:pt x="394" y="438"/>
                    <a:pt x="391" y="438"/>
                  </a:cubicBezTo>
                  <a:cubicBezTo>
                    <a:pt x="387" y="442"/>
                    <a:pt x="383" y="438"/>
                    <a:pt x="383" y="438"/>
                  </a:cubicBezTo>
                  <a:cubicBezTo>
                    <a:pt x="166" y="430"/>
                    <a:pt x="166" y="430"/>
                    <a:pt x="166" y="43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3" name="Google Shape;803;p44"/>
            <p:cNvSpPr/>
            <p:nvPr/>
          </p:nvSpPr>
          <p:spPr>
            <a:xfrm>
              <a:off x="2362220" y="1521151"/>
              <a:ext cx="107306" cy="118389"/>
            </a:xfrm>
            <a:custGeom>
              <a:avLst/>
              <a:gdLst/>
              <a:ahLst/>
              <a:cxnLst/>
              <a:rect l="l" t="t" r="r" b="b"/>
              <a:pathLst>
                <a:path w="455" h="502" extrusionOk="0">
                  <a:moveTo>
                    <a:pt x="0" y="434"/>
                  </a:moveTo>
                  <a:lnTo>
                    <a:pt x="0" y="434"/>
                  </a:lnTo>
                  <a:cubicBezTo>
                    <a:pt x="4" y="457"/>
                    <a:pt x="15" y="475"/>
                    <a:pt x="23" y="483"/>
                  </a:cubicBezTo>
                  <a:cubicBezTo>
                    <a:pt x="34" y="494"/>
                    <a:pt x="53" y="502"/>
                    <a:pt x="75" y="502"/>
                  </a:cubicBezTo>
                  <a:lnTo>
                    <a:pt x="75" y="502"/>
                  </a:lnTo>
                  <a:lnTo>
                    <a:pt x="79" y="502"/>
                  </a:lnTo>
                  <a:cubicBezTo>
                    <a:pt x="292" y="490"/>
                    <a:pt x="292" y="490"/>
                    <a:pt x="292" y="490"/>
                  </a:cubicBezTo>
                  <a:lnTo>
                    <a:pt x="292" y="490"/>
                  </a:lnTo>
                  <a:cubicBezTo>
                    <a:pt x="299" y="490"/>
                    <a:pt x="303" y="490"/>
                    <a:pt x="307" y="490"/>
                  </a:cubicBezTo>
                  <a:cubicBezTo>
                    <a:pt x="333" y="490"/>
                    <a:pt x="344" y="479"/>
                    <a:pt x="348" y="449"/>
                  </a:cubicBezTo>
                  <a:cubicBezTo>
                    <a:pt x="352" y="446"/>
                    <a:pt x="352" y="446"/>
                    <a:pt x="352" y="442"/>
                  </a:cubicBezTo>
                  <a:cubicBezTo>
                    <a:pt x="355" y="419"/>
                    <a:pt x="363" y="393"/>
                    <a:pt x="378" y="371"/>
                  </a:cubicBezTo>
                  <a:cubicBezTo>
                    <a:pt x="393" y="345"/>
                    <a:pt x="412" y="326"/>
                    <a:pt x="426" y="311"/>
                  </a:cubicBezTo>
                  <a:cubicBezTo>
                    <a:pt x="430" y="307"/>
                    <a:pt x="434" y="307"/>
                    <a:pt x="434" y="307"/>
                  </a:cubicBezTo>
                  <a:cubicBezTo>
                    <a:pt x="457" y="288"/>
                    <a:pt x="460" y="274"/>
                    <a:pt x="449" y="247"/>
                  </a:cubicBezTo>
                  <a:cubicBezTo>
                    <a:pt x="445" y="243"/>
                    <a:pt x="445" y="240"/>
                    <a:pt x="441" y="236"/>
                  </a:cubicBezTo>
                  <a:cubicBezTo>
                    <a:pt x="348" y="42"/>
                    <a:pt x="348" y="42"/>
                    <a:pt x="348" y="42"/>
                  </a:cubicBezTo>
                  <a:lnTo>
                    <a:pt x="348" y="42"/>
                  </a:lnTo>
                  <a:cubicBezTo>
                    <a:pt x="341" y="23"/>
                    <a:pt x="326" y="12"/>
                    <a:pt x="310" y="4"/>
                  </a:cubicBezTo>
                  <a:cubicBezTo>
                    <a:pt x="299" y="0"/>
                    <a:pt x="277" y="-3"/>
                    <a:pt x="254" y="8"/>
                  </a:cubicBezTo>
                  <a:cubicBezTo>
                    <a:pt x="194" y="38"/>
                    <a:pt x="112" y="120"/>
                    <a:pt x="71" y="187"/>
                  </a:cubicBezTo>
                  <a:lnTo>
                    <a:pt x="71" y="187"/>
                  </a:lnTo>
                  <a:cubicBezTo>
                    <a:pt x="34" y="255"/>
                    <a:pt x="0" y="367"/>
                    <a:pt x="0" y="434"/>
                  </a:cubicBezTo>
                  <a:moveTo>
                    <a:pt x="124" y="221"/>
                  </a:moveTo>
                  <a:lnTo>
                    <a:pt x="124" y="221"/>
                  </a:lnTo>
                  <a:cubicBezTo>
                    <a:pt x="157" y="161"/>
                    <a:pt x="232" y="87"/>
                    <a:pt x="281" y="64"/>
                  </a:cubicBezTo>
                  <a:cubicBezTo>
                    <a:pt x="284" y="64"/>
                    <a:pt x="284" y="60"/>
                    <a:pt x="288" y="60"/>
                  </a:cubicBezTo>
                  <a:cubicBezTo>
                    <a:pt x="292" y="64"/>
                    <a:pt x="292" y="68"/>
                    <a:pt x="292" y="68"/>
                  </a:cubicBezTo>
                  <a:cubicBezTo>
                    <a:pt x="385" y="262"/>
                    <a:pt x="385" y="262"/>
                    <a:pt x="385" y="262"/>
                  </a:cubicBezTo>
                  <a:cubicBezTo>
                    <a:pt x="389" y="262"/>
                    <a:pt x="389" y="262"/>
                    <a:pt x="389" y="266"/>
                  </a:cubicBezTo>
                  <a:cubicBezTo>
                    <a:pt x="367" y="281"/>
                    <a:pt x="344" y="307"/>
                    <a:pt x="326" y="337"/>
                  </a:cubicBezTo>
                  <a:cubicBezTo>
                    <a:pt x="307" y="367"/>
                    <a:pt x="296" y="401"/>
                    <a:pt x="292" y="430"/>
                  </a:cubicBezTo>
                  <a:lnTo>
                    <a:pt x="288" y="430"/>
                  </a:lnTo>
                  <a:cubicBezTo>
                    <a:pt x="75" y="438"/>
                    <a:pt x="75" y="438"/>
                    <a:pt x="75" y="438"/>
                  </a:cubicBezTo>
                  <a:cubicBezTo>
                    <a:pt x="71" y="438"/>
                    <a:pt x="67" y="442"/>
                    <a:pt x="64" y="438"/>
                  </a:cubicBezTo>
                  <a:cubicBezTo>
                    <a:pt x="64" y="438"/>
                    <a:pt x="64" y="434"/>
                    <a:pt x="64" y="430"/>
                  </a:cubicBezTo>
                  <a:cubicBezTo>
                    <a:pt x="60" y="378"/>
                    <a:pt x="94" y="277"/>
                    <a:pt x="124" y="22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4" name="Google Shape;804;p44"/>
            <p:cNvSpPr/>
            <p:nvPr/>
          </p:nvSpPr>
          <p:spPr>
            <a:xfrm>
              <a:off x="2466224" y="1836228"/>
              <a:ext cx="42451" cy="95042"/>
            </a:xfrm>
            <a:custGeom>
              <a:avLst/>
              <a:gdLst/>
              <a:ahLst/>
              <a:cxnLst/>
              <a:rect l="l" t="t" r="r" b="b"/>
              <a:pathLst>
                <a:path w="180" h="403" extrusionOk="0">
                  <a:moveTo>
                    <a:pt x="116" y="14"/>
                  </a:moveTo>
                  <a:lnTo>
                    <a:pt x="116" y="14"/>
                  </a:lnTo>
                  <a:cubicBezTo>
                    <a:pt x="12" y="164"/>
                    <a:pt x="12" y="164"/>
                    <a:pt x="12" y="164"/>
                  </a:cubicBezTo>
                  <a:cubicBezTo>
                    <a:pt x="8" y="171"/>
                    <a:pt x="-7" y="190"/>
                    <a:pt x="4" y="213"/>
                  </a:cubicBezTo>
                  <a:cubicBezTo>
                    <a:pt x="8" y="220"/>
                    <a:pt x="19" y="231"/>
                    <a:pt x="45" y="231"/>
                  </a:cubicBezTo>
                  <a:cubicBezTo>
                    <a:pt x="98" y="231"/>
                    <a:pt x="98" y="231"/>
                    <a:pt x="98" y="231"/>
                  </a:cubicBezTo>
                  <a:cubicBezTo>
                    <a:pt x="16" y="355"/>
                    <a:pt x="16" y="355"/>
                    <a:pt x="16" y="355"/>
                  </a:cubicBezTo>
                  <a:cubicBezTo>
                    <a:pt x="4" y="369"/>
                    <a:pt x="8" y="388"/>
                    <a:pt x="23" y="396"/>
                  </a:cubicBezTo>
                  <a:cubicBezTo>
                    <a:pt x="27" y="400"/>
                    <a:pt x="34" y="403"/>
                    <a:pt x="42" y="403"/>
                  </a:cubicBezTo>
                  <a:cubicBezTo>
                    <a:pt x="49" y="403"/>
                    <a:pt x="60" y="400"/>
                    <a:pt x="64" y="388"/>
                  </a:cubicBezTo>
                  <a:cubicBezTo>
                    <a:pt x="169" y="239"/>
                    <a:pt x="169" y="239"/>
                    <a:pt x="169" y="239"/>
                  </a:cubicBezTo>
                  <a:cubicBezTo>
                    <a:pt x="176" y="231"/>
                    <a:pt x="187" y="213"/>
                    <a:pt x="176" y="190"/>
                  </a:cubicBezTo>
                  <a:cubicBezTo>
                    <a:pt x="172" y="183"/>
                    <a:pt x="161" y="171"/>
                    <a:pt x="139" y="171"/>
                  </a:cubicBezTo>
                  <a:cubicBezTo>
                    <a:pt x="83" y="171"/>
                    <a:pt x="83" y="171"/>
                    <a:pt x="83" y="171"/>
                  </a:cubicBezTo>
                  <a:cubicBezTo>
                    <a:pt x="165" y="48"/>
                    <a:pt x="165" y="48"/>
                    <a:pt x="165" y="48"/>
                  </a:cubicBezTo>
                  <a:cubicBezTo>
                    <a:pt x="176" y="33"/>
                    <a:pt x="172" y="14"/>
                    <a:pt x="157" y="7"/>
                  </a:cubicBezTo>
                  <a:cubicBezTo>
                    <a:pt x="146" y="-4"/>
                    <a:pt x="128" y="-1"/>
                    <a:pt x="116" y="1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5" name="Google Shape;805;p44"/>
            <p:cNvSpPr/>
            <p:nvPr/>
          </p:nvSpPr>
          <p:spPr>
            <a:xfrm>
              <a:off x="2261753" y="1469267"/>
              <a:ext cx="451629" cy="491952"/>
            </a:xfrm>
            <a:custGeom>
              <a:avLst/>
              <a:gdLst/>
              <a:ahLst/>
              <a:cxnLst/>
              <a:rect l="l" t="t" r="r" b="b"/>
              <a:pathLst>
                <a:path w="1915" h="2086" extrusionOk="0">
                  <a:moveTo>
                    <a:pt x="1716" y="1103"/>
                  </a:moveTo>
                  <a:lnTo>
                    <a:pt x="1716" y="1103"/>
                  </a:lnTo>
                  <a:cubicBezTo>
                    <a:pt x="1776" y="1103"/>
                    <a:pt x="1776" y="1103"/>
                    <a:pt x="1776" y="1103"/>
                  </a:cubicBezTo>
                  <a:cubicBezTo>
                    <a:pt x="1851" y="1103"/>
                    <a:pt x="1915" y="1040"/>
                    <a:pt x="1915" y="965"/>
                  </a:cubicBezTo>
                  <a:cubicBezTo>
                    <a:pt x="1915" y="815"/>
                    <a:pt x="1915" y="815"/>
                    <a:pt x="1915" y="815"/>
                  </a:cubicBezTo>
                  <a:cubicBezTo>
                    <a:pt x="1915" y="718"/>
                    <a:pt x="1836" y="639"/>
                    <a:pt x="1742" y="639"/>
                  </a:cubicBezTo>
                  <a:cubicBezTo>
                    <a:pt x="1627" y="639"/>
                    <a:pt x="1627" y="639"/>
                    <a:pt x="1627" y="639"/>
                  </a:cubicBezTo>
                  <a:cubicBezTo>
                    <a:pt x="1612" y="284"/>
                    <a:pt x="1316" y="0"/>
                    <a:pt x="957" y="0"/>
                  </a:cubicBezTo>
                  <a:cubicBezTo>
                    <a:pt x="804" y="0"/>
                    <a:pt x="651" y="52"/>
                    <a:pt x="531" y="153"/>
                  </a:cubicBezTo>
                  <a:cubicBezTo>
                    <a:pt x="520" y="161"/>
                    <a:pt x="516" y="176"/>
                    <a:pt x="524" y="191"/>
                  </a:cubicBezTo>
                  <a:cubicBezTo>
                    <a:pt x="531" y="209"/>
                    <a:pt x="553" y="213"/>
                    <a:pt x="568" y="198"/>
                  </a:cubicBezTo>
                  <a:cubicBezTo>
                    <a:pt x="677" y="108"/>
                    <a:pt x="815" y="60"/>
                    <a:pt x="957" y="60"/>
                  </a:cubicBezTo>
                  <a:cubicBezTo>
                    <a:pt x="1294" y="60"/>
                    <a:pt x="1567" y="333"/>
                    <a:pt x="1567" y="669"/>
                  </a:cubicBezTo>
                  <a:cubicBezTo>
                    <a:pt x="1567" y="1006"/>
                    <a:pt x="1294" y="1283"/>
                    <a:pt x="957" y="1283"/>
                  </a:cubicBezTo>
                  <a:cubicBezTo>
                    <a:pt x="620" y="1283"/>
                    <a:pt x="348" y="1006"/>
                    <a:pt x="348" y="669"/>
                  </a:cubicBezTo>
                  <a:cubicBezTo>
                    <a:pt x="348" y="534"/>
                    <a:pt x="393" y="404"/>
                    <a:pt x="475" y="295"/>
                  </a:cubicBezTo>
                  <a:cubicBezTo>
                    <a:pt x="486" y="284"/>
                    <a:pt x="486" y="269"/>
                    <a:pt x="475" y="258"/>
                  </a:cubicBezTo>
                  <a:cubicBezTo>
                    <a:pt x="464" y="243"/>
                    <a:pt x="441" y="243"/>
                    <a:pt x="430" y="258"/>
                  </a:cubicBezTo>
                  <a:cubicBezTo>
                    <a:pt x="344" y="370"/>
                    <a:pt x="295" y="501"/>
                    <a:pt x="288" y="639"/>
                  </a:cubicBezTo>
                  <a:cubicBezTo>
                    <a:pt x="176" y="639"/>
                    <a:pt x="176" y="639"/>
                    <a:pt x="176" y="639"/>
                  </a:cubicBezTo>
                  <a:cubicBezTo>
                    <a:pt x="78" y="639"/>
                    <a:pt x="0" y="718"/>
                    <a:pt x="0" y="815"/>
                  </a:cubicBezTo>
                  <a:cubicBezTo>
                    <a:pt x="0" y="965"/>
                    <a:pt x="0" y="965"/>
                    <a:pt x="0" y="965"/>
                  </a:cubicBezTo>
                  <a:cubicBezTo>
                    <a:pt x="0" y="1040"/>
                    <a:pt x="63" y="1103"/>
                    <a:pt x="142" y="1103"/>
                  </a:cubicBezTo>
                  <a:cubicBezTo>
                    <a:pt x="198" y="1103"/>
                    <a:pt x="198" y="1103"/>
                    <a:pt x="198" y="1103"/>
                  </a:cubicBezTo>
                  <a:cubicBezTo>
                    <a:pt x="243" y="1103"/>
                    <a:pt x="281" y="1140"/>
                    <a:pt x="281" y="1189"/>
                  </a:cubicBezTo>
                  <a:cubicBezTo>
                    <a:pt x="281" y="1271"/>
                    <a:pt x="281" y="1271"/>
                    <a:pt x="281" y="1271"/>
                  </a:cubicBezTo>
                  <a:cubicBezTo>
                    <a:pt x="221" y="1271"/>
                    <a:pt x="221" y="1271"/>
                    <a:pt x="221" y="1271"/>
                  </a:cubicBezTo>
                  <a:cubicBezTo>
                    <a:pt x="183" y="1271"/>
                    <a:pt x="153" y="1301"/>
                    <a:pt x="153" y="1339"/>
                  </a:cubicBezTo>
                  <a:cubicBezTo>
                    <a:pt x="153" y="1428"/>
                    <a:pt x="153" y="1428"/>
                    <a:pt x="153" y="1428"/>
                  </a:cubicBezTo>
                  <a:cubicBezTo>
                    <a:pt x="142" y="1428"/>
                    <a:pt x="142" y="1428"/>
                    <a:pt x="142" y="1428"/>
                  </a:cubicBezTo>
                  <a:cubicBezTo>
                    <a:pt x="86" y="1428"/>
                    <a:pt x="41" y="1477"/>
                    <a:pt x="41" y="1533"/>
                  </a:cubicBezTo>
                  <a:cubicBezTo>
                    <a:pt x="41" y="1985"/>
                    <a:pt x="41" y="1985"/>
                    <a:pt x="41" y="1985"/>
                  </a:cubicBezTo>
                  <a:cubicBezTo>
                    <a:pt x="41" y="2041"/>
                    <a:pt x="86" y="2086"/>
                    <a:pt x="142" y="2086"/>
                  </a:cubicBezTo>
                  <a:cubicBezTo>
                    <a:pt x="1772" y="2086"/>
                    <a:pt x="1772" y="2086"/>
                    <a:pt x="1772" y="2086"/>
                  </a:cubicBezTo>
                  <a:cubicBezTo>
                    <a:pt x="1828" y="2086"/>
                    <a:pt x="1873" y="2041"/>
                    <a:pt x="1873" y="1985"/>
                  </a:cubicBezTo>
                  <a:cubicBezTo>
                    <a:pt x="1873" y="1533"/>
                    <a:pt x="1873" y="1533"/>
                    <a:pt x="1873" y="1533"/>
                  </a:cubicBezTo>
                  <a:cubicBezTo>
                    <a:pt x="1873" y="1477"/>
                    <a:pt x="1828" y="1428"/>
                    <a:pt x="1772" y="1428"/>
                  </a:cubicBezTo>
                  <a:cubicBezTo>
                    <a:pt x="1765" y="1428"/>
                    <a:pt x="1765" y="1428"/>
                    <a:pt x="1765" y="1428"/>
                  </a:cubicBezTo>
                  <a:cubicBezTo>
                    <a:pt x="1765" y="1339"/>
                    <a:pt x="1765" y="1339"/>
                    <a:pt x="1765" y="1339"/>
                  </a:cubicBezTo>
                  <a:cubicBezTo>
                    <a:pt x="1765" y="1301"/>
                    <a:pt x="1735" y="1271"/>
                    <a:pt x="1697" y="1271"/>
                  </a:cubicBezTo>
                  <a:cubicBezTo>
                    <a:pt x="1634" y="1271"/>
                    <a:pt x="1634" y="1271"/>
                    <a:pt x="1634" y="1271"/>
                  </a:cubicBezTo>
                  <a:cubicBezTo>
                    <a:pt x="1634" y="1189"/>
                    <a:pt x="1634" y="1189"/>
                    <a:pt x="1634" y="1189"/>
                  </a:cubicBezTo>
                  <a:cubicBezTo>
                    <a:pt x="1634" y="1140"/>
                    <a:pt x="1672" y="1103"/>
                    <a:pt x="1716" y="1103"/>
                  </a:cubicBezTo>
                  <a:moveTo>
                    <a:pt x="213" y="1335"/>
                  </a:moveTo>
                  <a:lnTo>
                    <a:pt x="213" y="1335"/>
                  </a:lnTo>
                  <a:cubicBezTo>
                    <a:pt x="213" y="1331"/>
                    <a:pt x="217" y="1327"/>
                    <a:pt x="221" y="1327"/>
                  </a:cubicBezTo>
                  <a:cubicBezTo>
                    <a:pt x="404" y="1327"/>
                    <a:pt x="404" y="1327"/>
                    <a:pt x="404" y="1327"/>
                  </a:cubicBezTo>
                  <a:cubicBezTo>
                    <a:pt x="408" y="1327"/>
                    <a:pt x="411" y="1331"/>
                    <a:pt x="411" y="1335"/>
                  </a:cubicBezTo>
                  <a:cubicBezTo>
                    <a:pt x="411" y="1428"/>
                    <a:pt x="411" y="1428"/>
                    <a:pt x="411" y="1428"/>
                  </a:cubicBezTo>
                  <a:cubicBezTo>
                    <a:pt x="213" y="1428"/>
                    <a:pt x="213" y="1428"/>
                    <a:pt x="213" y="1428"/>
                  </a:cubicBezTo>
                  <a:cubicBezTo>
                    <a:pt x="213" y="1335"/>
                    <a:pt x="213" y="1335"/>
                    <a:pt x="213" y="1335"/>
                  </a:cubicBezTo>
                  <a:moveTo>
                    <a:pt x="101" y="1985"/>
                  </a:moveTo>
                  <a:lnTo>
                    <a:pt x="101" y="1985"/>
                  </a:lnTo>
                  <a:cubicBezTo>
                    <a:pt x="101" y="1533"/>
                    <a:pt x="101" y="1533"/>
                    <a:pt x="101" y="1533"/>
                  </a:cubicBezTo>
                  <a:cubicBezTo>
                    <a:pt x="101" y="1511"/>
                    <a:pt x="120" y="1492"/>
                    <a:pt x="142" y="1492"/>
                  </a:cubicBezTo>
                  <a:cubicBezTo>
                    <a:pt x="281" y="1492"/>
                    <a:pt x="281" y="1492"/>
                    <a:pt x="281" y="1492"/>
                  </a:cubicBezTo>
                  <a:cubicBezTo>
                    <a:pt x="281" y="2023"/>
                    <a:pt x="281" y="2023"/>
                    <a:pt x="281" y="2023"/>
                  </a:cubicBezTo>
                  <a:cubicBezTo>
                    <a:pt x="142" y="2023"/>
                    <a:pt x="142" y="2023"/>
                    <a:pt x="142" y="2023"/>
                  </a:cubicBezTo>
                  <a:cubicBezTo>
                    <a:pt x="120" y="2023"/>
                    <a:pt x="101" y="2008"/>
                    <a:pt x="101" y="1985"/>
                  </a:cubicBezTo>
                  <a:moveTo>
                    <a:pt x="1772" y="1492"/>
                  </a:moveTo>
                  <a:lnTo>
                    <a:pt x="1772" y="1492"/>
                  </a:lnTo>
                  <a:cubicBezTo>
                    <a:pt x="1795" y="1492"/>
                    <a:pt x="1813" y="1511"/>
                    <a:pt x="1813" y="1533"/>
                  </a:cubicBezTo>
                  <a:cubicBezTo>
                    <a:pt x="1813" y="1985"/>
                    <a:pt x="1813" y="1985"/>
                    <a:pt x="1813" y="1985"/>
                  </a:cubicBezTo>
                  <a:cubicBezTo>
                    <a:pt x="1813" y="2008"/>
                    <a:pt x="1795" y="2023"/>
                    <a:pt x="1772" y="2023"/>
                  </a:cubicBezTo>
                  <a:cubicBezTo>
                    <a:pt x="1634" y="2023"/>
                    <a:pt x="1634" y="2023"/>
                    <a:pt x="1634" y="2023"/>
                  </a:cubicBezTo>
                  <a:cubicBezTo>
                    <a:pt x="1634" y="1492"/>
                    <a:pt x="1634" y="1492"/>
                    <a:pt x="1634" y="1492"/>
                  </a:cubicBezTo>
                  <a:lnTo>
                    <a:pt x="1772" y="1492"/>
                  </a:lnTo>
                  <a:moveTo>
                    <a:pt x="1705" y="1335"/>
                  </a:moveTo>
                  <a:lnTo>
                    <a:pt x="1705" y="1335"/>
                  </a:lnTo>
                  <a:cubicBezTo>
                    <a:pt x="1705" y="1428"/>
                    <a:pt x="1705" y="1428"/>
                    <a:pt x="1705" y="1428"/>
                  </a:cubicBezTo>
                  <a:cubicBezTo>
                    <a:pt x="1503" y="1428"/>
                    <a:pt x="1503" y="1428"/>
                    <a:pt x="1503" y="1428"/>
                  </a:cubicBezTo>
                  <a:cubicBezTo>
                    <a:pt x="1503" y="1335"/>
                    <a:pt x="1503" y="1335"/>
                    <a:pt x="1503" y="1335"/>
                  </a:cubicBezTo>
                  <a:cubicBezTo>
                    <a:pt x="1503" y="1331"/>
                    <a:pt x="1507" y="1327"/>
                    <a:pt x="1511" y="1327"/>
                  </a:cubicBezTo>
                  <a:cubicBezTo>
                    <a:pt x="1697" y="1327"/>
                    <a:pt x="1697" y="1327"/>
                    <a:pt x="1697" y="1327"/>
                  </a:cubicBezTo>
                  <a:cubicBezTo>
                    <a:pt x="1701" y="1327"/>
                    <a:pt x="1705" y="1331"/>
                    <a:pt x="1705" y="1335"/>
                  </a:cubicBezTo>
                  <a:moveTo>
                    <a:pt x="1511" y="1271"/>
                  </a:moveTo>
                  <a:lnTo>
                    <a:pt x="1511" y="1271"/>
                  </a:lnTo>
                  <a:cubicBezTo>
                    <a:pt x="1473" y="1271"/>
                    <a:pt x="1443" y="1301"/>
                    <a:pt x="1443" y="1339"/>
                  </a:cubicBezTo>
                  <a:cubicBezTo>
                    <a:pt x="1443" y="1436"/>
                    <a:pt x="1443" y="1436"/>
                    <a:pt x="1443" y="1436"/>
                  </a:cubicBezTo>
                  <a:cubicBezTo>
                    <a:pt x="1032" y="1436"/>
                    <a:pt x="1032" y="1436"/>
                    <a:pt x="1032" y="1436"/>
                  </a:cubicBezTo>
                  <a:cubicBezTo>
                    <a:pt x="1017" y="1436"/>
                    <a:pt x="1006" y="1443"/>
                    <a:pt x="1002" y="1455"/>
                  </a:cubicBezTo>
                  <a:cubicBezTo>
                    <a:pt x="998" y="1473"/>
                    <a:pt x="1013" y="1492"/>
                    <a:pt x="1032" y="1492"/>
                  </a:cubicBezTo>
                  <a:cubicBezTo>
                    <a:pt x="1574" y="1492"/>
                    <a:pt x="1574" y="1492"/>
                    <a:pt x="1574" y="1492"/>
                  </a:cubicBezTo>
                  <a:cubicBezTo>
                    <a:pt x="1574" y="2023"/>
                    <a:pt x="1574" y="2023"/>
                    <a:pt x="1574" y="2023"/>
                  </a:cubicBezTo>
                  <a:cubicBezTo>
                    <a:pt x="344" y="2023"/>
                    <a:pt x="344" y="2023"/>
                    <a:pt x="344" y="2023"/>
                  </a:cubicBezTo>
                  <a:cubicBezTo>
                    <a:pt x="344" y="1495"/>
                    <a:pt x="344" y="1495"/>
                    <a:pt x="344" y="1495"/>
                  </a:cubicBezTo>
                  <a:cubicBezTo>
                    <a:pt x="441" y="1495"/>
                    <a:pt x="441" y="1495"/>
                    <a:pt x="441" y="1495"/>
                  </a:cubicBezTo>
                  <a:cubicBezTo>
                    <a:pt x="890" y="1495"/>
                    <a:pt x="890" y="1495"/>
                    <a:pt x="890" y="1495"/>
                  </a:cubicBezTo>
                  <a:cubicBezTo>
                    <a:pt x="905" y="1495"/>
                    <a:pt x="916" y="1488"/>
                    <a:pt x="920" y="1473"/>
                  </a:cubicBezTo>
                  <a:cubicBezTo>
                    <a:pt x="927" y="1451"/>
                    <a:pt x="912" y="1428"/>
                    <a:pt x="890" y="1428"/>
                  </a:cubicBezTo>
                  <a:cubicBezTo>
                    <a:pt x="475" y="1428"/>
                    <a:pt x="475" y="1428"/>
                    <a:pt x="475" y="1428"/>
                  </a:cubicBezTo>
                  <a:cubicBezTo>
                    <a:pt x="475" y="1335"/>
                    <a:pt x="475" y="1335"/>
                    <a:pt x="475" y="1335"/>
                  </a:cubicBezTo>
                  <a:cubicBezTo>
                    <a:pt x="475" y="1297"/>
                    <a:pt x="445" y="1267"/>
                    <a:pt x="408" y="1267"/>
                  </a:cubicBezTo>
                  <a:cubicBezTo>
                    <a:pt x="344" y="1267"/>
                    <a:pt x="344" y="1267"/>
                    <a:pt x="344" y="1267"/>
                  </a:cubicBezTo>
                  <a:cubicBezTo>
                    <a:pt x="344" y="1185"/>
                    <a:pt x="344" y="1185"/>
                    <a:pt x="344" y="1185"/>
                  </a:cubicBezTo>
                  <a:cubicBezTo>
                    <a:pt x="344" y="1107"/>
                    <a:pt x="277" y="1043"/>
                    <a:pt x="198" y="1043"/>
                  </a:cubicBezTo>
                  <a:cubicBezTo>
                    <a:pt x="142" y="1043"/>
                    <a:pt x="142" y="1043"/>
                    <a:pt x="142" y="1043"/>
                  </a:cubicBezTo>
                  <a:cubicBezTo>
                    <a:pt x="97" y="1043"/>
                    <a:pt x="63" y="1006"/>
                    <a:pt x="63" y="965"/>
                  </a:cubicBezTo>
                  <a:cubicBezTo>
                    <a:pt x="63" y="815"/>
                    <a:pt x="63" y="815"/>
                    <a:pt x="63" y="815"/>
                  </a:cubicBezTo>
                  <a:cubicBezTo>
                    <a:pt x="63" y="815"/>
                    <a:pt x="112" y="699"/>
                    <a:pt x="176" y="699"/>
                  </a:cubicBezTo>
                  <a:cubicBezTo>
                    <a:pt x="288" y="699"/>
                    <a:pt x="288" y="699"/>
                    <a:pt x="288" y="699"/>
                  </a:cubicBezTo>
                  <a:cubicBezTo>
                    <a:pt x="303" y="1058"/>
                    <a:pt x="598" y="1342"/>
                    <a:pt x="957" y="1342"/>
                  </a:cubicBezTo>
                  <a:cubicBezTo>
                    <a:pt x="1316" y="1342"/>
                    <a:pt x="1612" y="1058"/>
                    <a:pt x="1627" y="707"/>
                  </a:cubicBezTo>
                  <a:cubicBezTo>
                    <a:pt x="1742" y="707"/>
                    <a:pt x="1742" y="707"/>
                    <a:pt x="1742" y="707"/>
                  </a:cubicBezTo>
                  <a:cubicBezTo>
                    <a:pt x="1802" y="699"/>
                    <a:pt x="1855" y="815"/>
                    <a:pt x="1855" y="815"/>
                  </a:cubicBezTo>
                  <a:cubicBezTo>
                    <a:pt x="1855" y="965"/>
                    <a:pt x="1855" y="965"/>
                    <a:pt x="1855" y="965"/>
                  </a:cubicBezTo>
                  <a:cubicBezTo>
                    <a:pt x="1855" y="1006"/>
                    <a:pt x="1817" y="1043"/>
                    <a:pt x="1776" y="1043"/>
                  </a:cubicBezTo>
                  <a:cubicBezTo>
                    <a:pt x="1716" y="1043"/>
                    <a:pt x="1716" y="1043"/>
                    <a:pt x="1716" y="1043"/>
                  </a:cubicBezTo>
                  <a:cubicBezTo>
                    <a:pt x="1638" y="1043"/>
                    <a:pt x="1574" y="1107"/>
                    <a:pt x="1574" y="1189"/>
                  </a:cubicBezTo>
                  <a:cubicBezTo>
                    <a:pt x="1574" y="1271"/>
                    <a:pt x="1574" y="1271"/>
                    <a:pt x="1574" y="1271"/>
                  </a:cubicBezTo>
                  <a:cubicBezTo>
                    <a:pt x="1511" y="1271"/>
                    <a:pt x="1511" y="1271"/>
                    <a:pt x="1511" y="127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6" name="Google Shape;806;p44"/>
            <p:cNvSpPr/>
            <p:nvPr/>
          </p:nvSpPr>
          <p:spPr>
            <a:xfrm>
              <a:off x="2389341" y="1876556"/>
              <a:ext cx="53299" cy="14150"/>
            </a:xfrm>
            <a:custGeom>
              <a:avLst/>
              <a:gdLst/>
              <a:ahLst/>
              <a:cxnLst/>
              <a:rect l="l" t="t" r="r" b="b"/>
              <a:pathLst>
                <a:path w="226" h="60" extrusionOk="0">
                  <a:moveTo>
                    <a:pt x="195" y="0"/>
                  </a:moveTo>
                  <a:lnTo>
                    <a:pt x="195" y="0"/>
                  </a:lnTo>
                  <a:cubicBezTo>
                    <a:pt x="31" y="0"/>
                    <a:pt x="31" y="0"/>
                    <a:pt x="31" y="0"/>
                  </a:cubicBezTo>
                  <a:cubicBezTo>
                    <a:pt x="16" y="0"/>
                    <a:pt x="1" y="12"/>
                    <a:pt x="1" y="27"/>
                  </a:cubicBezTo>
                  <a:cubicBezTo>
                    <a:pt x="-3" y="45"/>
                    <a:pt x="12" y="60"/>
                    <a:pt x="31" y="60"/>
                  </a:cubicBezTo>
                  <a:cubicBezTo>
                    <a:pt x="195" y="60"/>
                    <a:pt x="195" y="60"/>
                    <a:pt x="195" y="60"/>
                  </a:cubicBezTo>
                  <a:cubicBezTo>
                    <a:pt x="211" y="60"/>
                    <a:pt x="226" y="49"/>
                    <a:pt x="226" y="34"/>
                  </a:cubicBezTo>
                  <a:cubicBezTo>
                    <a:pt x="229" y="15"/>
                    <a:pt x="214" y="0"/>
                    <a:pt x="195"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07" name="Google Shape;807;p44"/>
            <p:cNvSpPr/>
            <p:nvPr/>
          </p:nvSpPr>
          <p:spPr>
            <a:xfrm>
              <a:off x="2532259" y="1876556"/>
              <a:ext cx="54007" cy="14150"/>
            </a:xfrm>
            <a:custGeom>
              <a:avLst/>
              <a:gdLst/>
              <a:ahLst/>
              <a:cxnLst/>
              <a:rect l="l" t="t" r="r" b="b"/>
              <a:pathLst>
                <a:path w="229" h="60" extrusionOk="0">
                  <a:moveTo>
                    <a:pt x="31" y="60"/>
                  </a:moveTo>
                  <a:lnTo>
                    <a:pt x="31" y="60"/>
                  </a:lnTo>
                  <a:cubicBezTo>
                    <a:pt x="195" y="60"/>
                    <a:pt x="195" y="60"/>
                    <a:pt x="195" y="60"/>
                  </a:cubicBezTo>
                  <a:cubicBezTo>
                    <a:pt x="210" y="60"/>
                    <a:pt x="225" y="49"/>
                    <a:pt x="229" y="34"/>
                  </a:cubicBezTo>
                  <a:cubicBezTo>
                    <a:pt x="229" y="15"/>
                    <a:pt x="214" y="0"/>
                    <a:pt x="199" y="0"/>
                  </a:cubicBezTo>
                  <a:cubicBezTo>
                    <a:pt x="31" y="0"/>
                    <a:pt x="31" y="0"/>
                    <a:pt x="31" y="0"/>
                  </a:cubicBezTo>
                  <a:cubicBezTo>
                    <a:pt x="16" y="0"/>
                    <a:pt x="1" y="12"/>
                    <a:pt x="1" y="27"/>
                  </a:cubicBezTo>
                  <a:cubicBezTo>
                    <a:pt x="-3" y="45"/>
                    <a:pt x="12" y="60"/>
                    <a:pt x="31"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08" name="Google Shape;808;p44"/>
          <p:cNvGrpSpPr/>
          <p:nvPr/>
        </p:nvGrpSpPr>
        <p:grpSpPr>
          <a:xfrm>
            <a:off x="3243908" y="1495680"/>
            <a:ext cx="491250" cy="438181"/>
            <a:chOff x="2861488" y="1523037"/>
            <a:chExt cx="491250" cy="438181"/>
          </a:xfrm>
        </p:grpSpPr>
        <p:sp>
          <p:nvSpPr>
            <p:cNvPr id="809" name="Google Shape;809;p44"/>
            <p:cNvSpPr/>
            <p:nvPr/>
          </p:nvSpPr>
          <p:spPr>
            <a:xfrm>
              <a:off x="2986482" y="1645908"/>
              <a:ext cx="34196" cy="71222"/>
            </a:xfrm>
            <a:custGeom>
              <a:avLst/>
              <a:gdLst/>
              <a:ahLst/>
              <a:cxnLst/>
              <a:rect l="l" t="t" r="r" b="b"/>
              <a:pathLst>
                <a:path w="145" h="302" extrusionOk="0">
                  <a:moveTo>
                    <a:pt x="105" y="118"/>
                  </a:moveTo>
                  <a:lnTo>
                    <a:pt x="105" y="118"/>
                  </a:lnTo>
                  <a:cubicBezTo>
                    <a:pt x="83" y="118"/>
                    <a:pt x="83" y="118"/>
                    <a:pt x="83" y="118"/>
                  </a:cubicBezTo>
                  <a:cubicBezTo>
                    <a:pt x="131" y="48"/>
                    <a:pt x="131" y="48"/>
                    <a:pt x="131" y="48"/>
                  </a:cubicBezTo>
                  <a:cubicBezTo>
                    <a:pt x="143" y="36"/>
                    <a:pt x="139" y="17"/>
                    <a:pt x="128" y="6"/>
                  </a:cubicBezTo>
                  <a:cubicBezTo>
                    <a:pt x="117" y="-5"/>
                    <a:pt x="94" y="-1"/>
                    <a:pt x="83" y="14"/>
                  </a:cubicBezTo>
                  <a:cubicBezTo>
                    <a:pt x="12" y="118"/>
                    <a:pt x="12" y="118"/>
                    <a:pt x="12" y="118"/>
                  </a:cubicBezTo>
                  <a:cubicBezTo>
                    <a:pt x="8" y="126"/>
                    <a:pt x="-7" y="144"/>
                    <a:pt x="4" y="163"/>
                  </a:cubicBezTo>
                  <a:cubicBezTo>
                    <a:pt x="8" y="171"/>
                    <a:pt x="19" y="182"/>
                    <a:pt x="42" y="182"/>
                  </a:cubicBezTo>
                  <a:cubicBezTo>
                    <a:pt x="60" y="182"/>
                    <a:pt x="60" y="182"/>
                    <a:pt x="60" y="182"/>
                  </a:cubicBezTo>
                  <a:cubicBezTo>
                    <a:pt x="12" y="253"/>
                    <a:pt x="12" y="253"/>
                    <a:pt x="12" y="253"/>
                  </a:cubicBezTo>
                  <a:cubicBezTo>
                    <a:pt x="4" y="264"/>
                    <a:pt x="4" y="279"/>
                    <a:pt x="15" y="291"/>
                  </a:cubicBezTo>
                  <a:cubicBezTo>
                    <a:pt x="23" y="298"/>
                    <a:pt x="31" y="302"/>
                    <a:pt x="38" y="302"/>
                  </a:cubicBezTo>
                  <a:cubicBezTo>
                    <a:pt x="49" y="302"/>
                    <a:pt x="57" y="294"/>
                    <a:pt x="64" y="287"/>
                  </a:cubicBezTo>
                  <a:cubicBezTo>
                    <a:pt x="135" y="182"/>
                    <a:pt x="135" y="182"/>
                    <a:pt x="135" y="182"/>
                  </a:cubicBezTo>
                  <a:cubicBezTo>
                    <a:pt x="139" y="175"/>
                    <a:pt x="150" y="160"/>
                    <a:pt x="143" y="137"/>
                  </a:cubicBezTo>
                  <a:cubicBezTo>
                    <a:pt x="139" y="130"/>
                    <a:pt x="128" y="118"/>
                    <a:pt x="105" y="11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0" name="Google Shape;810;p44"/>
            <p:cNvSpPr/>
            <p:nvPr/>
          </p:nvSpPr>
          <p:spPr>
            <a:xfrm>
              <a:off x="2937192" y="1614778"/>
              <a:ext cx="133248" cy="133011"/>
            </a:xfrm>
            <a:custGeom>
              <a:avLst/>
              <a:gdLst/>
              <a:ahLst/>
              <a:cxnLst/>
              <a:rect l="l" t="t" r="r" b="b"/>
              <a:pathLst>
                <a:path w="565" h="564" extrusionOk="0">
                  <a:moveTo>
                    <a:pt x="565" y="93"/>
                  </a:moveTo>
                  <a:lnTo>
                    <a:pt x="565" y="93"/>
                  </a:lnTo>
                  <a:cubicBezTo>
                    <a:pt x="565" y="41"/>
                    <a:pt x="524" y="0"/>
                    <a:pt x="471" y="0"/>
                  </a:cubicBezTo>
                  <a:cubicBezTo>
                    <a:pt x="94" y="0"/>
                    <a:pt x="94" y="0"/>
                    <a:pt x="94" y="0"/>
                  </a:cubicBezTo>
                  <a:cubicBezTo>
                    <a:pt x="41" y="0"/>
                    <a:pt x="0" y="41"/>
                    <a:pt x="0" y="93"/>
                  </a:cubicBezTo>
                  <a:cubicBezTo>
                    <a:pt x="0" y="471"/>
                    <a:pt x="0" y="471"/>
                    <a:pt x="0" y="471"/>
                  </a:cubicBezTo>
                  <a:cubicBezTo>
                    <a:pt x="0" y="523"/>
                    <a:pt x="41" y="564"/>
                    <a:pt x="94" y="564"/>
                  </a:cubicBezTo>
                  <a:cubicBezTo>
                    <a:pt x="471" y="564"/>
                    <a:pt x="471" y="564"/>
                    <a:pt x="471" y="564"/>
                  </a:cubicBezTo>
                  <a:cubicBezTo>
                    <a:pt x="524" y="564"/>
                    <a:pt x="565" y="523"/>
                    <a:pt x="565" y="471"/>
                  </a:cubicBezTo>
                  <a:lnTo>
                    <a:pt x="565" y="93"/>
                  </a:lnTo>
                  <a:moveTo>
                    <a:pt x="505" y="471"/>
                  </a:moveTo>
                  <a:lnTo>
                    <a:pt x="505" y="471"/>
                  </a:lnTo>
                  <a:cubicBezTo>
                    <a:pt x="505" y="490"/>
                    <a:pt x="490" y="505"/>
                    <a:pt x="471" y="505"/>
                  </a:cubicBezTo>
                  <a:cubicBezTo>
                    <a:pt x="94" y="505"/>
                    <a:pt x="94" y="505"/>
                    <a:pt x="94" y="505"/>
                  </a:cubicBezTo>
                  <a:cubicBezTo>
                    <a:pt x="75" y="505"/>
                    <a:pt x="60" y="490"/>
                    <a:pt x="60" y="471"/>
                  </a:cubicBezTo>
                  <a:cubicBezTo>
                    <a:pt x="60" y="93"/>
                    <a:pt x="60" y="93"/>
                    <a:pt x="60" y="93"/>
                  </a:cubicBezTo>
                  <a:cubicBezTo>
                    <a:pt x="60" y="75"/>
                    <a:pt x="75" y="60"/>
                    <a:pt x="94" y="60"/>
                  </a:cubicBezTo>
                  <a:cubicBezTo>
                    <a:pt x="471" y="60"/>
                    <a:pt x="471" y="60"/>
                    <a:pt x="471" y="60"/>
                  </a:cubicBezTo>
                  <a:cubicBezTo>
                    <a:pt x="490" y="60"/>
                    <a:pt x="505" y="75"/>
                    <a:pt x="505" y="93"/>
                  </a:cubicBezTo>
                  <a:lnTo>
                    <a:pt x="505" y="47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1" name="Google Shape;811;p44"/>
            <p:cNvSpPr/>
            <p:nvPr/>
          </p:nvSpPr>
          <p:spPr>
            <a:xfrm>
              <a:off x="2960776" y="1764533"/>
              <a:ext cx="85845" cy="14150"/>
            </a:xfrm>
            <a:custGeom>
              <a:avLst/>
              <a:gdLst/>
              <a:ahLst/>
              <a:cxnLst/>
              <a:rect l="l" t="t" r="r" b="b"/>
              <a:pathLst>
                <a:path w="364" h="60" extrusionOk="0">
                  <a:moveTo>
                    <a:pt x="334" y="0"/>
                  </a:moveTo>
                  <a:lnTo>
                    <a:pt x="334" y="0"/>
                  </a:lnTo>
                  <a:cubicBezTo>
                    <a:pt x="31" y="0"/>
                    <a:pt x="31" y="0"/>
                    <a:pt x="31" y="0"/>
                  </a:cubicBezTo>
                  <a:cubicBezTo>
                    <a:pt x="16" y="0"/>
                    <a:pt x="1" y="12"/>
                    <a:pt x="1" y="27"/>
                  </a:cubicBezTo>
                  <a:cubicBezTo>
                    <a:pt x="-3" y="45"/>
                    <a:pt x="12" y="60"/>
                    <a:pt x="31" y="60"/>
                  </a:cubicBezTo>
                  <a:cubicBezTo>
                    <a:pt x="334" y="60"/>
                    <a:pt x="334" y="60"/>
                    <a:pt x="334" y="60"/>
                  </a:cubicBezTo>
                  <a:cubicBezTo>
                    <a:pt x="349" y="60"/>
                    <a:pt x="360" y="49"/>
                    <a:pt x="364" y="34"/>
                  </a:cubicBezTo>
                  <a:cubicBezTo>
                    <a:pt x="368" y="15"/>
                    <a:pt x="353" y="0"/>
                    <a:pt x="334"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2" name="Google Shape;812;p44"/>
            <p:cNvSpPr/>
            <p:nvPr/>
          </p:nvSpPr>
          <p:spPr>
            <a:xfrm>
              <a:off x="2960776" y="1796371"/>
              <a:ext cx="85845" cy="14150"/>
            </a:xfrm>
            <a:custGeom>
              <a:avLst/>
              <a:gdLst/>
              <a:ahLst/>
              <a:cxnLst/>
              <a:rect l="l" t="t" r="r" b="b"/>
              <a:pathLst>
                <a:path w="364" h="60" extrusionOk="0">
                  <a:moveTo>
                    <a:pt x="334" y="0"/>
                  </a:moveTo>
                  <a:lnTo>
                    <a:pt x="334" y="0"/>
                  </a:lnTo>
                  <a:cubicBezTo>
                    <a:pt x="31" y="0"/>
                    <a:pt x="31" y="0"/>
                    <a:pt x="31" y="0"/>
                  </a:cubicBezTo>
                  <a:cubicBezTo>
                    <a:pt x="16" y="0"/>
                    <a:pt x="1" y="12"/>
                    <a:pt x="1" y="26"/>
                  </a:cubicBezTo>
                  <a:cubicBezTo>
                    <a:pt x="-3" y="45"/>
                    <a:pt x="12" y="60"/>
                    <a:pt x="31" y="60"/>
                  </a:cubicBezTo>
                  <a:cubicBezTo>
                    <a:pt x="334" y="60"/>
                    <a:pt x="334" y="60"/>
                    <a:pt x="334" y="60"/>
                  </a:cubicBezTo>
                  <a:cubicBezTo>
                    <a:pt x="349" y="60"/>
                    <a:pt x="360" y="49"/>
                    <a:pt x="364" y="34"/>
                  </a:cubicBezTo>
                  <a:cubicBezTo>
                    <a:pt x="368" y="15"/>
                    <a:pt x="353" y="0"/>
                    <a:pt x="334"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3" name="Google Shape;813;p44"/>
            <p:cNvSpPr/>
            <p:nvPr/>
          </p:nvSpPr>
          <p:spPr>
            <a:xfrm>
              <a:off x="3100391" y="1763826"/>
              <a:ext cx="47639" cy="47639"/>
            </a:xfrm>
            <a:custGeom>
              <a:avLst/>
              <a:gdLst/>
              <a:ahLst/>
              <a:cxnLst/>
              <a:rect l="l" t="t" r="r" b="b"/>
              <a:pathLst>
                <a:path w="202" h="202" extrusionOk="0">
                  <a:moveTo>
                    <a:pt x="101" y="0"/>
                  </a:moveTo>
                  <a:lnTo>
                    <a:pt x="101" y="0"/>
                  </a:lnTo>
                  <a:cubicBezTo>
                    <a:pt x="45" y="0"/>
                    <a:pt x="0" y="45"/>
                    <a:pt x="0" y="101"/>
                  </a:cubicBezTo>
                  <a:cubicBezTo>
                    <a:pt x="0" y="157"/>
                    <a:pt x="45" y="202"/>
                    <a:pt x="101" y="202"/>
                  </a:cubicBezTo>
                  <a:cubicBezTo>
                    <a:pt x="157" y="202"/>
                    <a:pt x="202" y="157"/>
                    <a:pt x="202" y="101"/>
                  </a:cubicBezTo>
                  <a:cubicBezTo>
                    <a:pt x="202" y="45"/>
                    <a:pt x="157" y="0"/>
                    <a:pt x="101" y="0"/>
                  </a:cubicBezTo>
                  <a:moveTo>
                    <a:pt x="101" y="138"/>
                  </a:moveTo>
                  <a:lnTo>
                    <a:pt x="101" y="138"/>
                  </a:lnTo>
                  <a:cubicBezTo>
                    <a:pt x="78" y="138"/>
                    <a:pt x="64" y="123"/>
                    <a:pt x="64" y="101"/>
                  </a:cubicBezTo>
                  <a:cubicBezTo>
                    <a:pt x="64" y="78"/>
                    <a:pt x="78" y="60"/>
                    <a:pt x="101" y="60"/>
                  </a:cubicBezTo>
                  <a:cubicBezTo>
                    <a:pt x="123" y="60"/>
                    <a:pt x="142" y="78"/>
                    <a:pt x="142" y="101"/>
                  </a:cubicBezTo>
                  <a:cubicBezTo>
                    <a:pt x="142" y="123"/>
                    <a:pt x="123" y="138"/>
                    <a:pt x="101" y="138"/>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4" name="Google Shape;814;p44"/>
            <p:cNvSpPr/>
            <p:nvPr/>
          </p:nvSpPr>
          <p:spPr>
            <a:xfrm>
              <a:off x="3170907" y="1763826"/>
              <a:ext cx="47639" cy="47639"/>
            </a:xfrm>
            <a:custGeom>
              <a:avLst/>
              <a:gdLst/>
              <a:ahLst/>
              <a:cxnLst/>
              <a:rect l="l" t="t" r="r" b="b"/>
              <a:pathLst>
                <a:path w="202" h="202" extrusionOk="0">
                  <a:moveTo>
                    <a:pt x="101" y="0"/>
                  </a:moveTo>
                  <a:lnTo>
                    <a:pt x="101" y="0"/>
                  </a:lnTo>
                  <a:cubicBezTo>
                    <a:pt x="45" y="0"/>
                    <a:pt x="0" y="45"/>
                    <a:pt x="0" y="101"/>
                  </a:cubicBezTo>
                  <a:cubicBezTo>
                    <a:pt x="0" y="157"/>
                    <a:pt x="45" y="202"/>
                    <a:pt x="101" y="202"/>
                  </a:cubicBezTo>
                  <a:cubicBezTo>
                    <a:pt x="157" y="202"/>
                    <a:pt x="202" y="157"/>
                    <a:pt x="202" y="101"/>
                  </a:cubicBezTo>
                  <a:cubicBezTo>
                    <a:pt x="202" y="45"/>
                    <a:pt x="157" y="0"/>
                    <a:pt x="101" y="0"/>
                  </a:cubicBezTo>
                  <a:moveTo>
                    <a:pt x="101" y="138"/>
                  </a:moveTo>
                  <a:lnTo>
                    <a:pt x="101" y="138"/>
                  </a:lnTo>
                  <a:cubicBezTo>
                    <a:pt x="79" y="138"/>
                    <a:pt x="60" y="123"/>
                    <a:pt x="60" y="101"/>
                  </a:cubicBezTo>
                  <a:cubicBezTo>
                    <a:pt x="60" y="78"/>
                    <a:pt x="79" y="60"/>
                    <a:pt x="101" y="60"/>
                  </a:cubicBezTo>
                  <a:cubicBezTo>
                    <a:pt x="124" y="60"/>
                    <a:pt x="138" y="78"/>
                    <a:pt x="138" y="101"/>
                  </a:cubicBezTo>
                  <a:cubicBezTo>
                    <a:pt x="138" y="123"/>
                    <a:pt x="124" y="138"/>
                    <a:pt x="101" y="138"/>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5" name="Google Shape;815;p44"/>
            <p:cNvSpPr/>
            <p:nvPr/>
          </p:nvSpPr>
          <p:spPr>
            <a:xfrm>
              <a:off x="3093316" y="1614778"/>
              <a:ext cx="163200" cy="133011"/>
            </a:xfrm>
            <a:custGeom>
              <a:avLst/>
              <a:gdLst/>
              <a:ahLst/>
              <a:cxnLst/>
              <a:rect l="l" t="t" r="r" b="b"/>
              <a:pathLst>
                <a:path w="692" h="564" extrusionOk="0">
                  <a:moveTo>
                    <a:pt x="266" y="505"/>
                  </a:moveTo>
                  <a:lnTo>
                    <a:pt x="266" y="505"/>
                  </a:lnTo>
                  <a:cubicBezTo>
                    <a:pt x="64" y="505"/>
                    <a:pt x="64" y="505"/>
                    <a:pt x="64" y="505"/>
                  </a:cubicBezTo>
                  <a:cubicBezTo>
                    <a:pt x="64" y="60"/>
                    <a:pt x="64" y="60"/>
                    <a:pt x="64" y="60"/>
                  </a:cubicBezTo>
                  <a:cubicBezTo>
                    <a:pt x="632" y="60"/>
                    <a:pt x="632" y="60"/>
                    <a:pt x="632" y="60"/>
                  </a:cubicBezTo>
                  <a:cubicBezTo>
                    <a:pt x="632" y="501"/>
                    <a:pt x="632" y="501"/>
                    <a:pt x="632" y="501"/>
                  </a:cubicBezTo>
                  <a:cubicBezTo>
                    <a:pt x="408" y="501"/>
                    <a:pt x="408" y="501"/>
                    <a:pt x="408" y="501"/>
                  </a:cubicBezTo>
                  <a:cubicBezTo>
                    <a:pt x="396" y="501"/>
                    <a:pt x="382" y="508"/>
                    <a:pt x="378" y="523"/>
                  </a:cubicBezTo>
                  <a:cubicBezTo>
                    <a:pt x="374" y="546"/>
                    <a:pt x="389" y="564"/>
                    <a:pt x="408" y="564"/>
                  </a:cubicBezTo>
                  <a:cubicBezTo>
                    <a:pt x="643" y="564"/>
                    <a:pt x="643" y="564"/>
                    <a:pt x="643" y="564"/>
                  </a:cubicBezTo>
                  <a:cubicBezTo>
                    <a:pt x="670" y="564"/>
                    <a:pt x="692" y="542"/>
                    <a:pt x="692" y="516"/>
                  </a:cubicBezTo>
                  <a:cubicBezTo>
                    <a:pt x="692" y="49"/>
                    <a:pt x="692" y="49"/>
                    <a:pt x="692" y="49"/>
                  </a:cubicBezTo>
                  <a:cubicBezTo>
                    <a:pt x="692" y="22"/>
                    <a:pt x="670" y="0"/>
                    <a:pt x="643" y="0"/>
                  </a:cubicBezTo>
                  <a:cubicBezTo>
                    <a:pt x="52" y="0"/>
                    <a:pt x="52" y="0"/>
                    <a:pt x="52" y="0"/>
                  </a:cubicBezTo>
                  <a:cubicBezTo>
                    <a:pt x="23" y="0"/>
                    <a:pt x="0" y="22"/>
                    <a:pt x="0" y="49"/>
                  </a:cubicBezTo>
                  <a:cubicBezTo>
                    <a:pt x="0" y="531"/>
                    <a:pt x="0" y="531"/>
                    <a:pt x="0" y="531"/>
                  </a:cubicBezTo>
                  <a:cubicBezTo>
                    <a:pt x="0" y="546"/>
                    <a:pt x="15" y="561"/>
                    <a:pt x="30" y="561"/>
                  </a:cubicBezTo>
                  <a:cubicBezTo>
                    <a:pt x="273" y="561"/>
                    <a:pt x="273" y="561"/>
                    <a:pt x="273" y="561"/>
                  </a:cubicBezTo>
                  <a:cubicBezTo>
                    <a:pt x="280" y="561"/>
                    <a:pt x="284" y="561"/>
                    <a:pt x="288" y="553"/>
                  </a:cubicBezTo>
                  <a:cubicBezTo>
                    <a:pt x="311" y="531"/>
                    <a:pt x="292" y="505"/>
                    <a:pt x="266" y="50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6" name="Google Shape;816;p44"/>
            <p:cNvSpPr/>
            <p:nvPr/>
          </p:nvSpPr>
          <p:spPr>
            <a:xfrm>
              <a:off x="3130107" y="1648030"/>
              <a:ext cx="14622" cy="14386"/>
            </a:xfrm>
            <a:custGeom>
              <a:avLst/>
              <a:gdLst/>
              <a:ahLst/>
              <a:cxnLst/>
              <a:rect l="l" t="t" r="r" b="b"/>
              <a:pathLst>
                <a:path w="62" h="61" extrusionOk="0">
                  <a:moveTo>
                    <a:pt x="9" y="53"/>
                  </a:moveTo>
                  <a:lnTo>
                    <a:pt x="9" y="53"/>
                  </a:lnTo>
                  <a:cubicBezTo>
                    <a:pt x="16" y="57"/>
                    <a:pt x="24" y="61"/>
                    <a:pt x="31" y="61"/>
                  </a:cubicBezTo>
                  <a:cubicBezTo>
                    <a:pt x="39" y="61"/>
                    <a:pt x="46" y="57"/>
                    <a:pt x="53" y="53"/>
                  </a:cubicBezTo>
                  <a:cubicBezTo>
                    <a:pt x="65" y="39"/>
                    <a:pt x="65" y="20"/>
                    <a:pt x="53" y="8"/>
                  </a:cubicBezTo>
                  <a:cubicBezTo>
                    <a:pt x="42" y="-3"/>
                    <a:pt x="20" y="-3"/>
                    <a:pt x="9" y="8"/>
                  </a:cubicBezTo>
                  <a:cubicBezTo>
                    <a:pt x="-3" y="20"/>
                    <a:pt x="-3" y="39"/>
                    <a:pt x="9" y="5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7" name="Google Shape;817;p44"/>
            <p:cNvSpPr/>
            <p:nvPr/>
          </p:nvSpPr>
          <p:spPr>
            <a:xfrm>
              <a:off x="3168313" y="1648266"/>
              <a:ext cx="14150" cy="14150"/>
            </a:xfrm>
            <a:custGeom>
              <a:avLst/>
              <a:gdLst/>
              <a:ahLst/>
              <a:cxnLst/>
              <a:rect l="l" t="t" r="r" b="b"/>
              <a:pathLst>
                <a:path w="60" h="60" extrusionOk="0">
                  <a:moveTo>
                    <a:pt x="56" y="15"/>
                  </a:moveTo>
                  <a:lnTo>
                    <a:pt x="56" y="15"/>
                  </a:lnTo>
                  <a:cubicBezTo>
                    <a:pt x="49" y="0"/>
                    <a:pt x="30" y="-4"/>
                    <a:pt x="15" y="4"/>
                  </a:cubicBezTo>
                  <a:cubicBezTo>
                    <a:pt x="0" y="11"/>
                    <a:pt x="-4" y="26"/>
                    <a:pt x="4" y="45"/>
                  </a:cubicBezTo>
                  <a:lnTo>
                    <a:pt x="4" y="45"/>
                  </a:lnTo>
                  <a:cubicBezTo>
                    <a:pt x="7" y="52"/>
                    <a:pt x="19" y="60"/>
                    <a:pt x="30" y="60"/>
                  </a:cubicBezTo>
                  <a:cubicBezTo>
                    <a:pt x="33" y="60"/>
                    <a:pt x="41" y="60"/>
                    <a:pt x="45" y="56"/>
                  </a:cubicBezTo>
                  <a:cubicBezTo>
                    <a:pt x="60" y="49"/>
                    <a:pt x="64" y="30"/>
                    <a:pt x="56" y="1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8" name="Google Shape;818;p44"/>
            <p:cNvSpPr/>
            <p:nvPr/>
          </p:nvSpPr>
          <p:spPr>
            <a:xfrm>
              <a:off x="3205811" y="1648030"/>
              <a:ext cx="14622" cy="14386"/>
            </a:xfrm>
            <a:custGeom>
              <a:avLst/>
              <a:gdLst/>
              <a:ahLst/>
              <a:cxnLst/>
              <a:rect l="l" t="t" r="r" b="b"/>
              <a:pathLst>
                <a:path w="62" h="61" extrusionOk="0">
                  <a:moveTo>
                    <a:pt x="13" y="53"/>
                  </a:moveTo>
                  <a:lnTo>
                    <a:pt x="13" y="53"/>
                  </a:lnTo>
                  <a:cubicBezTo>
                    <a:pt x="17" y="57"/>
                    <a:pt x="24" y="61"/>
                    <a:pt x="32" y="61"/>
                  </a:cubicBezTo>
                  <a:cubicBezTo>
                    <a:pt x="39" y="61"/>
                    <a:pt x="47" y="57"/>
                    <a:pt x="54" y="53"/>
                  </a:cubicBezTo>
                  <a:cubicBezTo>
                    <a:pt x="65" y="39"/>
                    <a:pt x="65" y="20"/>
                    <a:pt x="54" y="8"/>
                  </a:cubicBezTo>
                  <a:cubicBezTo>
                    <a:pt x="43" y="-3"/>
                    <a:pt x="24" y="-3"/>
                    <a:pt x="9" y="8"/>
                  </a:cubicBezTo>
                  <a:cubicBezTo>
                    <a:pt x="-2" y="20"/>
                    <a:pt x="-2" y="39"/>
                    <a:pt x="9" y="53"/>
                  </a:cubicBezTo>
                  <a:lnTo>
                    <a:pt x="13" y="53"/>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19" name="Google Shape;819;p44"/>
            <p:cNvSpPr/>
            <p:nvPr/>
          </p:nvSpPr>
          <p:spPr>
            <a:xfrm>
              <a:off x="3130107" y="1673737"/>
              <a:ext cx="14622" cy="14150"/>
            </a:xfrm>
            <a:custGeom>
              <a:avLst/>
              <a:gdLst/>
              <a:ahLst/>
              <a:cxnLst/>
              <a:rect l="l" t="t" r="r" b="b"/>
              <a:pathLst>
                <a:path w="62" h="60" extrusionOk="0">
                  <a:moveTo>
                    <a:pt x="9" y="53"/>
                  </a:moveTo>
                  <a:lnTo>
                    <a:pt x="9" y="53"/>
                  </a:lnTo>
                  <a:lnTo>
                    <a:pt x="9" y="53"/>
                  </a:lnTo>
                  <a:cubicBezTo>
                    <a:pt x="16" y="60"/>
                    <a:pt x="24" y="60"/>
                    <a:pt x="31" y="60"/>
                  </a:cubicBezTo>
                  <a:cubicBezTo>
                    <a:pt x="39" y="60"/>
                    <a:pt x="46" y="60"/>
                    <a:pt x="53" y="53"/>
                  </a:cubicBezTo>
                  <a:cubicBezTo>
                    <a:pt x="65" y="42"/>
                    <a:pt x="65" y="23"/>
                    <a:pt x="53" y="8"/>
                  </a:cubicBezTo>
                  <a:cubicBezTo>
                    <a:pt x="42" y="-3"/>
                    <a:pt x="20" y="-3"/>
                    <a:pt x="9" y="8"/>
                  </a:cubicBezTo>
                  <a:cubicBezTo>
                    <a:pt x="-3" y="23"/>
                    <a:pt x="-3" y="42"/>
                    <a:pt x="9" y="5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0" name="Google Shape;820;p44"/>
            <p:cNvSpPr/>
            <p:nvPr/>
          </p:nvSpPr>
          <p:spPr>
            <a:xfrm>
              <a:off x="3168313" y="1673737"/>
              <a:ext cx="14150" cy="14150"/>
            </a:xfrm>
            <a:custGeom>
              <a:avLst/>
              <a:gdLst/>
              <a:ahLst/>
              <a:cxnLst/>
              <a:rect l="l" t="t" r="r" b="b"/>
              <a:pathLst>
                <a:path w="60" h="60" extrusionOk="0">
                  <a:moveTo>
                    <a:pt x="15" y="4"/>
                  </a:moveTo>
                  <a:lnTo>
                    <a:pt x="15" y="4"/>
                  </a:lnTo>
                  <a:cubicBezTo>
                    <a:pt x="0" y="12"/>
                    <a:pt x="-4" y="30"/>
                    <a:pt x="4" y="45"/>
                  </a:cubicBezTo>
                  <a:lnTo>
                    <a:pt x="4" y="45"/>
                  </a:lnTo>
                  <a:cubicBezTo>
                    <a:pt x="7" y="57"/>
                    <a:pt x="19" y="60"/>
                    <a:pt x="30" y="60"/>
                  </a:cubicBezTo>
                  <a:cubicBezTo>
                    <a:pt x="33" y="60"/>
                    <a:pt x="41" y="60"/>
                    <a:pt x="45" y="60"/>
                  </a:cubicBezTo>
                  <a:cubicBezTo>
                    <a:pt x="60" y="49"/>
                    <a:pt x="64" y="34"/>
                    <a:pt x="56" y="19"/>
                  </a:cubicBezTo>
                  <a:cubicBezTo>
                    <a:pt x="49" y="0"/>
                    <a:pt x="30" y="-3"/>
                    <a:pt x="15" y="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1" name="Google Shape;821;p44"/>
            <p:cNvSpPr/>
            <p:nvPr/>
          </p:nvSpPr>
          <p:spPr>
            <a:xfrm>
              <a:off x="3205811" y="1673737"/>
              <a:ext cx="14622" cy="14150"/>
            </a:xfrm>
            <a:custGeom>
              <a:avLst/>
              <a:gdLst/>
              <a:ahLst/>
              <a:cxnLst/>
              <a:rect l="l" t="t" r="r" b="b"/>
              <a:pathLst>
                <a:path w="62" h="60" extrusionOk="0">
                  <a:moveTo>
                    <a:pt x="9" y="53"/>
                  </a:moveTo>
                  <a:lnTo>
                    <a:pt x="9" y="53"/>
                  </a:lnTo>
                  <a:cubicBezTo>
                    <a:pt x="13" y="53"/>
                    <a:pt x="13" y="53"/>
                    <a:pt x="13" y="53"/>
                  </a:cubicBezTo>
                  <a:cubicBezTo>
                    <a:pt x="17" y="60"/>
                    <a:pt x="24" y="60"/>
                    <a:pt x="32" y="60"/>
                  </a:cubicBezTo>
                  <a:cubicBezTo>
                    <a:pt x="39" y="60"/>
                    <a:pt x="47" y="60"/>
                    <a:pt x="54" y="53"/>
                  </a:cubicBezTo>
                  <a:cubicBezTo>
                    <a:pt x="65" y="42"/>
                    <a:pt x="65" y="23"/>
                    <a:pt x="54" y="8"/>
                  </a:cubicBezTo>
                  <a:cubicBezTo>
                    <a:pt x="43" y="-3"/>
                    <a:pt x="24" y="-3"/>
                    <a:pt x="9" y="8"/>
                  </a:cubicBezTo>
                  <a:cubicBezTo>
                    <a:pt x="-2" y="23"/>
                    <a:pt x="-2" y="42"/>
                    <a:pt x="9" y="5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2" name="Google Shape;822;p44"/>
            <p:cNvSpPr/>
            <p:nvPr/>
          </p:nvSpPr>
          <p:spPr>
            <a:xfrm>
              <a:off x="3130107" y="1699679"/>
              <a:ext cx="14386" cy="14858"/>
            </a:xfrm>
            <a:custGeom>
              <a:avLst/>
              <a:gdLst/>
              <a:ahLst/>
              <a:cxnLst/>
              <a:rect l="l" t="t" r="r" b="b"/>
              <a:pathLst>
                <a:path w="61" h="63" extrusionOk="0">
                  <a:moveTo>
                    <a:pt x="12" y="55"/>
                  </a:moveTo>
                  <a:lnTo>
                    <a:pt x="12" y="55"/>
                  </a:lnTo>
                  <a:cubicBezTo>
                    <a:pt x="20" y="59"/>
                    <a:pt x="24" y="63"/>
                    <a:pt x="31" y="63"/>
                  </a:cubicBezTo>
                  <a:cubicBezTo>
                    <a:pt x="42" y="63"/>
                    <a:pt x="50" y="55"/>
                    <a:pt x="57" y="47"/>
                  </a:cubicBezTo>
                  <a:lnTo>
                    <a:pt x="57" y="47"/>
                  </a:lnTo>
                  <a:cubicBezTo>
                    <a:pt x="65" y="32"/>
                    <a:pt x="61" y="14"/>
                    <a:pt x="50" y="6"/>
                  </a:cubicBezTo>
                  <a:cubicBezTo>
                    <a:pt x="35" y="-5"/>
                    <a:pt x="16" y="-1"/>
                    <a:pt x="5" y="14"/>
                  </a:cubicBezTo>
                  <a:lnTo>
                    <a:pt x="5" y="14"/>
                  </a:lnTo>
                  <a:cubicBezTo>
                    <a:pt x="-3" y="29"/>
                    <a:pt x="1" y="47"/>
                    <a:pt x="12" y="5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3" name="Google Shape;823;p44"/>
            <p:cNvSpPr/>
            <p:nvPr/>
          </p:nvSpPr>
          <p:spPr>
            <a:xfrm>
              <a:off x="3168077" y="1699679"/>
              <a:ext cx="14622" cy="14858"/>
            </a:xfrm>
            <a:custGeom>
              <a:avLst/>
              <a:gdLst/>
              <a:ahLst/>
              <a:cxnLst/>
              <a:rect l="l" t="t" r="r" b="b"/>
              <a:pathLst>
                <a:path w="62" h="63" extrusionOk="0">
                  <a:moveTo>
                    <a:pt x="31" y="63"/>
                  </a:moveTo>
                  <a:lnTo>
                    <a:pt x="31" y="63"/>
                  </a:lnTo>
                  <a:cubicBezTo>
                    <a:pt x="46" y="63"/>
                    <a:pt x="57" y="55"/>
                    <a:pt x="61" y="40"/>
                  </a:cubicBezTo>
                  <a:lnTo>
                    <a:pt x="61" y="40"/>
                  </a:lnTo>
                  <a:cubicBezTo>
                    <a:pt x="65" y="25"/>
                    <a:pt x="57" y="6"/>
                    <a:pt x="42" y="3"/>
                  </a:cubicBezTo>
                  <a:cubicBezTo>
                    <a:pt x="23" y="-5"/>
                    <a:pt x="8" y="6"/>
                    <a:pt x="1" y="21"/>
                  </a:cubicBezTo>
                  <a:cubicBezTo>
                    <a:pt x="-3" y="36"/>
                    <a:pt x="5" y="55"/>
                    <a:pt x="23" y="59"/>
                  </a:cubicBezTo>
                  <a:cubicBezTo>
                    <a:pt x="23" y="63"/>
                    <a:pt x="27" y="63"/>
                    <a:pt x="31" y="6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4" name="Google Shape;824;p44"/>
            <p:cNvSpPr/>
            <p:nvPr/>
          </p:nvSpPr>
          <p:spPr>
            <a:xfrm>
              <a:off x="3206282" y="1699679"/>
              <a:ext cx="14622" cy="14858"/>
            </a:xfrm>
            <a:custGeom>
              <a:avLst/>
              <a:gdLst/>
              <a:ahLst/>
              <a:cxnLst/>
              <a:rect l="l" t="t" r="r" b="b"/>
              <a:pathLst>
                <a:path w="62" h="63" extrusionOk="0">
                  <a:moveTo>
                    <a:pt x="15" y="55"/>
                  </a:moveTo>
                  <a:lnTo>
                    <a:pt x="15" y="55"/>
                  </a:lnTo>
                  <a:cubicBezTo>
                    <a:pt x="19" y="59"/>
                    <a:pt x="26" y="63"/>
                    <a:pt x="30" y="63"/>
                  </a:cubicBezTo>
                  <a:cubicBezTo>
                    <a:pt x="41" y="63"/>
                    <a:pt x="48" y="55"/>
                    <a:pt x="56" y="47"/>
                  </a:cubicBezTo>
                  <a:lnTo>
                    <a:pt x="56" y="47"/>
                  </a:lnTo>
                  <a:cubicBezTo>
                    <a:pt x="67" y="32"/>
                    <a:pt x="63" y="14"/>
                    <a:pt x="48" y="6"/>
                  </a:cubicBezTo>
                  <a:cubicBezTo>
                    <a:pt x="33" y="-5"/>
                    <a:pt x="15" y="-1"/>
                    <a:pt x="4" y="14"/>
                  </a:cubicBezTo>
                  <a:lnTo>
                    <a:pt x="4" y="14"/>
                  </a:lnTo>
                  <a:cubicBezTo>
                    <a:pt x="-4" y="29"/>
                    <a:pt x="0" y="47"/>
                    <a:pt x="15" y="5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5" name="Google Shape;825;p44"/>
            <p:cNvSpPr/>
            <p:nvPr/>
          </p:nvSpPr>
          <p:spPr>
            <a:xfrm>
              <a:off x="2861488" y="1523037"/>
              <a:ext cx="491250" cy="438181"/>
            </a:xfrm>
            <a:custGeom>
              <a:avLst/>
              <a:gdLst/>
              <a:ahLst/>
              <a:cxnLst/>
              <a:rect l="l" t="t" r="r" b="b"/>
              <a:pathLst>
                <a:path w="2083" h="1858" extrusionOk="0">
                  <a:moveTo>
                    <a:pt x="1996" y="1301"/>
                  </a:moveTo>
                  <a:lnTo>
                    <a:pt x="1996" y="1301"/>
                  </a:lnTo>
                  <a:cubicBezTo>
                    <a:pt x="1996" y="120"/>
                    <a:pt x="1996" y="120"/>
                    <a:pt x="1996" y="120"/>
                  </a:cubicBezTo>
                  <a:cubicBezTo>
                    <a:pt x="1996" y="56"/>
                    <a:pt x="1952" y="4"/>
                    <a:pt x="1888" y="0"/>
                  </a:cubicBezTo>
                  <a:cubicBezTo>
                    <a:pt x="1824" y="0"/>
                    <a:pt x="1768" y="52"/>
                    <a:pt x="1768" y="120"/>
                  </a:cubicBezTo>
                  <a:cubicBezTo>
                    <a:pt x="1768" y="232"/>
                    <a:pt x="1768" y="232"/>
                    <a:pt x="1768" y="232"/>
                  </a:cubicBezTo>
                  <a:cubicBezTo>
                    <a:pt x="1675" y="232"/>
                    <a:pt x="1675" y="232"/>
                    <a:pt x="1675" y="232"/>
                  </a:cubicBezTo>
                  <a:cubicBezTo>
                    <a:pt x="1675" y="179"/>
                    <a:pt x="1675" y="179"/>
                    <a:pt x="1675" y="179"/>
                  </a:cubicBezTo>
                  <a:cubicBezTo>
                    <a:pt x="1675" y="116"/>
                    <a:pt x="1626" y="67"/>
                    <a:pt x="1563" y="67"/>
                  </a:cubicBezTo>
                  <a:cubicBezTo>
                    <a:pt x="1394" y="67"/>
                    <a:pt x="1394" y="67"/>
                    <a:pt x="1394" y="67"/>
                  </a:cubicBezTo>
                  <a:cubicBezTo>
                    <a:pt x="1331" y="67"/>
                    <a:pt x="1282" y="116"/>
                    <a:pt x="1282" y="179"/>
                  </a:cubicBezTo>
                  <a:cubicBezTo>
                    <a:pt x="1282" y="232"/>
                    <a:pt x="1282" y="232"/>
                    <a:pt x="1282" y="232"/>
                  </a:cubicBezTo>
                  <a:cubicBezTo>
                    <a:pt x="1017" y="232"/>
                    <a:pt x="1017" y="232"/>
                    <a:pt x="1017" y="232"/>
                  </a:cubicBezTo>
                  <a:cubicBezTo>
                    <a:pt x="1017" y="179"/>
                    <a:pt x="1017" y="179"/>
                    <a:pt x="1017" y="179"/>
                  </a:cubicBezTo>
                  <a:cubicBezTo>
                    <a:pt x="1017" y="116"/>
                    <a:pt x="964" y="67"/>
                    <a:pt x="901" y="67"/>
                  </a:cubicBezTo>
                  <a:cubicBezTo>
                    <a:pt x="437" y="67"/>
                    <a:pt x="437" y="67"/>
                    <a:pt x="437" y="67"/>
                  </a:cubicBezTo>
                  <a:cubicBezTo>
                    <a:pt x="374" y="67"/>
                    <a:pt x="325" y="116"/>
                    <a:pt x="325" y="179"/>
                  </a:cubicBezTo>
                  <a:cubicBezTo>
                    <a:pt x="325" y="232"/>
                    <a:pt x="325" y="232"/>
                    <a:pt x="325" y="232"/>
                  </a:cubicBezTo>
                  <a:cubicBezTo>
                    <a:pt x="228" y="232"/>
                    <a:pt x="228" y="232"/>
                    <a:pt x="228" y="232"/>
                  </a:cubicBezTo>
                  <a:cubicBezTo>
                    <a:pt x="228" y="120"/>
                    <a:pt x="228" y="120"/>
                    <a:pt x="228" y="120"/>
                  </a:cubicBezTo>
                  <a:cubicBezTo>
                    <a:pt x="228" y="56"/>
                    <a:pt x="164" y="0"/>
                    <a:pt x="93" y="11"/>
                  </a:cubicBezTo>
                  <a:cubicBezTo>
                    <a:pt x="37" y="19"/>
                    <a:pt x="0" y="71"/>
                    <a:pt x="0" y="127"/>
                  </a:cubicBezTo>
                  <a:cubicBezTo>
                    <a:pt x="0" y="718"/>
                    <a:pt x="0" y="718"/>
                    <a:pt x="0" y="718"/>
                  </a:cubicBezTo>
                  <a:cubicBezTo>
                    <a:pt x="0" y="733"/>
                    <a:pt x="11" y="748"/>
                    <a:pt x="26" y="748"/>
                  </a:cubicBezTo>
                  <a:cubicBezTo>
                    <a:pt x="45" y="752"/>
                    <a:pt x="59" y="737"/>
                    <a:pt x="59" y="718"/>
                  </a:cubicBezTo>
                  <a:cubicBezTo>
                    <a:pt x="59" y="123"/>
                    <a:pt x="59" y="123"/>
                    <a:pt x="59" y="123"/>
                  </a:cubicBezTo>
                  <a:cubicBezTo>
                    <a:pt x="59" y="97"/>
                    <a:pt x="82" y="71"/>
                    <a:pt x="112" y="71"/>
                  </a:cubicBezTo>
                  <a:cubicBezTo>
                    <a:pt x="138" y="71"/>
                    <a:pt x="164" y="94"/>
                    <a:pt x="164" y="120"/>
                  </a:cubicBezTo>
                  <a:cubicBezTo>
                    <a:pt x="164" y="1286"/>
                    <a:pt x="164" y="1286"/>
                    <a:pt x="164" y="1286"/>
                  </a:cubicBezTo>
                  <a:cubicBezTo>
                    <a:pt x="164" y="1335"/>
                    <a:pt x="206" y="1372"/>
                    <a:pt x="254" y="1372"/>
                  </a:cubicBezTo>
                  <a:cubicBezTo>
                    <a:pt x="1466" y="1372"/>
                    <a:pt x="1466" y="1372"/>
                    <a:pt x="1466" y="1372"/>
                  </a:cubicBezTo>
                  <a:cubicBezTo>
                    <a:pt x="1447" y="1406"/>
                    <a:pt x="1436" y="1443"/>
                    <a:pt x="1432" y="1481"/>
                  </a:cubicBezTo>
                  <a:cubicBezTo>
                    <a:pt x="512" y="1481"/>
                    <a:pt x="512" y="1481"/>
                    <a:pt x="512" y="1481"/>
                  </a:cubicBezTo>
                  <a:cubicBezTo>
                    <a:pt x="344" y="1481"/>
                    <a:pt x="344" y="1481"/>
                    <a:pt x="344" y="1481"/>
                  </a:cubicBezTo>
                  <a:cubicBezTo>
                    <a:pt x="90" y="1481"/>
                    <a:pt x="90" y="1481"/>
                    <a:pt x="90" y="1481"/>
                  </a:cubicBezTo>
                  <a:cubicBezTo>
                    <a:pt x="74" y="1481"/>
                    <a:pt x="59" y="1466"/>
                    <a:pt x="59" y="1447"/>
                  </a:cubicBezTo>
                  <a:cubicBezTo>
                    <a:pt x="59" y="849"/>
                    <a:pt x="59" y="849"/>
                    <a:pt x="59" y="849"/>
                  </a:cubicBezTo>
                  <a:lnTo>
                    <a:pt x="59" y="845"/>
                  </a:lnTo>
                  <a:cubicBezTo>
                    <a:pt x="30" y="819"/>
                    <a:pt x="0" y="838"/>
                    <a:pt x="0" y="864"/>
                  </a:cubicBezTo>
                  <a:cubicBezTo>
                    <a:pt x="0" y="1286"/>
                    <a:pt x="0" y="1286"/>
                    <a:pt x="0" y="1286"/>
                  </a:cubicBezTo>
                  <a:cubicBezTo>
                    <a:pt x="0" y="1428"/>
                    <a:pt x="112" y="1541"/>
                    <a:pt x="254" y="1541"/>
                  </a:cubicBezTo>
                  <a:cubicBezTo>
                    <a:pt x="310" y="1541"/>
                    <a:pt x="310" y="1541"/>
                    <a:pt x="310" y="1541"/>
                  </a:cubicBezTo>
                  <a:cubicBezTo>
                    <a:pt x="310" y="1657"/>
                    <a:pt x="310" y="1657"/>
                    <a:pt x="310" y="1657"/>
                  </a:cubicBezTo>
                  <a:cubicBezTo>
                    <a:pt x="243" y="1657"/>
                    <a:pt x="243" y="1657"/>
                    <a:pt x="243" y="1657"/>
                  </a:cubicBezTo>
                  <a:cubicBezTo>
                    <a:pt x="224" y="1657"/>
                    <a:pt x="198" y="1668"/>
                    <a:pt x="186" y="1683"/>
                  </a:cubicBezTo>
                  <a:cubicBezTo>
                    <a:pt x="123" y="1765"/>
                    <a:pt x="179" y="1855"/>
                    <a:pt x="258" y="1855"/>
                  </a:cubicBezTo>
                  <a:cubicBezTo>
                    <a:pt x="594" y="1855"/>
                    <a:pt x="594" y="1855"/>
                    <a:pt x="594" y="1855"/>
                  </a:cubicBezTo>
                  <a:cubicBezTo>
                    <a:pt x="673" y="1855"/>
                    <a:pt x="729" y="1765"/>
                    <a:pt x="665" y="1683"/>
                  </a:cubicBezTo>
                  <a:cubicBezTo>
                    <a:pt x="654" y="1668"/>
                    <a:pt x="632" y="1657"/>
                    <a:pt x="613" y="1657"/>
                  </a:cubicBezTo>
                  <a:cubicBezTo>
                    <a:pt x="545" y="1657"/>
                    <a:pt x="545" y="1657"/>
                    <a:pt x="545" y="1657"/>
                  </a:cubicBezTo>
                  <a:cubicBezTo>
                    <a:pt x="545" y="1541"/>
                    <a:pt x="545" y="1541"/>
                    <a:pt x="545" y="1541"/>
                  </a:cubicBezTo>
                  <a:cubicBezTo>
                    <a:pt x="1428" y="1541"/>
                    <a:pt x="1428" y="1541"/>
                    <a:pt x="1428" y="1541"/>
                  </a:cubicBezTo>
                  <a:cubicBezTo>
                    <a:pt x="1436" y="1720"/>
                    <a:pt x="1589" y="1866"/>
                    <a:pt x="1768" y="1858"/>
                  </a:cubicBezTo>
                  <a:cubicBezTo>
                    <a:pt x="1940" y="1851"/>
                    <a:pt x="2075" y="1709"/>
                    <a:pt x="2083" y="1537"/>
                  </a:cubicBezTo>
                  <a:cubicBezTo>
                    <a:pt x="2086" y="1447"/>
                    <a:pt x="2052" y="1365"/>
                    <a:pt x="1996" y="1301"/>
                  </a:cubicBezTo>
                  <a:moveTo>
                    <a:pt x="1832" y="120"/>
                  </a:moveTo>
                  <a:lnTo>
                    <a:pt x="1832" y="120"/>
                  </a:lnTo>
                  <a:cubicBezTo>
                    <a:pt x="1832" y="90"/>
                    <a:pt x="1854" y="63"/>
                    <a:pt x="1884" y="67"/>
                  </a:cubicBezTo>
                  <a:cubicBezTo>
                    <a:pt x="1914" y="67"/>
                    <a:pt x="1936" y="90"/>
                    <a:pt x="1936" y="123"/>
                  </a:cubicBezTo>
                  <a:cubicBezTo>
                    <a:pt x="1936" y="1249"/>
                    <a:pt x="1936" y="1249"/>
                    <a:pt x="1936" y="1249"/>
                  </a:cubicBezTo>
                  <a:cubicBezTo>
                    <a:pt x="1907" y="1227"/>
                    <a:pt x="1869" y="1211"/>
                    <a:pt x="1832" y="1204"/>
                  </a:cubicBezTo>
                  <a:lnTo>
                    <a:pt x="1832" y="120"/>
                  </a:lnTo>
                  <a:moveTo>
                    <a:pt x="1342" y="179"/>
                  </a:moveTo>
                  <a:lnTo>
                    <a:pt x="1342" y="179"/>
                  </a:lnTo>
                  <a:cubicBezTo>
                    <a:pt x="1342" y="150"/>
                    <a:pt x="1365" y="127"/>
                    <a:pt x="1394" y="127"/>
                  </a:cubicBezTo>
                  <a:cubicBezTo>
                    <a:pt x="1563" y="127"/>
                    <a:pt x="1563" y="127"/>
                    <a:pt x="1563" y="127"/>
                  </a:cubicBezTo>
                  <a:cubicBezTo>
                    <a:pt x="1593" y="127"/>
                    <a:pt x="1615" y="150"/>
                    <a:pt x="1615" y="179"/>
                  </a:cubicBezTo>
                  <a:cubicBezTo>
                    <a:pt x="1615" y="232"/>
                    <a:pt x="1615" y="232"/>
                    <a:pt x="1615" y="232"/>
                  </a:cubicBezTo>
                  <a:cubicBezTo>
                    <a:pt x="1342" y="232"/>
                    <a:pt x="1342" y="232"/>
                    <a:pt x="1342" y="232"/>
                  </a:cubicBezTo>
                  <a:lnTo>
                    <a:pt x="1342" y="179"/>
                  </a:lnTo>
                  <a:moveTo>
                    <a:pt x="437" y="127"/>
                  </a:moveTo>
                  <a:lnTo>
                    <a:pt x="437" y="127"/>
                  </a:lnTo>
                  <a:cubicBezTo>
                    <a:pt x="901" y="127"/>
                    <a:pt x="901" y="127"/>
                    <a:pt x="901" y="127"/>
                  </a:cubicBezTo>
                  <a:cubicBezTo>
                    <a:pt x="931" y="127"/>
                    <a:pt x="957" y="153"/>
                    <a:pt x="957" y="179"/>
                  </a:cubicBezTo>
                  <a:cubicBezTo>
                    <a:pt x="957" y="232"/>
                    <a:pt x="957" y="232"/>
                    <a:pt x="957" y="232"/>
                  </a:cubicBezTo>
                  <a:cubicBezTo>
                    <a:pt x="385" y="232"/>
                    <a:pt x="385" y="232"/>
                    <a:pt x="385" y="232"/>
                  </a:cubicBezTo>
                  <a:cubicBezTo>
                    <a:pt x="385" y="179"/>
                    <a:pt x="385" y="179"/>
                    <a:pt x="385" y="179"/>
                  </a:cubicBezTo>
                  <a:cubicBezTo>
                    <a:pt x="385" y="153"/>
                    <a:pt x="407" y="127"/>
                    <a:pt x="437" y="127"/>
                  </a:cubicBezTo>
                  <a:moveTo>
                    <a:pt x="254" y="1312"/>
                  </a:moveTo>
                  <a:lnTo>
                    <a:pt x="254" y="1312"/>
                  </a:lnTo>
                  <a:cubicBezTo>
                    <a:pt x="239" y="1312"/>
                    <a:pt x="228" y="1301"/>
                    <a:pt x="228" y="1286"/>
                  </a:cubicBezTo>
                  <a:cubicBezTo>
                    <a:pt x="228" y="295"/>
                    <a:pt x="228" y="295"/>
                    <a:pt x="228" y="295"/>
                  </a:cubicBezTo>
                  <a:cubicBezTo>
                    <a:pt x="1768" y="295"/>
                    <a:pt x="1768" y="295"/>
                    <a:pt x="1768" y="295"/>
                  </a:cubicBezTo>
                  <a:cubicBezTo>
                    <a:pt x="1768" y="1197"/>
                    <a:pt x="1768" y="1197"/>
                    <a:pt x="1768" y="1197"/>
                  </a:cubicBezTo>
                  <a:cubicBezTo>
                    <a:pt x="1765" y="1197"/>
                    <a:pt x="1761" y="1197"/>
                    <a:pt x="1753" y="1197"/>
                  </a:cubicBezTo>
                  <a:cubicBezTo>
                    <a:pt x="1656" y="1197"/>
                    <a:pt x="1566" y="1242"/>
                    <a:pt x="1507" y="1312"/>
                  </a:cubicBezTo>
                  <a:cubicBezTo>
                    <a:pt x="254" y="1312"/>
                    <a:pt x="254" y="1312"/>
                    <a:pt x="254" y="1312"/>
                  </a:cubicBezTo>
                  <a:moveTo>
                    <a:pt x="594" y="1716"/>
                  </a:moveTo>
                  <a:lnTo>
                    <a:pt x="594" y="1716"/>
                  </a:lnTo>
                  <a:cubicBezTo>
                    <a:pt x="613" y="1716"/>
                    <a:pt x="632" y="1728"/>
                    <a:pt x="635" y="1746"/>
                  </a:cubicBezTo>
                  <a:cubicBezTo>
                    <a:pt x="639" y="1772"/>
                    <a:pt x="620" y="1795"/>
                    <a:pt x="598" y="1795"/>
                  </a:cubicBezTo>
                  <a:cubicBezTo>
                    <a:pt x="262" y="1795"/>
                    <a:pt x="262" y="1795"/>
                    <a:pt x="262" y="1795"/>
                  </a:cubicBezTo>
                  <a:cubicBezTo>
                    <a:pt x="235" y="1795"/>
                    <a:pt x="217" y="1772"/>
                    <a:pt x="224" y="1746"/>
                  </a:cubicBezTo>
                  <a:cubicBezTo>
                    <a:pt x="228" y="1728"/>
                    <a:pt x="243" y="1716"/>
                    <a:pt x="262" y="1716"/>
                  </a:cubicBezTo>
                  <a:cubicBezTo>
                    <a:pt x="347" y="1716"/>
                    <a:pt x="347" y="1716"/>
                    <a:pt x="347" y="1716"/>
                  </a:cubicBezTo>
                  <a:cubicBezTo>
                    <a:pt x="362" y="1716"/>
                    <a:pt x="377" y="1701"/>
                    <a:pt x="377" y="1686"/>
                  </a:cubicBezTo>
                  <a:cubicBezTo>
                    <a:pt x="377" y="1541"/>
                    <a:pt x="377" y="1541"/>
                    <a:pt x="377" y="1541"/>
                  </a:cubicBezTo>
                  <a:cubicBezTo>
                    <a:pt x="482" y="1541"/>
                    <a:pt x="482" y="1541"/>
                    <a:pt x="482" y="1541"/>
                  </a:cubicBezTo>
                  <a:cubicBezTo>
                    <a:pt x="482" y="1686"/>
                    <a:pt x="482" y="1686"/>
                    <a:pt x="482" y="1686"/>
                  </a:cubicBezTo>
                  <a:cubicBezTo>
                    <a:pt x="482" y="1701"/>
                    <a:pt x="497" y="1716"/>
                    <a:pt x="512" y="1716"/>
                  </a:cubicBezTo>
                  <a:lnTo>
                    <a:pt x="594" y="1716"/>
                  </a:lnTo>
                  <a:moveTo>
                    <a:pt x="1757" y="1791"/>
                  </a:moveTo>
                  <a:lnTo>
                    <a:pt x="1757" y="1791"/>
                  </a:lnTo>
                  <a:cubicBezTo>
                    <a:pt x="1611" y="1791"/>
                    <a:pt x="1492" y="1671"/>
                    <a:pt x="1492" y="1526"/>
                  </a:cubicBezTo>
                  <a:cubicBezTo>
                    <a:pt x="1492" y="1376"/>
                    <a:pt x="1611" y="1256"/>
                    <a:pt x="1757" y="1256"/>
                  </a:cubicBezTo>
                  <a:cubicBezTo>
                    <a:pt x="1903" y="1256"/>
                    <a:pt x="2023" y="1376"/>
                    <a:pt x="2023" y="1526"/>
                  </a:cubicBezTo>
                  <a:cubicBezTo>
                    <a:pt x="2023" y="1671"/>
                    <a:pt x="1903" y="1791"/>
                    <a:pt x="1757" y="179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6" name="Google Shape;826;p44"/>
            <p:cNvSpPr/>
            <p:nvPr/>
          </p:nvSpPr>
          <p:spPr>
            <a:xfrm>
              <a:off x="3232696" y="1839529"/>
              <a:ext cx="86317" cy="86551"/>
            </a:xfrm>
            <a:custGeom>
              <a:avLst/>
              <a:gdLst/>
              <a:ahLst/>
              <a:cxnLst/>
              <a:rect l="l" t="t" r="r" b="b"/>
              <a:pathLst>
                <a:path w="366" h="367" extrusionOk="0">
                  <a:moveTo>
                    <a:pt x="183" y="0"/>
                  </a:moveTo>
                  <a:lnTo>
                    <a:pt x="183" y="0"/>
                  </a:lnTo>
                  <a:cubicBezTo>
                    <a:pt x="82" y="0"/>
                    <a:pt x="0" y="83"/>
                    <a:pt x="0" y="184"/>
                  </a:cubicBezTo>
                  <a:cubicBezTo>
                    <a:pt x="0" y="284"/>
                    <a:pt x="82" y="367"/>
                    <a:pt x="183" y="367"/>
                  </a:cubicBezTo>
                  <a:cubicBezTo>
                    <a:pt x="284" y="367"/>
                    <a:pt x="366" y="284"/>
                    <a:pt x="366" y="184"/>
                  </a:cubicBezTo>
                  <a:cubicBezTo>
                    <a:pt x="366" y="83"/>
                    <a:pt x="284" y="0"/>
                    <a:pt x="183" y="0"/>
                  </a:cubicBezTo>
                  <a:moveTo>
                    <a:pt x="183" y="303"/>
                  </a:moveTo>
                  <a:lnTo>
                    <a:pt x="183" y="303"/>
                  </a:lnTo>
                  <a:cubicBezTo>
                    <a:pt x="116" y="303"/>
                    <a:pt x="60" y="251"/>
                    <a:pt x="60" y="184"/>
                  </a:cubicBezTo>
                  <a:cubicBezTo>
                    <a:pt x="60" y="116"/>
                    <a:pt x="116" y="60"/>
                    <a:pt x="183" y="60"/>
                  </a:cubicBezTo>
                  <a:cubicBezTo>
                    <a:pt x="250" y="60"/>
                    <a:pt x="306" y="116"/>
                    <a:pt x="306" y="184"/>
                  </a:cubicBezTo>
                  <a:cubicBezTo>
                    <a:pt x="306" y="251"/>
                    <a:pt x="250" y="303"/>
                    <a:pt x="183" y="30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27" name="Google Shape;827;p44"/>
          <p:cNvGrpSpPr/>
          <p:nvPr/>
        </p:nvGrpSpPr>
        <p:grpSpPr>
          <a:xfrm>
            <a:off x="3967046" y="1468795"/>
            <a:ext cx="488419" cy="491952"/>
            <a:chOff x="3541407" y="1469267"/>
            <a:chExt cx="488419" cy="491952"/>
          </a:xfrm>
        </p:grpSpPr>
        <p:sp>
          <p:nvSpPr>
            <p:cNvPr id="828" name="Google Shape;828;p44"/>
            <p:cNvSpPr/>
            <p:nvPr/>
          </p:nvSpPr>
          <p:spPr>
            <a:xfrm>
              <a:off x="3824884" y="1546385"/>
              <a:ext cx="116740" cy="166264"/>
            </a:xfrm>
            <a:custGeom>
              <a:avLst/>
              <a:gdLst/>
              <a:ahLst/>
              <a:cxnLst/>
              <a:rect l="l" t="t" r="r" b="b"/>
              <a:pathLst>
                <a:path w="495" h="705" extrusionOk="0">
                  <a:moveTo>
                    <a:pt x="170" y="701"/>
                  </a:moveTo>
                  <a:lnTo>
                    <a:pt x="170" y="701"/>
                  </a:lnTo>
                  <a:cubicBezTo>
                    <a:pt x="178" y="701"/>
                    <a:pt x="181" y="705"/>
                    <a:pt x="185" y="705"/>
                  </a:cubicBezTo>
                  <a:cubicBezTo>
                    <a:pt x="211" y="705"/>
                    <a:pt x="234" y="675"/>
                    <a:pt x="241" y="668"/>
                  </a:cubicBezTo>
                  <a:cubicBezTo>
                    <a:pt x="473" y="365"/>
                    <a:pt x="473" y="365"/>
                    <a:pt x="473" y="365"/>
                  </a:cubicBezTo>
                  <a:cubicBezTo>
                    <a:pt x="484" y="346"/>
                    <a:pt x="503" y="323"/>
                    <a:pt x="492" y="297"/>
                  </a:cubicBezTo>
                  <a:cubicBezTo>
                    <a:pt x="480" y="271"/>
                    <a:pt x="450" y="271"/>
                    <a:pt x="435" y="271"/>
                  </a:cubicBezTo>
                  <a:cubicBezTo>
                    <a:pt x="294" y="271"/>
                    <a:pt x="294" y="271"/>
                    <a:pt x="294" y="271"/>
                  </a:cubicBezTo>
                  <a:cubicBezTo>
                    <a:pt x="342" y="69"/>
                    <a:pt x="342" y="69"/>
                    <a:pt x="342" y="69"/>
                  </a:cubicBezTo>
                  <a:cubicBezTo>
                    <a:pt x="346" y="54"/>
                    <a:pt x="357" y="17"/>
                    <a:pt x="327" y="2"/>
                  </a:cubicBezTo>
                  <a:cubicBezTo>
                    <a:pt x="297" y="-9"/>
                    <a:pt x="275" y="21"/>
                    <a:pt x="256" y="47"/>
                  </a:cubicBezTo>
                  <a:cubicBezTo>
                    <a:pt x="24" y="350"/>
                    <a:pt x="24" y="350"/>
                    <a:pt x="24" y="350"/>
                  </a:cubicBezTo>
                  <a:cubicBezTo>
                    <a:pt x="13" y="365"/>
                    <a:pt x="-9" y="387"/>
                    <a:pt x="5" y="413"/>
                  </a:cubicBezTo>
                  <a:cubicBezTo>
                    <a:pt x="17" y="439"/>
                    <a:pt x="47" y="439"/>
                    <a:pt x="62" y="439"/>
                  </a:cubicBezTo>
                  <a:cubicBezTo>
                    <a:pt x="204" y="439"/>
                    <a:pt x="204" y="439"/>
                    <a:pt x="204" y="439"/>
                  </a:cubicBezTo>
                  <a:cubicBezTo>
                    <a:pt x="155" y="641"/>
                    <a:pt x="155" y="641"/>
                    <a:pt x="155" y="641"/>
                  </a:cubicBezTo>
                  <a:cubicBezTo>
                    <a:pt x="148" y="671"/>
                    <a:pt x="151" y="690"/>
                    <a:pt x="170" y="701"/>
                  </a:cubicBezTo>
                  <a:moveTo>
                    <a:pt x="76" y="380"/>
                  </a:moveTo>
                  <a:lnTo>
                    <a:pt x="76" y="380"/>
                  </a:lnTo>
                  <a:cubicBezTo>
                    <a:pt x="263" y="133"/>
                    <a:pt x="263" y="133"/>
                    <a:pt x="263" y="133"/>
                  </a:cubicBezTo>
                  <a:cubicBezTo>
                    <a:pt x="234" y="267"/>
                    <a:pt x="234" y="267"/>
                    <a:pt x="234" y="267"/>
                  </a:cubicBezTo>
                  <a:cubicBezTo>
                    <a:pt x="230" y="279"/>
                    <a:pt x="223" y="297"/>
                    <a:pt x="237" y="316"/>
                  </a:cubicBezTo>
                  <a:cubicBezTo>
                    <a:pt x="252" y="335"/>
                    <a:pt x="275" y="335"/>
                    <a:pt x="286" y="335"/>
                  </a:cubicBezTo>
                  <a:cubicBezTo>
                    <a:pt x="421" y="335"/>
                    <a:pt x="421" y="335"/>
                    <a:pt x="421" y="335"/>
                  </a:cubicBezTo>
                  <a:cubicBezTo>
                    <a:pt x="230" y="578"/>
                    <a:pt x="230" y="578"/>
                    <a:pt x="230" y="578"/>
                  </a:cubicBezTo>
                  <a:cubicBezTo>
                    <a:pt x="263" y="451"/>
                    <a:pt x="263" y="451"/>
                    <a:pt x="263" y="451"/>
                  </a:cubicBezTo>
                  <a:cubicBezTo>
                    <a:pt x="263" y="443"/>
                    <a:pt x="271" y="417"/>
                    <a:pt x="256" y="398"/>
                  </a:cubicBezTo>
                  <a:cubicBezTo>
                    <a:pt x="241" y="380"/>
                    <a:pt x="219" y="380"/>
                    <a:pt x="204" y="380"/>
                  </a:cubicBezTo>
                  <a:cubicBezTo>
                    <a:pt x="76" y="380"/>
                    <a:pt x="76" y="380"/>
                    <a:pt x="76" y="38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29" name="Google Shape;829;p44"/>
            <p:cNvSpPr/>
            <p:nvPr/>
          </p:nvSpPr>
          <p:spPr>
            <a:xfrm>
              <a:off x="3768047" y="1514311"/>
              <a:ext cx="230885" cy="230882"/>
            </a:xfrm>
            <a:custGeom>
              <a:avLst/>
              <a:gdLst/>
              <a:ahLst/>
              <a:cxnLst/>
              <a:rect l="l" t="t" r="r" b="b"/>
              <a:pathLst>
                <a:path w="979" h="979" extrusionOk="0">
                  <a:moveTo>
                    <a:pt x="950" y="459"/>
                  </a:moveTo>
                  <a:lnTo>
                    <a:pt x="950" y="459"/>
                  </a:lnTo>
                  <a:cubicBezTo>
                    <a:pt x="931" y="459"/>
                    <a:pt x="916" y="475"/>
                    <a:pt x="916" y="490"/>
                  </a:cubicBezTo>
                  <a:cubicBezTo>
                    <a:pt x="916" y="725"/>
                    <a:pt x="725" y="920"/>
                    <a:pt x="490" y="920"/>
                  </a:cubicBezTo>
                  <a:cubicBezTo>
                    <a:pt x="254" y="920"/>
                    <a:pt x="63" y="725"/>
                    <a:pt x="63" y="490"/>
                  </a:cubicBezTo>
                  <a:cubicBezTo>
                    <a:pt x="63" y="254"/>
                    <a:pt x="254" y="63"/>
                    <a:pt x="490" y="63"/>
                  </a:cubicBezTo>
                  <a:cubicBezTo>
                    <a:pt x="673" y="63"/>
                    <a:pt x="837" y="179"/>
                    <a:pt x="894" y="351"/>
                  </a:cubicBezTo>
                  <a:cubicBezTo>
                    <a:pt x="901" y="370"/>
                    <a:pt x="916" y="377"/>
                    <a:pt x="935" y="374"/>
                  </a:cubicBezTo>
                  <a:cubicBezTo>
                    <a:pt x="950" y="366"/>
                    <a:pt x="957" y="347"/>
                    <a:pt x="953" y="332"/>
                  </a:cubicBezTo>
                  <a:cubicBezTo>
                    <a:pt x="886" y="134"/>
                    <a:pt x="699" y="0"/>
                    <a:pt x="490" y="0"/>
                  </a:cubicBezTo>
                  <a:cubicBezTo>
                    <a:pt x="221" y="0"/>
                    <a:pt x="0" y="220"/>
                    <a:pt x="0" y="490"/>
                  </a:cubicBezTo>
                  <a:cubicBezTo>
                    <a:pt x="0" y="759"/>
                    <a:pt x="221" y="979"/>
                    <a:pt x="490" y="979"/>
                  </a:cubicBezTo>
                  <a:cubicBezTo>
                    <a:pt x="759" y="979"/>
                    <a:pt x="979" y="759"/>
                    <a:pt x="979" y="490"/>
                  </a:cubicBezTo>
                  <a:cubicBezTo>
                    <a:pt x="979" y="475"/>
                    <a:pt x="964" y="459"/>
                    <a:pt x="950" y="45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0" name="Google Shape;830;p44"/>
            <p:cNvSpPr/>
            <p:nvPr/>
          </p:nvSpPr>
          <p:spPr>
            <a:xfrm>
              <a:off x="3541407" y="1469267"/>
              <a:ext cx="488419" cy="491952"/>
            </a:xfrm>
            <a:custGeom>
              <a:avLst/>
              <a:gdLst/>
              <a:ahLst/>
              <a:cxnLst/>
              <a:rect l="l" t="t" r="r" b="b"/>
              <a:pathLst>
                <a:path w="2071" h="2086" extrusionOk="0">
                  <a:moveTo>
                    <a:pt x="2071" y="681"/>
                  </a:moveTo>
                  <a:lnTo>
                    <a:pt x="2071" y="681"/>
                  </a:lnTo>
                  <a:cubicBezTo>
                    <a:pt x="2071" y="336"/>
                    <a:pt x="1791" y="56"/>
                    <a:pt x="1447" y="56"/>
                  </a:cubicBezTo>
                  <a:cubicBezTo>
                    <a:pt x="1106" y="56"/>
                    <a:pt x="826" y="336"/>
                    <a:pt x="826" y="681"/>
                  </a:cubicBezTo>
                  <a:cubicBezTo>
                    <a:pt x="826" y="1013"/>
                    <a:pt x="1088" y="1286"/>
                    <a:pt x="1417" y="1305"/>
                  </a:cubicBezTo>
                  <a:cubicBezTo>
                    <a:pt x="1417" y="1903"/>
                    <a:pt x="1417" y="1903"/>
                    <a:pt x="1417" y="1903"/>
                  </a:cubicBezTo>
                  <a:cubicBezTo>
                    <a:pt x="1417" y="1970"/>
                    <a:pt x="1365" y="2023"/>
                    <a:pt x="1294" y="2023"/>
                  </a:cubicBezTo>
                  <a:cubicBezTo>
                    <a:pt x="564" y="2023"/>
                    <a:pt x="564" y="2023"/>
                    <a:pt x="564" y="2023"/>
                  </a:cubicBezTo>
                  <a:cubicBezTo>
                    <a:pt x="497" y="2023"/>
                    <a:pt x="441" y="1970"/>
                    <a:pt x="441" y="1903"/>
                  </a:cubicBezTo>
                  <a:cubicBezTo>
                    <a:pt x="441" y="1858"/>
                    <a:pt x="441" y="1858"/>
                    <a:pt x="441" y="1858"/>
                  </a:cubicBezTo>
                  <a:cubicBezTo>
                    <a:pt x="460" y="1858"/>
                    <a:pt x="460" y="1858"/>
                    <a:pt x="460" y="1858"/>
                  </a:cubicBezTo>
                  <a:cubicBezTo>
                    <a:pt x="553" y="1858"/>
                    <a:pt x="628" y="1784"/>
                    <a:pt x="628" y="1690"/>
                  </a:cubicBezTo>
                  <a:cubicBezTo>
                    <a:pt x="628" y="1582"/>
                    <a:pt x="628" y="1582"/>
                    <a:pt x="628" y="1582"/>
                  </a:cubicBezTo>
                  <a:cubicBezTo>
                    <a:pt x="673" y="1570"/>
                    <a:pt x="710" y="1533"/>
                    <a:pt x="710" y="1484"/>
                  </a:cubicBezTo>
                  <a:cubicBezTo>
                    <a:pt x="710" y="1425"/>
                    <a:pt x="710" y="1425"/>
                    <a:pt x="710" y="1425"/>
                  </a:cubicBezTo>
                  <a:cubicBezTo>
                    <a:pt x="774" y="1357"/>
                    <a:pt x="807" y="1271"/>
                    <a:pt x="807" y="1181"/>
                  </a:cubicBezTo>
                  <a:cubicBezTo>
                    <a:pt x="807" y="1114"/>
                    <a:pt x="807" y="1114"/>
                    <a:pt x="807" y="1114"/>
                  </a:cubicBezTo>
                  <a:cubicBezTo>
                    <a:pt x="807" y="1073"/>
                    <a:pt x="781" y="1036"/>
                    <a:pt x="740" y="1024"/>
                  </a:cubicBezTo>
                  <a:cubicBezTo>
                    <a:pt x="740" y="142"/>
                    <a:pt x="740" y="142"/>
                    <a:pt x="740" y="142"/>
                  </a:cubicBezTo>
                  <a:cubicBezTo>
                    <a:pt x="740" y="64"/>
                    <a:pt x="676" y="0"/>
                    <a:pt x="602" y="0"/>
                  </a:cubicBezTo>
                  <a:cubicBezTo>
                    <a:pt x="564" y="0"/>
                    <a:pt x="531" y="15"/>
                    <a:pt x="504" y="37"/>
                  </a:cubicBezTo>
                  <a:cubicBezTo>
                    <a:pt x="478" y="15"/>
                    <a:pt x="445" y="0"/>
                    <a:pt x="407" y="0"/>
                  </a:cubicBezTo>
                  <a:cubicBezTo>
                    <a:pt x="370" y="0"/>
                    <a:pt x="333" y="15"/>
                    <a:pt x="310" y="37"/>
                  </a:cubicBezTo>
                  <a:cubicBezTo>
                    <a:pt x="284" y="15"/>
                    <a:pt x="246" y="0"/>
                    <a:pt x="213" y="0"/>
                  </a:cubicBezTo>
                  <a:cubicBezTo>
                    <a:pt x="134" y="0"/>
                    <a:pt x="71" y="64"/>
                    <a:pt x="71" y="142"/>
                  </a:cubicBezTo>
                  <a:cubicBezTo>
                    <a:pt x="71" y="531"/>
                    <a:pt x="71" y="531"/>
                    <a:pt x="71" y="531"/>
                  </a:cubicBezTo>
                  <a:cubicBezTo>
                    <a:pt x="71" y="546"/>
                    <a:pt x="82" y="557"/>
                    <a:pt x="97" y="561"/>
                  </a:cubicBezTo>
                  <a:cubicBezTo>
                    <a:pt x="116" y="565"/>
                    <a:pt x="130" y="550"/>
                    <a:pt x="130" y="531"/>
                  </a:cubicBezTo>
                  <a:cubicBezTo>
                    <a:pt x="130" y="142"/>
                    <a:pt x="130" y="142"/>
                    <a:pt x="130" y="142"/>
                  </a:cubicBezTo>
                  <a:cubicBezTo>
                    <a:pt x="130" y="97"/>
                    <a:pt x="168" y="60"/>
                    <a:pt x="213" y="60"/>
                  </a:cubicBezTo>
                  <a:cubicBezTo>
                    <a:pt x="235" y="60"/>
                    <a:pt x="258" y="71"/>
                    <a:pt x="277" y="90"/>
                  </a:cubicBezTo>
                  <a:cubicBezTo>
                    <a:pt x="269" y="108"/>
                    <a:pt x="265" y="123"/>
                    <a:pt x="265" y="142"/>
                  </a:cubicBezTo>
                  <a:cubicBezTo>
                    <a:pt x="265" y="1017"/>
                    <a:pt x="265" y="1017"/>
                    <a:pt x="265" y="1017"/>
                  </a:cubicBezTo>
                  <a:cubicBezTo>
                    <a:pt x="130" y="1017"/>
                    <a:pt x="130" y="1017"/>
                    <a:pt x="130" y="1017"/>
                  </a:cubicBezTo>
                  <a:cubicBezTo>
                    <a:pt x="130" y="673"/>
                    <a:pt x="130" y="673"/>
                    <a:pt x="130" y="673"/>
                  </a:cubicBezTo>
                  <a:cubicBezTo>
                    <a:pt x="130" y="658"/>
                    <a:pt x="119" y="647"/>
                    <a:pt x="105" y="643"/>
                  </a:cubicBezTo>
                  <a:cubicBezTo>
                    <a:pt x="86" y="639"/>
                    <a:pt x="71" y="654"/>
                    <a:pt x="71" y="673"/>
                  </a:cubicBezTo>
                  <a:cubicBezTo>
                    <a:pt x="71" y="1021"/>
                    <a:pt x="71" y="1021"/>
                    <a:pt x="71" y="1021"/>
                  </a:cubicBezTo>
                  <a:cubicBezTo>
                    <a:pt x="30" y="1036"/>
                    <a:pt x="0" y="1073"/>
                    <a:pt x="0" y="1114"/>
                  </a:cubicBezTo>
                  <a:cubicBezTo>
                    <a:pt x="0" y="1181"/>
                    <a:pt x="0" y="1181"/>
                    <a:pt x="0" y="1181"/>
                  </a:cubicBezTo>
                  <a:cubicBezTo>
                    <a:pt x="0" y="1271"/>
                    <a:pt x="34" y="1357"/>
                    <a:pt x="97" y="1425"/>
                  </a:cubicBezTo>
                  <a:cubicBezTo>
                    <a:pt x="97" y="1481"/>
                    <a:pt x="97" y="1481"/>
                    <a:pt x="97" y="1481"/>
                  </a:cubicBezTo>
                  <a:cubicBezTo>
                    <a:pt x="97" y="1537"/>
                    <a:pt x="138" y="1578"/>
                    <a:pt x="190" y="1582"/>
                  </a:cubicBezTo>
                  <a:cubicBezTo>
                    <a:pt x="190" y="1754"/>
                    <a:pt x="190" y="1754"/>
                    <a:pt x="190" y="1754"/>
                  </a:cubicBezTo>
                  <a:cubicBezTo>
                    <a:pt x="190" y="1810"/>
                    <a:pt x="239" y="1858"/>
                    <a:pt x="295" y="1858"/>
                  </a:cubicBezTo>
                  <a:cubicBezTo>
                    <a:pt x="381" y="1858"/>
                    <a:pt x="381" y="1858"/>
                    <a:pt x="381" y="1858"/>
                  </a:cubicBezTo>
                  <a:cubicBezTo>
                    <a:pt x="381" y="1970"/>
                    <a:pt x="381" y="1970"/>
                    <a:pt x="381" y="1970"/>
                  </a:cubicBezTo>
                  <a:cubicBezTo>
                    <a:pt x="381" y="2034"/>
                    <a:pt x="430" y="2086"/>
                    <a:pt x="493" y="2086"/>
                  </a:cubicBezTo>
                  <a:cubicBezTo>
                    <a:pt x="1294" y="2086"/>
                    <a:pt x="1294" y="2086"/>
                    <a:pt x="1294" y="2086"/>
                  </a:cubicBezTo>
                  <a:cubicBezTo>
                    <a:pt x="1398" y="2086"/>
                    <a:pt x="1481" y="2004"/>
                    <a:pt x="1481" y="1903"/>
                  </a:cubicBezTo>
                  <a:cubicBezTo>
                    <a:pt x="1481" y="1305"/>
                    <a:pt x="1481" y="1305"/>
                    <a:pt x="1481" y="1305"/>
                  </a:cubicBezTo>
                  <a:cubicBezTo>
                    <a:pt x="1810" y="1286"/>
                    <a:pt x="2071" y="1013"/>
                    <a:pt x="2071" y="681"/>
                  </a:cubicBezTo>
                  <a:moveTo>
                    <a:pt x="598" y="60"/>
                  </a:moveTo>
                  <a:lnTo>
                    <a:pt x="598" y="60"/>
                  </a:lnTo>
                  <a:cubicBezTo>
                    <a:pt x="643" y="60"/>
                    <a:pt x="680" y="97"/>
                    <a:pt x="680" y="142"/>
                  </a:cubicBezTo>
                  <a:cubicBezTo>
                    <a:pt x="680" y="1017"/>
                    <a:pt x="680" y="1017"/>
                    <a:pt x="680" y="1017"/>
                  </a:cubicBezTo>
                  <a:cubicBezTo>
                    <a:pt x="546" y="1017"/>
                    <a:pt x="546" y="1017"/>
                    <a:pt x="546" y="1017"/>
                  </a:cubicBezTo>
                  <a:cubicBezTo>
                    <a:pt x="546" y="142"/>
                    <a:pt x="546" y="142"/>
                    <a:pt x="546" y="142"/>
                  </a:cubicBezTo>
                  <a:cubicBezTo>
                    <a:pt x="546" y="123"/>
                    <a:pt x="542" y="108"/>
                    <a:pt x="538" y="90"/>
                  </a:cubicBezTo>
                  <a:cubicBezTo>
                    <a:pt x="553" y="71"/>
                    <a:pt x="576" y="60"/>
                    <a:pt x="598" y="60"/>
                  </a:cubicBezTo>
                  <a:moveTo>
                    <a:pt x="321" y="142"/>
                  </a:moveTo>
                  <a:lnTo>
                    <a:pt x="321" y="142"/>
                  </a:lnTo>
                  <a:cubicBezTo>
                    <a:pt x="321" y="127"/>
                    <a:pt x="325" y="116"/>
                    <a:pt x="333" y="104"/>
                  </a:cubicBezTo>
                  <a:lnTo>
                    <a:pt x="333" y="104"/>
                  </a:lnTo>
                  <a:cubicBezTo>
                    <a:pt x="348" y="79"/>
                    <a:pt x="374" y="60"/>
                    <a:pt x="404" y="60"/>
                  </a:cubicBezTo>
                  <a:cubicBezTo>
                    <a:pt x="433" y="60"/>
                    <a:pt x="460" y="79"/>
                    <a:pt x="475" y="101"/>
                  </a:cubicBezTo>
                  <a:cubicBezTo>
                    <a:pt x="475" y="104"/>
                    <a:pt x="475" y="104"/>
                    <a:pt x="475" y="104"/>
                  </a:cubicBezTo>
                  <a:cubicBezTo>
                    <a:pt x="482" y="116"/>
                    <a:pt x="486" y="127"/>
                    <a:pt x="486" y="142"/>
                  </a:cubicBezTo>
                  <a:cubicBezTo>
                    <a:pt x="486" y="1017"/>
                    <a:pt x="486" y="1017"/>
                    <a:pt x="486" y="1017"/>
                  </a:cubicBezTo>
                  <a:cubicBezTo>
                    <a:pt x="321" y="1017"/>
                    <a:pt x="321" y="1017"/>
                    <a:pt x="321" y="1017"/>
                  </a:cubicBezTo>
                  <a:lnTo>
                    <a:pt x="321" y="142"/>
                  </a:lnTo>
                  <a:moveTo>
                    <a:pt x="63" y="1118"/>
                  </a:moveTo>
                  <a:lnTo>
                    <a:pt x="63" y="1118"/>
                  </a:lnTo>
                  <a:cubicBezTo>
                    <a:pt x="63" y="1096"/>
                    <a:pt x="78" y="1080"/>
                    <a:pt x="97" y="1080"/>
                  </a:cubicBezTo>
                  <a:cubicBezTo>
                    <a:pt x="714" y="1080"/>
                    <a:pt x="714" y="1080"/>
                    <a:pt x="714" y="1080"/>
                  </a:cubicBezTo>
                  <a:cubicBezTo>
                    <a:pt x="733" y="1080"/>
                    <a:pt x="751" y="1096"/>
                    <a:pt x="751" y="1114"/>
                  </a:cubicBezTo>
                  <a:cubicBezTo>
                    <a:pt x="751" y="1178"/>
                    <a:pt x="751" y="1178"/>
                    <a:pt x="751" y="1178"/>
                  </a:cubicBezTo>
                  <a:cubicBezTo>
                    <a:pt x="751" y="1256"/>
                    <a:pt x="721" y="1327"/>
                    <a:pt x="669" y="1380"/>
                  </a:cubicBezTo>
                  <a:cubicBezTo>
                    <a:pt x="142" y="1380"/>
                    <a:pt x="142" y="1380"/>
                    <a:pt x="142" y="1380"/>
                  </a:cubicBezTo>
                  <a:cubicBezTo>
                    <a:pt x="90" y="1327"/>
                    <a:pt x="63" y="1256"/>
                    <a:pt x="63" y="1178"/>
                  </a:cubicBezTo>
                  <a:cubicBezTo>
                    <a:pt x="63" y="1118"/>
                    <a:pt x="63" y="1118"/>
                    <a:pt x="63" y="1118"/>
                  </a:cubicBezTo>
                  <a:moveTo>
                    <a:pt x="161" y="1481"/>
                  </a:moveTo>
                  <a:lnTo>
                    <a:pt x="161" y="1481"/>
                  </a:lnTo>
                  <a:cubicBezTo>
                    <a:pt x="161" y="1443"/>
                    <a:pt x="161" y="1443"/>
                    <a:pt x="161" y="1443"/>
                  </a:cubicBezTo>
                  <a:cubicBezTo>
                    <a:pt x="647" y="1443"/>
                    <a:pt x="647" y="1443"/>
                    <a:pt x="647" y="1443"/>
                  </a:cubicBezTo>
                  <a:cubicBezTo>
                    <a:pt x="647" y="1481"/>
                    <a:pt x="647" y="1481"/>
                    <a:pt x="647" y="1481"/>
                  </a:cubicBezTo>
                  <a:cubicBezTo>
                    <a:pt x="647" y="1503"/>
                    <a:pt x="632" y="1518"/>
                    <a:pt x="609" y="1518"/>
                  </a:cubicBezTo>
                  <a:cubicBezTo>
                    <a:pt x="198" y="1518"/>
                    <a:pt x="198" y="1518"/>
                    <a:pt x="198" y="1518"/>
                  </a:cubicBezTo>
                  <a:cubicBezTo>
                    <a:pt x="175" y="1518"/>
                    <a:pt x="161" y="1503"/>
                    <a:pt x="161" y="1481"/>
                  </a:cubicBezTo>
                  <a:moveTo>
                    <a:pt x="254" y="1690"/>
                  </a:moveTo>
                  <a:lnTo>
                    <a:pt x="254" y="1690"/>
                  </a:lnTo>
                  <a:cubicBezTo>
                    <a:pt x="254" y="1582"/>
                    <a:pt x="254" y="1582"/>
                    <a:pt x="254" y="1582"/>
                  </a:cubicBezTo>
                  <a:cubicBezTo>
                    <a:pt x="568" y="1582"/>
                    <a:pt x="568" y="1582"/>
                    <a:pt x="568" y="1582"/>
                  </a:cubicBezTo>
                  <a:cubicBezTo>
                    <a:pt x="568" y="1690"/>
                    <a:pt x="568" y="1690"/>
                    <a:pt x="568" y="1690"/>
                  </a:cubicBezTo>
                  <a:cubicBezTo>
                    <a:pt x="568" y="1750"/>
                    <a:pt x="520" y="1795"/>
                    <a:pt x="460" y="1795"/>
                  </a:cubicBezTo>
                  <a:cubicBezTo>
                    <a:pt x="359" y="1795"/>
                    <a:pt x="359" y="1795"/>
                    <a:pt x="359" y="1795"/>
                  </a:cubicBezTo>
                  <a:cubicBezTo>
                    <a:pt x="303" y="1795"/>
                    <a:pt x="254" y="1750"/>
                    <a:pt x="254" y="1690"/>
                  </a:cubicBezTo>
                  <a:moveTo>
                    <a:pt x="1451" y="1241"/>
                  </a:moveTo>
                  <a:lnTo>
                    <a:pt x="1451" y="1241"/>
                  </a:lnTo>
                  <a:cubicBezTo>
                    <a:pt x="1140" y="1241"/>
                    <a:pt x="890" y="991"/>
                    <a:pt x="890" y="681"/>
                  </a:cubicBezTo>
                  <a:cubicBezTo>
                    <a:pt x="890" y="370"/>
                    <a:pt x="1140" y="120"/>
                    <a:pt x="1451" y="120"/>
                  </a:cubicBezTo>
                  <a:cubicBezTo>
                    <a:pt x="1761" y="120"/>
                    <a:pt x="2011" y="370"/>
                    <a:pt x="2011" y="681"/>
                  </a:cubicBezTo>
                  <a:cubicBezTo>
                    <a:pt x="2011" y="991"/>
                    <a:pt x="1761" y="1241"/>
                    <a:pt x="1451" y="124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1" name="Google Shape;831;p44"/>
            <p:cNvSpPr/>
            <p:nvPr/>
          </p:nvSpPr>
          <p:spPr>
            <a:xfrm>
              <a:off x="3602018" y="1745195"/>
              <a:ext cx="69808" cy="14150"/>
            </a:xfrm>
            <a:custGeom>
              <a:avLst/>
              <a:gdLst/>
              <a:ahLst/>
              <a:cxnLst/>
              <a:rect l="l" t="t" r="r" b="b"/>
              <a:pathLst>
                <a:path w="296" h="60" extrusionOk="0">
                  <a:moveTo>
                    <a:pt x="31" y="60"/>
                  </a:moveTo>
                  <a:lnTo>
                    <a:pt x="31" y="60"/>
                  </a:lnTo>
                  <a:cubicBezTo>
                    <a:pt x="263" y="60"/>
                    <a:pt x="263" y="60"/>
                    <a:pt x="263" y="60"/>
                  </a:cubicBezTo>
                  <a:cubicBezTo>
                    <a:pt x="281" y="60"/>
                    <a:pt x="292" y="49"/>
                    <a:pt x="296" y="34"/>
                  </a:cubicBezTo>
                  <a:cubicBezTo>
                    <a:pt x="296" y="15"/>
                    <a:pt x="285" y="0"/>
                    <a:pt x="266" y="0"/>
                  </a:cubicBezTo>
                  <a:cubicBezTo>
                    <a:pt x="31" y="0"/>
                    <a:pt x="31" y="0"/>
                    <a:pt x="31" y="0"/>
                  </a:cubicBezTo>
                  <a:cubicBezTo>
                    <a:pt x="16" y="0"/>
                    <a:pt x="1" y="11"/>
                    <a:pt x="1" y="26"/>
                  </a:cubicBezTo>
                  <a:cubicBezTo>
                    <a:pt x="-3" y="45"/>
                    <a:pt x="12" y="60"/>
                    <a:pt x="31"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32" name="Google Shape;832;p44"/>
          <p:cNvGrpSpPr/>
          <p:nvPr/>
        </p:nvGrpSpPr>
        <p:grpSpPr>
          <a:xfrm>
            <a:off x="4715806" y="1468324"/>
            <a:ext cx="438658" cy="492895"/>
            <a:chOff x="4232175" y="1468323"/>
            <a:chExt cx="438658" cy="492895"/>
          </a:xfrm>
        </p:grpSpPr>
        <p:sp>
          <p:nvSpPr>
            <p:cNvPr id="833" name="Google Shape;833;p44"/>
            <p:cNvSpPr/>
            <p:nvPr/>
          </p:nvSpPr>
          <p:spPr>
            <a:xfrm>
              <a:off x="4259768" y="1524688"/>
              <a:ext cx="119098" cy="15093"/>
            </a:xfrm>
            <a:custGeom>
              <a:avLst/>
              <a:gdLst/>
              <a:ahLst/>
              <a:cxnLst/>
              <a:rect l="l" t="t" r="r" b="b"/>
              <a:pathLst>
                <a:path w="505" h="64" extrusionOk="0">
                  <a:moveTo>
                    <a:pt x="30" y="64"/>
                  </a:moveTo>
                  <a:lnTo>
                    <a:pt x="30" y="64"/>
                  </a:lnTo>
                  <a:cubicBezTo>
                    <a:pt x="471" y="64"/>
                    <a:pt x="471" y="64"/>
                    <a:pt x="471" y="64"/>
                  </a:cubicBezTo>
                  <a:cubicBezTo>
                    <a:pt x="490" y="64"/>
                    <a:pt x="501" y="53"/>
                    <a:pt x="505" y="34"/>
                  </a:cubicBezTo>
                  <a:cubicBezTo>
                    <a:pt x="505" y="16"/>
                    <a:pt x="494" y="0"/>
                    <a:pt x="475" y="0"/>
                  </a:cubicBezTo>
                  <a:cubicBezTo>
                    <a:pt x="30" y="0"/>
                    <a:pt x="30" y="0"/>
                    <a:pt x="30" y="0"/>
                  </a:cubicBezTo>
                  <a:cubicBezTo>
                    <a:pt x="15" y="0"/>
                    <a:pt x="0" y="12"/>
                    <a:pt x="0" y="27"/>
                  </a:cubicBezTo>
                  <a:cubicBezTo>
                    <a:pt x="-3" y="45"/>
                    <a:pt x="12" y="64"/>
                    <a:pt x="30" y="6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4" name="Google Shape;834;p44"/>
            <p:cNvSpPr/>
            <p:nvPr/>
          </p:nvSpPr>
          <p:spPr>
            <a:xfrm>
              <a:off x="4259768" y="1561950"/>
              <a:ext cx="31131" cy="13914"/>
            </a:xfrm>
            <a:custGeom>
              <a:avLst/>
              <a:gdLst/>
              <a:ahLst/>
              <a:cxnLst/>
              <a:rect l="l" t="t" r="r" b="b"/>
              <a:pathLst>
                <a:path w="132" h="59" extrusionOk="0">
                  <a:moveTo>
                    <a:pt x="30" y="59"/>
                  </a:moveTo>
                  <a:lnTo>
                    <a:pt x="30" y="59"/>
                  </a:lnTo>
                  <a:cubicBezTo>
                    <a:pt x="101" y="59"/>
                    <a:pt x="101" y="59"/>
                    <a:pt x="101" y="59"/>
                  </a:cubicBezTo>
                  <a:cubicBezTo>
                    <a:pt x="116" y="59"/>
                    <a:pt x="131" y="48"/>
                    <a:pt x="131" y="33"/>
                  </a:cubicBezTo>
                  <a:cubicBezTo>
                    <a:pt x="135" y="14"/>
                    <a:pt x="120" y="0"/>
                    <a:pt x="101" y="0"/>
                  </a:cubicBezTo>
                  <a:cubicBezTo>
                    <a:pt x="30" y="0"/>
                    <a:pt x="30" y="0"/>
                    <a:pt x="30" y="0"/>
                  </a:cubicBezTo>
                  <a:cubicBezTo>
                    <a:pt x="15" y="0"/>
                    <a:pt x="0" y="11"/>
                    <a:pt x="0" y="26"/>
                  </a:cubicBezTo>
                  <a:cubicBezTo>
                    <a:pt x="-3" y="45"/>
                    <a:pt x="12" y="59"/>
                    <a:pt x="30" y="5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5" name="Google Shape;835;p44"/>
            <p:cNvSpPr/>
            <p:nvPr/>
          </p:nvSpPr>
          <p:spPr>
            <a:xfrm>
              <a:off x="4315426" y="1561950"/>
              <a:ext cx="51413" cy="13914"/>
            </a:xfrm>
            <a:custGeom>
              <a:avLst/>
              <a:gdLst/>
              <a:ahLst/>
              <a:cxnLst/>
              <a:rect l="l" t="t" r="r" b="b"/>
              <a:pathLst>
                <a:path w="218" h="59" extrusionOk="0">
                  <a:moveTo>
                    <a:pt x="30" y="0"/>
                  </a:moveTo>
                  <a:lnTo>
                    <a:pt x="30" y="0"/>
                  </a:lnTo>
                  <a:cubicBezTo>
                    <a:pt x="11" y="0"/>
                    <a:pt x="-4" y="14"/>
                    <a:pt x="0" y="33"/>
                  </a:cubicBezTo>
                  <a:cubicBezTo>
                    <a:pt x="0" y="48"/>
                    <a:pt x="15" y="59"/>
                    <a:pt x="30" y="59"/>
                  </a:cubicBezTo>
                  <a:cubicBezTo>
                    <a:pt x="187" y="59"/>
                    <a:pt x="187" y="59"/>
                    <a:pt x="187" y="59"/>
                  </a:cubicBezTo>
                  <a:cubicBezTo>
                    <a:pt x="202" y="59"/>
                    <a:pt x="217" y="48"/>
                    <a:pt x="217" y="33"/>
                  </a:cubicBezTo>
                  <a:cubicBezTo>
                    <a:pt x="220" y="14"/>
                    <a:pt x="206" y="0"/>
                    <a:pt x="187" y="0"/>
                  </a:cubicBezTo>
                  <a:lnTo>
                    <a:pt x="30" y="0"/>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6" name="Google Shape;836;p44"/>
            <p:cNvSpPr/>
            <p:nvPr/>
          </p:nvSpPr>
          <p:spPr>
            <a:xfrm>
              <a:off x="4515652" y="1480587"/>
              <a:ext cx="148106" cy="69807"/>
            </a:xfrm>
            <a:custGeom>
              <a:avLst/>
              <a:gdLst/>
              <a:ahLst/>
              <a:cxnLst/>
              <a:rect l="l" t="t" r="r" b="b"/>
              <a:pathLst>
                <a:path w="628" h="296" extrusionOk="0">
                  <a:moveTo>
                    <a:pt x="30" y="296"/>
                  </a:moveTo>
                  <a:lnTo>
                    <a:pt x="30" y="296"/>
                  </a:lnTo>
                  <a:cubicBezTo>
                    <a:pt x="482" y="296"/>
                    <a:pt x="482" y="296"/>
                    <a:pt x="482" y="296"/>
                  </a:cubicBezTo>
                  <a:cubicBezTo>
                    <a:pt x="550" y="296"/>
                    <a:pt x="613" y="243"/>
                    <a:pt x="624" y="176"/>
                  </a:cubicBezTo>
                  <a:cubicBezTo>
                    <a:pt x="643" y="83"/>
                    <a:pt x="572" y="0"/>
                    <a:pt x="482" y="0"/>
                  </a:cubicBezTo>
                  <a:cubicBezTo>
                    <a:pt x="389" y="0"/>
                    <a:pt x="389" y="0"/>
                    <a:pt x="389" y="0"/>
                  </a:cubicBezTo>
                  <a:cubicBezTo>
                    <a:pt x="370" y="0"/>
                    <a:pt x="359" y="12"/>
                    <a:pt x="355" y="27"/>
                  </a:cubicBezTo>
                  <a:cubicBezTo>
                    <a:pt x="355" y="45"/>
                    <a:pt x="366" y="64"/>
                    <a:pt x="385" y="64"/>
                  </a:cubicBezTo>
                  <a:cubicBezTo>
                    <a:pt x="482" y="64"/>
                    <a:pt x="482" y="64"/>
                    <a:pt x="482" y="64"/>
                  </a:cubicBezTo>
                  <a:cubicBezTo>
                    <a:pt x="519" y="64"/>
                    <a:pt x="557" y="90"/>
                    <a:pt x="564" y="128"/>
                  </a:cubicBezTo>
                  <a:cubicBezTo>
                    <a:pt x="575" y="184"/>
                    <a:pt x="538" y="232"/>
                    <a:pt x="486" y="232"/>
                  </a:cubicBezTo>
                  <a:cubicBezTo>
                    <a:pt x="33" y="232"/>
                    <a:pt x="33" y="232"/>
                    <a:pt x="33" y="232"/>
                  </a:cubicBezTo>
                  <a:cubicBezTo>
                    <a:pt x="18" y="232"/>
                    <a:pt x="4" y="243"/>
                    <a:pt x="0" y="259"/>
                  </a:cubicBezTo>
                  <a:cubicBezTo>
                    <a:pt x="0" y="277"/>
                    <a:pt x="15" y="296"/>
                    <a:pt x="30" y="29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7" name="Google Shape;837;p44"/>
            <p:cNvSpPr/>
            <p:nvPr/>
          </p:nvSpPr>
          <p:spPr>
            <a:xfrm>
              <a:off x="4527915" y="1571620"/>
              <a:ext cx="51413" cy="14150"/>
            </a:xfrm>
            <a:custGeom>
              <a:avLst/>
              <a:gdLst/>
              <a:ahLst/>
              <a:cxnLst/>
              <a:rect l="l" t="t" r="r" b="b"/>
              <a:pathLst>
                <a:path w="218" h="60" extrusionOk="0">
                  <a:moveTo>
                    <a:pt x="187" y="0"/>
                  </a:moveTo>
                  <a:lnTo>
                    <a:pt x="187" y="0"/>
                  </a:lnTo>
                  <a:cubicBezTo>
                    <a:pt x="30" y="0"/>
                    <a:pt x="30" y="0"/>
                    <a:pt x="30" y="0"/>
                  </a:cubicBezTo>
                  <a:cubicBezTo>
                    <a:pt x="15" y="0"/>
                    <a:pt x="0" y="11"/>
                    <a:pt x="0" y="26"/>
                  </a:cubicBezTo>
                  <a:cubicBezTo>
                    <a:pt x="-4" y="44"/>
                    <a:pt x="11" y="60"/>
                    <a:pt x="30" y="60"/>
                  </a:cubicBezTo>
                  <a:cubicBezTo>
                    <a:pt x="187" y="60"/>
                    <a:pt x="187" y="60"/>
                    <a:pt x="187" y="60"/>
                  </a:cubicBezTo>
                  <a:cubicBezTo>
                    <a:pt x="206" y="60"/>
                    <a:pt x="221" y="44"/>
                    <a:pt x="217" y="26"/>
                  </a:cubicBezTo>
                  <a:cubicBezTo>
                    <a:pt x="217" y="11"/>
                    <a:pt x="202" y="0"/>
                    <a:pt x="187"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8" name="Google Shape;838;p44"/>
            <p:cNvSpPr/>
            <p:nvPr/>
          </p:nvSpPr>
          <p:spPr>
            <a:xfrm>
              <a:off x="4603855" y="1571620"/>
              <a:ext cx="31602" cy="14150"/>
            </a:xfrm>
            <a:custGeom>
              <a:avLst/>
              <a:gdLst/>
              <a:ahLst/>
              <a:cxnLst/>
              <a:rect l="l" t="t" r="r" b="b"/>
              <a:pathLst>
                <a:path w="134" h="60" extrusionOk="0">
                  <a:moveTo>
                    <a:pt x="101" y="0"/>
                  </a:moveTo>
                  <a:lnTo>
                    <a:pt x="101" y="0"/>
                  </a:lnTo>
                  <a:cubicBezTo>
                    <a:pt x="29" y="0"/>
                    <a:pt x="29" y="0"/>
                    <a:pt x="29" y="0"/>
                  </a:cubicBezTo>
                  <a:cubicBezTo>
                    <a:pt x="15" y="0"/>
                    <a:pt x="0" y="11"/>
                    <a:pt x="0" y="26"/>
                  </a:cubicBezTo>
                  <a:cubicBezTo>
                    <a:pt x="-4" y="44"/>
                    <a:pt x="11" y="60"/>
                    <a:pt x="29" y="60"/>
                  </a:cubicBezTo>
                  <a:cubicBezTo>
                    <a:pt x="101" y="60"/>
                    <a:pt x="101" y="60"/>
                    <a:pt x="101" y="60"/>
                  </a:cubicBezTo>
                  <a:cubicBezTo>
                    <a:pt x="116" y="60"/>
                    <a:pt x="131" y="48"/>
                    <a:pt x="134" y="33"/>
                  </a:cubicBezTo>
                  <a:cubicBezTo>
                    <a:pt x="134" y="15"/>
                    <a:pt x="119" y="0"/>
                    <a:pt x="101"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39" name="Google Shape;839;p44"/>
            <p:cNvSpPr/>
            <p:nvPr/>
          </p:nvSpPr>
          <p:spPr>
            <a:xfrm>
              <a:off x="4538528" y="1607702"/>
              <a:ext cx="96929" cy="14150"/>
            </a:xfrm>
            <a:custGeom>
              <a:avLst/>
              <a:gdLst/>
              <a:ahLst/>
              <a:cxnLst/>
              <a:rect l="l" t="t" r="r" b="b"/>
              <a:pathLst>
                <a:path w="411" h="60" extrusionOk="0">
                  <a:moveTo>
                    <a:pt x="30" y="60"/>
                  </a:moveTo>
                  <a:lnTo>
                    <a:pt x="30" y="60"/>
                  </a:lnTo>
                  <a:cubicBezTo>
                    <a:pt x="378" y="60"/>
                    <a:pt x="378" y="60"/>
                    <a:pt x="378" y="60"/>
                  </a:cubicBezTo>
                  <a:cubicBezTo>
                    <a:pt x="393" y="60"/>
                    <a:pt x="408" y="49"/>
                    <a:pt x="411" y="34"/>
                  </a:cubicBezTo>
                  <a:cubicBezTo>
                    <a:pt x="411" y="15"/>
                    <a:pt x="396" y="0"/>
                    <a:pt x="37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0" name="Google Shape;840;p44"/>
            <p:cNvSpPr/>
            <p:nvPr/>
          </p:nvSpPr>
          <p:spPr>
            <a:xfrm>
              <a:off x="4232175" y="1597090"/>
              <a:ext cx="124051" cy="68864"/>
            </a:xfrm>
            <a:custGeom>
              <a:avLst/>
              <a:gdLst/>
              <a:ahLst/>
              <a:cxnLst/>
              <a:rect l="l" t="t" r="r" b="b"/>
              <a:pathLst>
                <a:path w="526" h="292" extrusionOk="0">
                  <a:moveTo>
                    <a:pt x="274" y="266"/>
                  </a:moveTo>
                  <a:lnTo>
                    <a:pt x="274" y="266"/>
                  </a:lnTo>
                  <a:cubicBezTo>
                    <a:pt x="274" y="247"/>
                    <a:pt x="259" y="232"/>
                    <a:pt x="241" y="232"/>
                  </a:cubicBezTo>
                  <a:cubicBezTo>
                    <a:pt x="147" y="232"/>
                    <a:pt x="147" y="232"/>
                    <a:pt x="147" y="232"/>
                  </a:cubicBezTo>
                  <a:cubicBezTo>
                    <a:pt x="106" y="232"/>
                    <a:pt x="72" y="206"/>
                    <a:pt x="61" y="165"/>
                  </a:cubicBezTo>
                  <a:cubicBezTo>
                    <a:pt x="50" y="108"/>
                    <a:pt x="95" y="60"/>
                    <a:pt x="147" y="60"/>
                  </a:cubicBezTo>
                  <a:cubicBezTo>
                    <a:pt x="495" y="60"/>
                    <a:pt x="495" y="60"/>
                    <a:pt x="495" y="60"/>
                  </a:cubicBezTo>
                  <a:cubicBezTo>
                    <a:pt x="510" y="60"/>
                    <a:pt x="525" y="49"/>
                    <a:pt x="525" y="34"/>
                  </a:cubicBezTo>
                  <a:cubicBezTo>
                    <a:pt x="529" y="15"/>
                    <a:pt x="514" y="0"/>
                    <a:pt x="495" y="0"/>
                  </a:cubicBezTo>
                  <a:cubicBezTo>
                    <a:pt x="147" y="0"/>
                    <a:pt x="147" y="0"/>
                    <a:pt x="147" y="0"/>
                  </a:cubicBezTo>
                  <a:cubicBezTo>
                    <a:pt x="76" y="0"/>
                    <a:pt x="13" y="52"/>
                    <a:pt x="2" y="124"/>
                  </a:cubicBezTo>
                  <a:cubicBezTo>
                    <a:pt x="-14" y="217"/>
                    <a:pt x="58" y="292"/>
                    <a:pt x="147" y="292"/>
                  </a:cubicBezTo>
                  <a:cubicBezTo>
                    <a:pt x="241" y="292"/>
                    <a:pt x="241" y="292"/>
                    <a:pt x="241" y="292"/>
                  </a:cubicBezTo>
                  <a:cubicBezTo>
                    <a:pt x="256" y="292"/>
                    <a:pt x="271" y="280"/>
                    <a:pt x="274" y="26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1" name="Google Shape;841;p44"/>
            <p:cNvSpPr/>
            <p:nvPr/>
          </p:nvSpPr>
          <p:spPr>
            <a:xfrm>
              <a:off x="4553386" y="1855802"/>
              <a:ext cx="33961" cy="71222"/>
            </a:xfrm>
            <a:custGeom>
              <a:avLst/>
              <a:gdLst/>
              <a:ahLst/>
              <a:cxnLst/>
              <a:rect l="l" t="t" r="r" b="b"/>
              <a:pathLst>
                <a:path w="144" h="302" extrusionOk="0">
                  <a:moveTo>
                    <a:pt x="124" y="6"/>
                  </a:moveTo>
                  <a:lnTo>
                    <a:pt x="124" y="6"/>
                  </a:lnTo>
                  <a:cubicBezTo>
                    <a:pt x="113" y="-5"/>
                    <a:pt x="90" y="-1"/>
                    <a:pt x="83" y="14"/>
                  </a:cubicBezTo>
                  <a:cubicBezTo>
                    <a:pt x="8" y="118"/>
                    <a:pt x="8" y="118"/>
                    <a:pt x="8" y="118"/>
                  </a:cubicBezTo>
                  <a:cubicBezTo>
                    <a:pt x="4" y="126"/>
                    <a:pt x="-7" y="145"/>
                    <a:pt x="4" y="163"/>
                  </a:cubicBezTo>
                  <a:cubicBezTo>
                    <a:pt x="8" y="171"/>
                    <a:pt x="19" y="182"/>
                    <a:pt x="38" y="182"/>
                  </a:cubicBezTo>
                  <a:cubicBezTo>
                    <a:pt x="60" y="182"/>
                    <a:pt x="60" y="182"/>
                    <a:pt x="60" y="182"/>
                  </a:cubicBezTo>
                  <a:cubicBezTo>
                    <a:pt x="12" y="253"/>
                    <a:pt x="12" y="253"/>
                    <a:pt x="12" y="253"/>
                  </a:cubicBezTo>
                  <a:cubicBezTo>
                    <a:pt x="0" y="268"/>
                    <a:pt x="4" y="286"/>
                    <a:pt x="19" y="298"/>
                  </a:cubicBezTo>
                  <a:cubicBezTo>
                    <a:pt x="23" y="302"/>
                    <a:pt x="31" y="302"/>
                    <a:pt x="38" y="302"/>
                  </a:cubicBezTo>
                  <a:cubicBezTo>
                    <a:pt x="45" y="302"/>
                    <a:pt x="56" y="298"/>
                    <a:pt x="60" y="290"/>
                  </a:cubicBezTo>
                  <a:cubicBezTo>
                    <a:pt x="135" y="182"/>
                    <a:pt x="135" y="182"/>
                    <a:pt x="135" y="182"/>
                  </a:cubicBezTo>
                  <a:cubicBezTo>
                    <a:pt x="139" y="178"/>
                    <a:pt x="150" y="159"/>
                    <a:pt x="139" y="141"/>
                  </a:cubicBezTo>
                  <a:cubicBezTo>
                    <a:pt x="135" y="130"/>
                    <a:pt x="127" y="122"/>
                    <a:pt x="105" y="122"/>
                  </a:cubicBezTo>
                  <a:cubicBezTo>
                    <a:pt x="83" y="122"/>
                    <a:pt x="83" y="122"/>
                    <a:pt x="83" y="122"/>
                  </a:cubicBezTo>
                  <a:cubicBezTo>
                    <a:pt x="131" y="47"/>
                    <a:pt x="131" y="47"/>
                    <a:pt x="131" y="47"/>
                  </a:cubicBezTo>
                  <a:cubicBezTo>
                    <a:pt x="143" y="36"/>
                    <a:pt x="139" y="17"/>
                    <a:pt x="124" y="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2" name="Google Shape;842;p44"/>
            <p:cNvSpPr/>
            <p:nvPr/>
          </p:nvSpPr>
          <p:spPr>
            <a:xfrm>
              <a:off x="4269438" y="1468323"/>
              <a:ext cx="401395" cy="492895"/>
            </a:xfrm>
            <a:custGeom>
              <a:avLst/>
              <a:gdLst/>
              <a:ahLst/>
              <a:cxnLst/>
              <a:rect l="l" t="t" r="r" b="b"/>
              <a:pathLst>
                <a:path w="1702" h="2090" extrusionOk="0">
                  <a:moveTo>
                    <a:pt x="1586" y="1496"/>
                  </a:moveTo>
                  <a:lnTo>
                    <a:pt x="1586" y="1496"/>
                  </a:lnTo>
                  <a:cubicBezTo>
                    <a:pt x="1302" y="1496"/>
                    <a:pt x="1302" y="1496"/>
                    <a:pt x="1302" y="1496"/>
                  </a:cubicBezTo>
                  <a:cubicBezTo>
                    <a:pt x="1287" y="1496"/>
                    <a:pt x="1272" y="1507"/>
                    <a:pt x="1272" y="1522"/>
                  </a:cubicBezTo>
                  <a:cubicBezTo>
                    <a:pt x="1268" y="1541"/>
                    <a:pt x="1283" y="1556"/>
                    <a:pt x="1302" y="1556"/>
                  </a:cubicBezTo>
                  <a:cubicBezTo>
                    <a:pt x="1586" y="1556"/>
                    <a:pt x="1586" y="1556"/>
                    <a:pt x="1586" y="1556"/>
                  </a:cubicBezTo>
                  <a:cubicBezTo>
                    <a:pt x="1616" y="1556"/>
                    <a:pt x="1642" y="1582"/>
                    <a:pt x="1642" y="1612"/>
                  </a:cubicBezTo>
                  <a:cubicBezTo>
                    <a:pt x="1642" y="1698"/>
                    <a:pt x="1642" y="1698"/>
                    <a:pt x="1642" y="1698"/>
                  </a:cubicBezTo>
                  <a:cubicBezTo>
                    <a:pt x="1534" y="1698"/>
                    <a:pt x="1534" y="1698"/>
                    <a:pt x="1534" y="1698"/>
                  </a:cubicBezTo>
                  <a:cubicBezTo>
                    <a:pt x="1519" y="1698"/>
                    <a:pt x="1507" y="1709"/>
                    <a:pt x="1504" y="1724"/>
                  </a:cubicBezTo>
                  <a:cubicBezTo>
                    <a:pt x="1500" y="1743"/>
                    <a:pt x="1515" y="1761"/>
                    <a:pt x="1534" y="1761"/>
                  </a:cubicBezTo>
                  <a:cubicBezTo>
                    <a:pt x="1642" y="1761"/>
                    <a:pt x="1642" y="1761"/>
                    <a:pt x="1642" y="1761"/>
                  </a:cubicBezTo>
                  <a:cubicBezTo>
                    <a:pt x="1642" y="1851"/>
                    <a:pt x="1642" y="1851"/>
                    <a:pt x="1642" y="1851"/>
                  </a:cubicBezTo>
                  <a:cubicBezTo>
                    <a:pt x="1534" y="1851"/>
                    <a:pt x="1534" y="1851"/>
                    <a:pt x="1534" y="1851"/>
                  </a:cubicBezTo>
                  <a:cubicBezTo>
                    <a:pt x="1519" y="1851"/>
                    <a:pt x="1507" y="1862"/>
                    <a:pt x="1504" y="1877"/>
                  </a:cubicBezTo>
                  <a:cubicBezTo>
                    <a:pt x="1500" y="1896"/>
                    <a:pt x="1515" y="1911"/>
                    <a:pt x="1534" y="1911"/>
                  </a:cubicBezTo>
                  <a:cubicBezTo>
                    <a:pt x="1638" y="1911"/>
                    <a:pt x="1638" y="1911"/>
                    <a:pt x="1638" y="1911"/>
                  </a:cubicBezTo>
                  <a:cubicBezTo>
                    <a:pt x="1638" y="2034"/>
                    <a:pt x="1638" y="2034"/>
                    <a:pt x="1638" y="2034"/>
                  </a:cubicBezTo>
                  <a:cubicBezTo>
                    <a:pt x="1081" y="2034"/>
                    <a:pt x="1081" y="2034"/>
                    <a:pt x="1081" y="2034"/>
                  </a:cubicBezTo>
                  <a:cubicBezTo>
                    <a:pt x="1081" y="1960"/>
                    <a:pt x="1081" y="1960"/>
                    <a:pt x="1081" y="1960"/>
                  </a:cubicBezTo>
                  <a:cubicBezTo>
                    <a:pt x="1081" y="1892"/>
                    <a:pt x="1025" y="1833"/>
                    <a:pt x="954" y="1833"/>
                  </a:cubicBezTo>
                  <a:cubicBezTo>
                    <a:pt x="935" y="1833"/>
                    <a:pt x="935" y="1833"/>
                    <a:pt x="935" y="1833"/>
                  </a:cubicBezTo>
                  <a:cubicBezTo>
                    <a:pt x="928" y="1761"/>
                    <a:pt x="928" y="1761"/>
                    <a:pt x="928" y="1761"/>
                  </a:cubicBezTo>
                  <a:cubicBezTo>
                    <a:pt x="1032" y="1761"/>
                    <a:pt x="1032" y="1761"/>
                    <a:pt x="1032" y="1761"/>
                  </a:cubicBezTo>
                  <a:cubicBezTo>
                    <a:pt x="1048" y="1761"/>
                    <a:pt x="1062" y="1750"/>
                    <a:pt x="1066" y="1731"/>
                  </a:cubicBezTo>
                  <a:cubicBezTo>
                    <a:pt x="1066" y="1713"/>
                    <a:pt x="1051" y="1698"/>
                    <a:pt x="1032" y="1698"/>
                  </a:cubicBezTo>
                  <a:cubicBezTo>
                    <a:pt x="920" y="1698"/>
                    <a:pt x="920" y="1698"/>
                    <a:pt x="920" y="1698"/>
                  </a:cubicBezTo>
                  <a:cubicBezTo>
                    <a:pt x="905" y="1556"/>
                    <a:pt x="905" y="1556"/>
                    <a:pt x="905" y="1556"/>
                  </a:cubicBezTo>
                  <a:cubicBezTo>
                    <a:pt x="1156" y="1556"/>
                    <a:pt x="1156" y="1556"/>
                    <a:pt x="1156" y="1556"/>
                  </a:cubicBezTo>
                  <a:cubicBezTo>
                    <a:pt x="1175" y="1556"/>
                    <a:pt x="1186" y="1544"/>
                    <a:pt x="1190" y="1530"/>
                  </a:cubicBezTo>
                  <a:cubicBezTo>
                    <a:pt x="1190" y="1511"/>
                    <a:pt x="1178" y="1496"/>
                    <a:pt x="1160" y="1496"/>
                  </a:cubicBezTo>
                  <a:cubicBezTo>
                    <a:pt x="905" y="1496"/>
                    <a:pt x="905" y="1496"/>
                    <a:pt x="905" y="1496"/>
                  </a:cubicBezTo>
                  <a:cubicBezTo>
                    <a:pt x="861" y="1055"/>
                    <a:pt x="861" y="1055"/>
                    <a:pt x="861" y="1055"/>
                  </a:cubicBezTo>
                  <a:cubicBezTo>
                    <a:pt x="1272" y="1335"/>
                    <a:pt x="1272" y="1335"/>
                    <a:pt x="1272" y="1335"/>
                  </a:cubicBezTo>
                  <a:lnTo>
                    <a:pt x="1272" y="1335"/>
                  </a:lnTo>
                  <a:cubicBezTo>
                    <a:pt x="1298" y="1350"/>
                    <a:pt x="1328" y="1358"/>
                    <a:pt x="1354" y="1358"/>
                  </a:cubicBezTo>
                  <a:cubicBezTo>
                    <a:pt x="1410" y="1358"/>
                    <a:pt x="1463" y="1327"/>
                    <a:pt x="1492" y="1275"/>
                  </a:cubicBezTo>
                  <a:cubicBezTo>
                    <a:pt x="1537" y="1200"/>
                    <a:pt x="1511" y="1100"/>
                    <a:pt x="1433" y="1058"/>
                  </a:cubicBezTo>
                  <a:cubicBezTo>
                    <a:pt x="1433" y="1055"/>
                    <a:pt x="1433" y="1055"/>
                    <a:pt x="1433" y="1055"/>
                  </a:cubicBezTo>
                  <a:cubicBezTo>
                    <a:pt x="1253" y="969"/>
                    <a:pt x="1253" y="969"/>
                    <a:pt x="1253" y="969"/>
                  </a:cubicBezTo>
                  <a:cubicBezTo>
                    <a:pt x="1238" y="961"/>
                    <a:pt x="1219" y="969"/>
                    <a:pt x="1212" y="984"/>
                  </a:cubicBezTo>
                  <a:cubicBezTo>
                    <a:pt x="1204" y="999"/>
                    <a:pt x="1208" y="1017"/>
                    <a:pt x="1223" y="1025"/>
                  </a:cubicBezTo>
                  <a:cubicBezTo>
                    <a:pt x="1407" y="1111"/>
                    <a:pt x="1407" y="1111"/>
                    <a:pt x="1407" y="1111"/>
                  </a:cubicBezTo>
                  <a:cubicBezTo>
                    <a:pt x="1451" y="1137"/>
                    <a:pt x="1466" y="1200"/>
                    <a:pt x="1440" y="1245"/>
                  </a:cubicBezTo>
                  <a:cubicBezTo>
                    <a:pt x="1414" y="1294"/>
                    <a:pt x="1354" y="1309"/>
                    <a:pt x="1305" y="1283"/>
                  </a:cubicBezTo>
                  <a:cubicBezTo>
                    <a:pt x="876" y="995"/>
                    <a:pt x="876" y="995"/>
                    <a:pt x="876" y="995"/>
                  </a:cubicBezTo>
                  <a:cubicBezTo>
                    <a:pt x="909" y="965"/>
                    <a:pt x="932" y="928"/>
                    <a:pt x="939" y="886"/>
                  </a:cubicBezTo>
                  <a:cubicBezTo>
                    <a:pt x="1096" y="961"/>
                    <a:pt x="1096" y="961"/>
                    <a:pt x="1096" y="961"/>
                  </a:cubicBezTo>
                  <a:cubicBezTo>
                    <a:pt x="1100" y="961"/>
                    <a:pt x="1104" y="961"/>
                    <a:pt x="1107" y="961"/>
                  </a:cubicBezTo>
                  <a:cubicBezTo>
                    <a:pt x="1119" y="961"/>
                    <a:pt x="1130" y="957"/>
                    <a:pt x="1133" y="946"/>
                  </a:cubicBezTo>
                  <a:cubicBezTo>
                    <a:pt x="1141" y="931"/>
                    <a:pt x="1137" y="913"/>
                    <a:pt x="1122" y="905"/>
                  </a:cubicBezTo>
                  <a:cubicBezTo>
                    <a:pt x="939" y="815"/>
                    <a:pt x="939" y="815"/>
                    <a:pt x="939" y="815"/>
                  </a:cubicBezTo>
                  <a:cubicBezTo>
                    <a:pt x="932" y="774"/>
                    <a:pt x="909" y="737"/>
                    <a:pt x="879" y="711"/>
                  </a:cubicBezTo>
                  <a:cubicBezTo>
                    <a:pt x="917" y="165"/>
                    <a:pt x="917" y="165"/>
                    <a:pt x="917" y="165"/>
                  </a:cubicBezTo>
                  <a:lnTo>
                    <a:pt x="917" y="161"/>
                  </a:lnTo>
                  <a:cubicBezTo>
                    <a:pt x="917" y="75"/>
                    <a:pt x="845" y="0"/>
                    <a:pt x="756" y="0"/>
                  </a:cubicBezTo>
                  <a:cubicBezTo>
                    <a:pt x="670" y="0"/>
                    <a:pt x="595" y="75"/>
                    <a:pt x="595" y="161"/>
                  </a:cubicBezTo>
                  <a:cubicBezTo>
                    <a:pt x="595" y="165"/>
                    <a:pt x="595" y="165"/>
                    <a:pt x="595" y="165"/>
                  </a:cubicBezTo>
                  <a:cubicBezTo>
                    <a:pt x="636" y="711"/>
                    <a:pt x="636" y="711"/>
                    <a:pt x="636" y="711"/>
                  </a:cubicBezTo>
                  <a:cubicBezTo>
                    <a:pt x="606" y="737"/>
                    <a:pt x="584" y="774"/>
                    <a:pt x="573" y="815"/>
                  </a:cubicBezTo>
                  <a:cubicBezTo>
                    <a:pt x="83" y="1055"/>
                    <a:pt x="83" y="1055"/>
                    <a:pt x="83" y="1055"/>
                  </a:cubicBezTo>
                  <a:cubicBezTo>
                    <a:pt x="83" y="1055"/>
                    <a:pt x="79" y="1055"/>
                    <a:pt x="79" y="1058"/>
                  </a:cubicBezTo>
                  <a:cubicBezTo>
                    <a:pt x="4" y="1100"/>
                    <a:pt x="-22" y="1200"/>
                    <a:pt x="19" y="1275"/>
                  </a:cubicBezTo>
                  <a:cubicBezTo>
                    <a:pt x="42" y="1313"/>
                    <a:pt x="75" y="1339"/>
                    <a:pt x="120" y="1350"/>
                  </a:cubicBezTo>
                  <a:cubicBezTo>
                    <a:pt x="131" y="1354"/>
                    <a:pt x="146" y="1358"/>
                    <a:pt x="161" y="1358"/>
                  </a:cubicBezTo>
                  <a:cubicBezTo>
                    <a:pt x="187" y="1358"/>
                    <a:pt x="217" y="1350"/>
                    <a:pt x="240" y="1335"/>
                  </a:cubicBezTo>
                  <a:lnTo>
                    <a:pt x="243" y="1335"/>
                  </a:lnTo>
                  <a:cubicBezTo>
                    <a:pt x="655" y="1055"/>
                    <a:pt x="655" y="1055"/>
                    <a:pt x="655" y="1055"/>
                  </a:cubicBezTo>
                  <a:cubicBezTo>
                    <a:pt x="576" y="1833"/>
                    <a:pt x="576" y="1833"/>
                    <a:pt x="576" y="1833"/>
                  </a:cubicBezTo>
                  <a:cubicBezTo>
                    <a:pt x="558" y="1833"/>
                    <a:pt x="558" y="1833"/>
                    <a:pt x="558" y="1833"/>
                  </a:cubicBezTo>
                  <a:cubicBezTo>
                    <a:pt x="486" y="1833"/>
                    <a:pt x="427" y="1892"/>
                    <a:pt x="427" y="1963"/>
                  </a:cubicBezTo>
                  <a:cubicBezTo>
                    <a:pt x="427" y="2038"/>
                    <a:pt x="427" y="2038"/>
                    <a:pt x="427" y="2038"/>
                  </a:cubicBezTo>
                  <a:cubicBezTo>
                    <a:pt x="427" y="2068"/>
                    <a:pt x="449" y="2090"/>
                    <a:pt x="479" y="2090"/>
                  </a:cubicBezTo>
                  <a:cubicBezTo>
                    <a:pt x="1672" y="2090"/>
                    <a:pt x="1672" y="2090"/>
                    <a:pt x="1672" y="2090"/>
                  </a:cubicBezTo>
                  <a:cubicBezTo>
                    <a:pt x="1687" y="2090"/>
                    <a:pt x="1702" y="2076"/>
                    <a:pt x="1702" y="2060"/>
                  </a:cubicBezTo>
                  <a:cubicBezTo>
                    <a:pt x="1702" y="1612"/>
                    <a:pt x="1702" y="1612"/>
                    <a:pt x="1702" y="1612"/>
                  </a:cubicBezTo>
                  <a:cubicBezTo>
                    <a:pt x="1702" y="1548"/>
                    <a:pt x="1650" y="1496"/>
                    <a:pt x="1586" y="1496"/>
                  </a:cubicBezTo>
                  <a:moveTo>
                    <a:pt x="756" y="68"/>
                  </a:moveTo>
                  <a:lnTo>
                    <a:pt x="756" y="68"/>
                  </a:lnTo>
                  <a:cubicBezTo>
                    <a:pt x="808" y="68"/>
                    <a:pt x="853" y="112"/>
                    <a:pt x="853" y="165"/>
                  </a:cubicBezTo>
                  <a:cubicBezTo>
                    <a:pt x="816" y="681"/>
                    <a:pt x="816" y="681"/>
                    <a:pt x="816" y="681"/>
                  </a:cubicBezTo>
                  <a:cubicBezTo>
                    <a:pt x="797" y="673"/>
                    <a:pt x="774" y="670"/>
                    <a:pt x="756" y="670"/>
                  </a:cubicBezTo>
                  <a:cubicBezTo>
                    <a:pt x="733" y="670"/>
                    <a:pt x="711" y="673"/>
                    <a:pt x="692" y="681"/>
                  </a:cubicBezTo>
                  <a:cubicBezTo>
                    <a:pt x="655" y="165"/>
                    <a:pt x="655" y="165"/>
                    <a:pt x="655" y="165"/>
                  </a:cubicBezTo>
                  <a:cubicBezTo>
                    <a:pt x="655" y="112"/>
                    <a:pt x="700" y="68"/>
                    <a:pt x="756" y="68"/>
                  </a:cubicBezTo>
                  <a:moveTo>
                    <a:pt x="206" y="1287"/>
                  </a:moveTo>
                  <a:lnTo>
                    <a:pt x="206" y="1287"/>
                  </a:lnTo>
                  <a:cubicBezTo>
                    <a:pt x="183" y="1298"/>
                    <a:pt x="158" y="1301"/>
                    <a:pt x="135" y="1294"/>
                  </a:cubicBezTo>
                  <a:cubicBezTo>
                    <a:pt x="109" y="1287"/>
                    <a:pt x="87" y="1271"/>
                    <a:pt x="71" y="1249"/>
                  </a:cubicBezTo>
                  <a:cubicBezTo>
                    <a:pt x="45" y="1200"/>
                    <a:pt x="60" y="1140"/>
                    <a:pt x="109" y="1115"/>
                  </a:cubicBezTo>
                  <a:cubicBezTo>
                    <a:pt x="573" y="886"/>
                    <a:pt x="573" y="886"/>
                    <a:pt x="573" y="886"/>
                  </a:cubicBezTo>
                  <a:cubicBezTo>
                    <a:pt x="580" y="931"/>
                    <a:pt x="602" y="969"/>
                    <a:pt x="636" y="995"/>
                  </a:cubicBezTo>
                  <a:lnTo>
                    <a:pt x="206" y="1287"/>
                  </a:lnTo>
                  <a:moveTo>
                    <a:pt x="629" y="857"/>
                  </a:moveTo>
                  <a:lnTo>
                    <a:pt x="629" y="857"/>
                  </a:lnTo>
                  <a:cubicBezTo>
                    <a:pt x="629" y="785"/>
                    <a:pt x="685" y="729"/>
                    <a:pt x="756" y="729"/>
                  </a:cubicBezTo>
                  <a:cubicBezTo>
                    <a:pt x="823" y="729"/>
                    <a:pt x="879" y="785"/>
                    <a:pt x="879" y="857"/>
                  </a:cubicBezTo>
                  <a:cubicBezTo>
                    <a:pt x="879" y="905"/>
                    <a:pt x="849" y="950"/>
                    <a:pt x="805" y="969"/>
                  </a:cubicBezTo>
                  <a:cubicBezTo>
                    <a:pt x="789" y="976"/>
                    <a:pt x="771" y="980"/>
                    <a:pt x="756" y="980"/>
                  </a:cubicBezTo>
                  <a:cubicBezTo>
                    <a:pt x="685" y="980"/>
                    <a:pt x="629" y="924"/>
                    <a:pt x="629" y="857"/>
                  </a:cubicBezTo>
                  <a:moveTo>
                    <a:pt x="834" y="1451"/>
                  </a:moveTo>
                  <a:lnTo>
                    <a:pt x="834" y="1451"/>
                  </a:lnTo>
                  <a:cubicBezTo>
                    <a:pt x="842" y="1552"/>
                    <a:pt x="842" y="1552"/>
                    <a:pt x="842" y="1552"/>
                  </a:cubicBezTo>
                  <a:cubicBezTo>
                    <a:pt x="666" y="1552"/>
                    <a:pt x="666" y="1552"/>
                    <a:pt x="666" y="1552"/>
                  </a:cubicBezTo>
                  <a:cubicBezTo>
                    <a:pt x="673" y="1451"/>
                    <a:pt x="673" y="1451"/>
                    <a:pt x="673" y="1451"/>
                  </a:cubicBezTo>
                  <a:lnTo>
                    <a:pt x="834" y="1451"/>
                  </a:lnTo>
                  <a:moveTo>
                    <a:pt x="681" y="1387"/>
                  </a:moveTo>
                  <a:lnTo>
                    <a:pt x="681" y="1387"/>
                  </a:lnTo>
                  <a:cubicBezTo>
                    <a:pt x="715" y="1036"/>
                    <a:pt x="715" y="1036"/>
                    <a:pt x="715" y="1036"/>
                  </a:cubicBezTo>
                  <a:cubicBezTo>
                    <a:pt x="729" y="1040"/>
                    <a:pt x="741" y="1040"/>
                    <a:pt x="756" y="1040"/>
                  </a:cubicBezTo>
                  <a:cubicBezTo>
                    <a:pt x="767" y="1040"/>
                    <a:pt x="778" y="1040"/>
                    <a:pt x="793" y="1036"/>
                  </a:cubicBezTo>
                  <a:cubicBezTo>
                    <a:pt x="827" y="1387"/>
                    <a:pt x="827" y="1387"/>
                    <a:pt x="827" y="1387"/>
                  </a:cubicBezTo>
                  <a:lnTo>
                    <a:pt x="681" y="1387"/>
                  </a:lnTo>
                  <a:moveTo>
                    <a:pt x="655" y="1612"/>
                  </a:moveTo>
                  <a:lnTo>
                    <a:pt x="655" y="1612"/>
                  </a:lnTo>
                  <a:cubicBezTo>
                    <a:pt x="853" y="1612"/>
                    <a:pt x="853" y="1612"/>
                    <a:pt x="853" y="1612"/>
                  </a:cubicBezTo>
                  <a:cubicBezTo>
                    <a:pt x="876" y="1833"/>
                    <a:pt x="876" y="1833"/>
                    <a:pt x="876" y="1833"/>
                  </a:cubicBezTo>
                  <a:cubicBezTo>
                    <a:pt x="632" y="1833"/>
                    <a:pt x="632" y="1833"/>
                    <a:pt x="632" y="1833"/>
                  </a:cubicBezTo>
                  <a:lnTo>
                    <a:pt x="655" y="1612"/>
                  </a:lnTo>
                  <a:moveTo>
                    <a:pt x="1021" y="2027"/>
                  </a:moveTo>
                  <a:lnTo>
                    <a:pt x="1021" y="2027"/>
                  </a:lnTo>
                  <a:cubicBezTo>
                    <a:pt x="483" y="2027"/>
                    <a:pt x="483" y="2027"/>
                    <a:pt x="483" y="2027"/>
                  </a:cubicBezTo>
                  <a:cubicBezTo>
                    <a:pt x="483" y="1963"/>
                    <a:pt x="483" y="1963"/>
                    <a:pt x="483" y="1963"/>
                  </a:cubicBezTo>
                  <a:cubicBezTo>
                    <a:pt x="483" y="1926"/>
                    <a:pt x="513" y="1896"/>
                    <a:pt x="550" y="1896"/>
                  </a:cubicBezTo>
                  <a:cubicBezTo>
                    <a:pt x="954" y="1896"/>
                    <a:pt x="954" y="1896"/>
                    <a:pt x="954" y="1896"/>
                  </a:cubicBezTo>
                  <a:cubicBezTo>
                    <a:pt x="991" y="1896"/>
                    <a:pt x="1021" y="1926"/>
                    <a:pt x="1021" y="1963"/>
                  </a:cubicBezTo>
                  <a:lnTo>
                    <a:pt x="1021" y="2027"/>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3" name="Google Shape;843;p44"/>
            <p:cNvSpPr/>
            <p:nvPr/>
          </p:nvSpPr>
          <p:spPr>
            <a:xfrm>
              <a:off x="4439948" y="1662652"/>
              <a:ext cx="14622" cy="14622"/>
            </a:xfrm>
            <a:custGeom>
              <a:avLst/>
              <a:gdLst/>
              <a:ahLst/>
              <a:cxnLst/>
              <a:rect l="l" t="t" r="r" b="b"/>
              <a:pathLst>
                <a:path w="62" h="62" extrusionOk="0">
                  <a:moveTo>
                    <a:pt x="6" y="47"/>
                  </a:moveTo>
                  <a:lnTo>
                    <a:pt x="6" y="47"/>
                  </a:lnTo>
                  <a:cubicBezTo>
                    <a:pt x="10" y="55"/>
                    <a:pt x="22" y="62"/>
                    <a:pt x="33" y="62"/>
                  </a:cubicBezTo>
                  <a:cubicBezTo>
                    <a:pt x="37" y="62"/>
                    <a:pt x="44" y="59"/>
                    <a:pt x="48" y="55"/>
                  </a:cubicBezTo>
                  <a:cubicBezTo>
                    <a:pt x="63" y="47"/>
                    <a:pt x="66" y="29"/>
                    <a:pt x="55" y="14"/>
                  </a:cubicBezTo>
                  <a:lnTo>
                    <a:pt x="55" y="14"/>
                  </a:lnTo>
                  <a:cubicBezTo>
                    <a:pt x="48" y="-1"/>
                    <a:pt x="29" y="-5"/>
                    <a:pt x="14" y="6"/>
                  </a:cubicBezTo>
                  <a:cubicBezTo>
                    <a:pt x="-1" y="14"/>
                    <a:pt x="-5" y="33"/>
                    <a:pt x="6" y="4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44" name="Google Shape;844;p44"/>
          <p:cNvGrpSpPr/>
          <p:nvPr/>
        </p:nvGrpSpPr>
        <p:grpSpPr>
          <a:xfrm>
            <a:off x="5414156" y="1468795"/>
            <a:ext cx="492193" cy="491952"/>
            <a:chOff x="4777431" y="1469267"/>
            <a:chExt cx="492193" cy="491952"/>
          </a:xfrm>
        </p:grpSpPr>
        <p:sp>
          <p:nvSpPr>
            <p:cNvPr id="845" name="Google Shape;845;p44"/>
            <p:cNvSpPr/>
            <p:nvPr/>
          </p:nvSpPr>
          <p:spPr>
            <a:xfrm>
              <a:off x="4777431" y="1469267"/>
              <a:ext cx="492193" cy="491952"/>
            </a:xfrm>
            <a:custGeom>
              <a:avLst/>
              <a:gdLst/>
              <a:ahLst/>
              <a:cxnLst/>
              <a:rect l="l" t="t" r="r" b="b"/>
              <a:pathLst>
                <a:path w="2087" h="2086" extrusionOk="0">
                  <a:moveTo>
                    <a:pt x="2035" y="1301"/>
                  </a:moveTo>
                  <a:lnTo>
                    <a:pt x="2035" y="1301"/>
                  </a:lnTo>
                  <a:cubicBezTo>
                    <a:pt x="1747" y="1301"/>
                    <a:pt x="1747" y="1301"/>
                    <a:pt x="1747" y="1301"/>
                  </a:cubicBezTo>
                  <a:cubicBezTo>
                    <a:pt x="1747" y="445"/>
                    <a:pt x="1747" y="445"/>
                    <a:pt x="1747" y="445"/>
                  </a:cubicBezTo>
                  <a:cubicBezTo>
                    <a:pt x="1747" y="381"/>
                    <a:pt x="1694" y="325"/>
                    <a:pt x="1627" y="325"/>
                  </a:cubicBezTo>
                  <a:cubicBezTo>
                    <a:pt x="1560" y="325"/>
                    <a:pt x="1560" y="325"/>
                    <a:pt x="1560" y="325"/>
                  </a:cubicBezTo>
                  <a:cubicBezTo>
                    <a:pt x="1560" y="86"/>
                    <a:pt x="1560" y="86"/>
                    <a:pt x="1560" y="86"/>
                  </a:cubicBezTo>
                  <a:cubicBezTo>
                    <a:pt x="1560" y="41"/>
                    <a:pt x="1522" y="4"/>
                    <a:pt x="1477" y="0"/>
                  </a:cubicBezTo>
                  <a:lnTo>
                    <a:pt x="1474" y="0"/>
                  </a:lnTo>
                  <a:cubicBezTo>
                    <a:pt x="1047" y="0"/>
                    <a:pt x="1047" y="0"/>
                    <a:pt x="1047" y="0"/>
                  </a:cubicBezTo>
                  <a:lnTo>
                    <a:pt x="1043" y="0"/>
                  </a:lnTo>
                  <a:cubicBezTo>
                    <a:pt x="999" y="4"/>
                    <a:pt x="965" y="41"/>
                    <a:pt x="965" y="86"/>
                  </a:cubicBezTo>
                  <a:cubicBezTo>
                    <a:pt x="965" y="359"/>
                    <a:pt x="965" y="359"/>
                    <a:pt x="965" y="359"/>
                  </a:cubicBezTo>
                  <a:cubicBezTo>
                    <a:pt x="378" y="359"/>
                    <a:pt x="378" y="359"/>
                    <a:pt x="378" y="359"/>
                  </a:cubicBezTo>
                  <a:cubicBezTo>
                    <a:pt x="318" y="359"/>
                    <a:pt x="270" y="407"/>
                    <a:pt x="270" y="463"/>
                  </a:cubicBezTo>
                  <a:cubicBezTo>
                    <a:pt x="270" y="520"/>
                    <a:pt x="311" y="561"/>
                    <a:pt x="363" y="568"/>
                  </a:cubicBezTo>
                  <a:cubicBezTo>
                    <a:pt x="348" y="1080"/>
                    <a:pt x="281" y="1383"/>
                    <a:pt x="82" y="1877"/>
                  </a:cubicBezTo>
                  <a:cubicBezTo>
                    <a:pt x="34" y="1888"/>
                    <a:pt x="0" y="1929"/>
                    <a:pt x="0" y="1982"/>
                  </a:cubicBezTo>
                  <a:cubicBezTo>
                    <a:pt x="0" y="2038"/>
                    <a:pt x="45" y="2086"/>
                    <a:pt x="105" y="2086"/>
                  </a:cubicBezTo>
                  <a:cubicBezTo>
                    <a:pt x="1253" y="2086"/>
                    <a:pt x="1253" y="2086"/>
                    <a:pt x="1253" y="2086"/>
                  </a:cubicBezTo>
                  <a:cubicBezTo>
                    <a:pt x="1474" y="2086"/>
                    <a:pt x="1474" y="2086"/>
                    <a:pt x="1474" y="2086"/>
                  </a:cubicBezTo>
                  <a:cubicBezTo>
                    <a:pt x="2035" y="2086"/>
                    <a:pt x="2035" y="2086"/>
                    <a:pt x="2035" y="2086"/>
                  </a:cubicBezTo>
                  <a:cubicBezTo>
                    <a:pt x="2064" y="2086"/>
                    <a:pt x="2087" y="2064"/>
                    <a:pt x="2087" y="2034"/>
                  </a:cubicBezTo>
                  <a:cubicBezTo>
                    <a:pt x="2087" y="1354"/>
                    <a:pt x="2087" y="1354"/>
                    <a:pt x="2087" y="1354"/>
                  </a:cubicBezTo>
                  <a:cubicBezTo>
                    <a:pt x="2087" y="1323"/>
                    <a:pt x="2064" y="1301"/>
                    <a:pt x="2035" y="1301"/>
                  </a:cubicBezTo>
                  <a:moveTo>
                    <a:pt x="1560" y="1301"/>
                  </a:moveTo>
                  <a:lnTo>
                    <a:pt x="1560" y="1301"/>
                  </a:lnTo>
                  <a:cubicBezTo>
                    <a:pt x="1560" y="819"/>
                    <a:pt x="1560" y="819"/>
                    <a:pt x="1560" y="819"/>
                  </a:cubicBezTo>
                  <a:cubicBezTo>
                    <a:pt x="1627" y="819"/>
                    <a:pt x="1627" y="819"/>
                    <a:pt x="1627" y="819"/>
                  </a:cubicBezTo>
                  <a:cubicBezTo>
                    <a:pt x="1657" y="819"/>
                    <a:pt x="1683" y="845"/>
                    <a:pt x="1683" y="879"/>
                  </a:cubicBezTo>
                  <a:cubicBezTo>
                    <a:pt x="1683" y="1301"/>
                    <a:pt x="1683" y="1301"/>
                    <a:pt x="1683" y="1301"/>
                  </a:cubicBezTo>
                  <a:lnTo>
                    <a:pt x="1560" y="1301"/>
                  </a:lnTo>
                  <a:moveTo>
                    <a:pt x="1305" y="1301"/>
                  </a:moveTo>
                  <a:lnTo>
                    <a:pt x="1305" y="1301"/>
                  </a:lnTo>
                  <a:cubicBezTo>
                    <a:pt x="1294" y="1249"/>
                    <a:pt x="1283" y="1196"/>
                    <a:pt x="1275" y="1144"/>
                  </a:cubicBezTo>
                  <a:cubicBezTo>
                    <a:pt x="1496" y="1144"/>
                    <a:pt x="1496" y="1144"/>
                    <a:pt x="1496" y="1144"/>
                  </a:cubicBezTo>
                  <a:cubicBezTo>
                    <a:pt x="1496" y="1301"/>
                    <a:pt x="1496" y="1301"/>
                    <a:pt x="1496" y="1301"/>
                  </a:cubicBezTo>
                  <a:lnTo>
                    <a:pt x="1305" y="1301"/>
                  </a:lnTo>
                  <a:moveTo>
                    <a:pt x="1305" y="497"/>
                  </a:moveTo>
                  <a:lnTo>
                    <a:pt x="1305" y="497"/>
                  </a:lnTo>
                  <a:cubicBezTo>
                    <a:pt x="1496" y="497"/>
                    <a:pt x="1496" y="497"/>
                    <a:pt x="1496" y="497"/>
                  </a:cubicBezTo>
                  <a:cubicBezTo>
                    <a:pt x="1496" y="650"/>
                    <a:pt x="1496" y="650"/>
                    <a:pt x="1496" y="650"/>
                  </a:cubicBezTo>
                  <a:cubicBezTo>
                    <a:pt x="1223" y="650"/>
                    <a:pt x="1223" y="650"/>
                    <a:pt x="1223" y="650"/>
                  </a:cubicBezTo>
                  <a:cubicBezTo>
                    <a:pt x="1219" y="624"/>
                    <a:pt x="1219" y="598"/>
                    <a:pt x="1219" y="572"/>
                  </a:cubicBezTo>
                  <a:cubicBezTo>
                    <a:pt x="1260" y="565"/>
                    <a:pt x="1294" y="534"/>
                    <a:pt x="1305" y="497"/>
                  </a:cubicBezTo>
                  <a:moveTo>
                    <a:pt x="1496" y="867"/>
                  </a:moveTo>
                  <a:lnTo>
                    <a:pt x="1496" y="867"/>
                  </a:lnTo>
                  <a:cubicBezTo>
                    <a:pt x="1238" y="867"/>
                    <a:pt x="1238" y="867"/>
                    <a:pt x="1238" y="867"/>
                  </a:cubicBezTo>
                  <a:cubicBezTo>
                    <a:pt x="1230" y="819"/>
                    <a:pt x="1227" y="766"/>
                    <a:pt x="1227" y="714"/>
                  </a:cubicBezTo>
                  <a:cubicBezTo>
                    <a:pt x="1496" y="714"/>
                    <a:pt x="1496" y="714"/>
                    <a:pt x="1496" y="714"/>
                  </a:cubicBezTo>
                  <a:lnTo>
                    <a:pt x="1496" y="867"/>
                  </a:lnTo>
                  <a:moveTo>
                    <a:pt x="1242" y="927"/>
                  </a:moveTo>
                  <a:lnTo>
                    <a:pt x="1242" y="927"/>
                  </a:lnTo>
                  <a:cubicBezTo>
                    <a:pt x="1496" y="927"/>
                    <a:pt x="1496" y="927"/>
                    <a:pt x="1496" y="927"/>
                  </a:cubicBezTo>
                  <a:cubicBezTo>
                    <a:pt x="1496" y="1084"/>
                    <a:pt x="1496" y="1084"/>
                    <a:pt x="1496" y="1084"/>
                  </a:cubicBezTo>
                  <a:cubicBezTo>
                    <a:pt x="1264" y="1084"/>
                    <a:pt x="1264" y="1084"/>
                    <a:pt x="1264" y="1084"/>
                  </a:cubicBezTo>
                  <a:cubicBezTo>
                    <a:pt x="1257" y="1032"/>
                    <a:pt x="1249" y="983"/>
                    <a:pt x="1242" y="927"/>
                  </a:cubicBezTo>
                  <a:moveTo>
                    <a:pt x="1627" y="389"/>
                  </a:moveTo>
                  <a:lnTo>
                    <a:pt x="1627" y="389"/>
                  </a:lnTo>
                  <a:cubicBezTo>
                    <a:pt x="1657" y="389"/>
                    <a:pt x="1683" y="415"/>
                    <a:pt x="1683" y="445"/>
                  </a:cubicBezTo>
                  <a:cubicBezTo>
                    <a:pt x="1683" y="774"/>
                    <a:pt x="1683" y="774"/>
                    <a:pt x="1683" y="774"/>
                  </a:cubicBezTo>
                  <a:cubicBezTo>
                    <a:pt x="1668" y="763"/>
                    <a:pt x="1645" y="759"/>
                    <a:pt x="1627" y="759"/>
                  </a:cubicBezTo>
                  <a:cubicBezTo>
                    <a:pt x="1560" y="759"/>
                    <a:pt x="1560" y="759"/>
                    <a:pt x="1560" y="759"/>
                  </a:cubicBezTo>
                  <a:cubicBezTo>
                    <a:pt x="1560" y="389"/>
                    <a:pt x="1560" y="389"/>
                    <a:pt x="1560" y="389"/>
                  </a:cubicBezTo>
                  <a:lnTo>
                    <a:pt x="1627" y="389"/>
                  </a:lnTo>
                  <a:moveTo>
                    <a:pt x="1474" y="60"/>
                  </a:moveTo>
                  <a:lnTo>
                    <a:pt x="1474" y="60"/>
                  </a:lnTo>
                  <a:cubicBezTo>
                    <a:pt x="1485" y="60"/>
                    <a:pt x="1496" y="71"/>
                    <a:pt x="1496" y="86"/>
                  </a:cubicBezTo>
                  <a:cubicBezTo>
                    <a:pt x="1496" y="217"/>
                    <a:pt x="1496" y="217"/>
                    <a:pt x="1496" y="217"/>
                  </a:cubicBezTo>
                  <a:cubicBezTo>
                    <a:pt x="1025" y="217"/>
                    <a:pt x="1025" y="217"/>
                    <a:pt x="1025" y="217"/>
                  </a:cubicBezTo>
                  <a:cubicBezTo>
                    <a:pt x="1025" y="86"/>
                    <a:pt x="1025" y="86"/>
                    <a:pt x="1025" y="86"/>
                  </a:cubicBezTo>
                  <a:cubicBezTo>
                    <a:pt x="1025" y="71"/>
                    <a:pt x="1036" y="60"/>
                    <a:pt x="1047" y="60"/>
                  </a:cubicBezTo>
                  <a:lnTo>
                    <a:pt x="1474" y="60"/>
                  </a:lnTo>
                  <a:moveTo>
                    <a:pt x="1025" y="277"/>
                  </a:moveTo>
                  <a:lnTo>
                    <a:pt x="1025" y="277"/>
                  </a:lnTo>
                  <a:cubicBezTo>
                    <a:pt x="1496" y="277"/>
                    <a:pt x="1496" y="277"/>
                    <a:pt x="1496" y="277"/>
                  </a:cubicBezTo>
                  <a:cubicBezTo>
                    <a:pt x="1496" y="434"/>
                    <a:pt x="1496" y="434"/>
                    <a:pt x="1496" y="434"/>
                  </a:cubicBezTo>
                  <a:cubicBezTo>
                    <a:pt x="1309" y="434"/>
                    <a:pt x="1309" y="434"/>
                    <a:pt x="1309" y="434"/>
                  </a:cubicBezTo>
                  <a:cubicBezTo>
                    <a:pt x="1298" y="389"/>
                    <a:pt x="1257" y="359"/>
                    <a:pt x="1212" y="359"/>
                  </a:cubicBezTo>
                  <a:cubicBezTo>
                    <a:pt x="1025" y="359"/>
                    <a:pt x="1025" y="359"/>
                    <a:pt x="1025" y="359"/>
                  </a:cubicBezTo>
                  <a:lnTo>
                    <a:pt x="1025" y="277"/>
                  </a:lnTo>
                  <a:moveTo>
                    <a:pt x="427" y="572"/>
                  </a:moveTo>
                  <a:lnTo>
                    <a:pt x="427" y="572"/>
                  </a:lnTo>
                  <a:cubicBezTo>
                    <a:pt x="726" y="572"/>
                    <a:pt x="726" y="572"/>
                    <a:pt x="726" y="572"/>
                  </a:cubicBezTo>
                  <a:cubicBezTo>
                    <a:pt x="741" y="572"/>
                    <a:pt x="756" y="561"/>
                    <a:pt x="760" y="542"/>
                  </a:cubicBezTo>
                  <a:cubicBezTo>
                    <a:pt x="760" y="523"/>
                    <a:pt x="744" y="508"/>
                    <a:pt x="729" y="508"/>
                  </a:cubicBezTo>
                  <a:cubicBezTo>
                    <a:pt x="382" y="508"/>
                    <a:pt x="382" y="508"/>
                    <a:pt x="382" y="508"/>
                  </a:cubicBezTo>
                  <a:cubicBezTo>
                    <a:pt x="359" y="508"/>
                    <a:pt x="341" y="497"/>
                    <a:pt x="337" y="475"/>
                  </a:cubicBezTo>
                  <a:cubicBezTo>
                    <a:pt x="329" y="445"/>
                    <a:pt x="352" y="419"/>
                    <a:pt x="382" y="419"/>
                  </a:cubicBezTo>
                  <a:cubicBezTo>
                    <a:pt x="1204" y="419"/>
                    <a:pt x="1204" y="419"/>
                    <a:pt x="1204" y="419"/>
                  </a:cubicBezTo>
                  <a:cubicBezTo>
                    <a:pt x="1227" y="419"/>
                    <a:pt x="1246" y="434"/>
                    <a:pt x="1249" y="452"/>
                  </a:cubicBezTo>
                  <a:cubicBezTo>
                    <a:pt x="1257" y="482"/>
                    <a:pt x="1234" y="508"/>
                    <a:pt x="1204" y="508"/>
                  </a:cubicBezTo>
                  <a:cubicBezTo>
                    <a:pt x="860" y="508"/>
                    <a:pt x="860" y="508"/>
                    <a:pt x="860" y="508"/>
                  </a:cubicBezTo>
                  <a:cubicBezTo>
                    <a:pt x="845" y="508"/>
                    <a:pt x="834" y="520"/>
                    <a:pt x="831" y="534"/>
                  </a:cubicBezTo>
                  <a:cubicBezTo>
                    <a:pt x="827" y="553"/>
                    <a:pt x="842" y="572"/>
                    <a:pt x="860" y="572"/>
                  </a:cubicBezTo>
                  <a:cubicBezTo>
                    <a:pt x="1159" y="572"/>
                    <a:pt x="1159" y="572"/>
                    <a:pt x="1159" y="572"/>
                  </a:cubicBezTo>
                  <a:cubicBezTo>
                    <a:pt x="1171" y="938"/>
                    <a:pt x="1208" y="1200"/>
                    <a:pt x="1298" y="1503"/>
                  </a:cubicBezTo>
                  <a:cubicBezTo>
                    <a:pt x="1298" y="1503"/>
                    <a:pt x="1298" y="1507"/>
                    <a:pt x="1302" y="1507"/>
                  </a:cubicBezTo>
                  <a:cubicBezTo>
                    <a:pt x="1320" y="1578"/>
                    <a:pt x="1346" y="1645"/>
                    <a:pt x="1373" y="1720"/>
                  </a:cubicBezTo>
                  <a:cubicBezTo>
                    <a:pt x="1373" y="1724"/>
                    <a:pt x="1373" y="1724"/>
                    <a:pt x="1373" y="1724"/>
                  </a:cubicBezTo>
                  <a:cubicBezTo>
                    <a:pt x="1391" y="1776"/>
                    <a:pt x="1414" y="1825"/>
                    <a:pt x="1433" y="1877"/>
                  </a:cubicBezTo>
                  <a:cubicBezTo>
                    <a:pt x="154" y="1877"/>
                    <a:pt x="154" y="1877"/>
                    <a:pt x="154" y="1877"/>
                  </a:cubicBezTo>
                  <a:cubicBezTo>
                    <a:pt x="348" y="1387"/>
                    <a:pt x="412" y="1084"/>
                    <a:pt x="427" y="572"/>
                  </a:cubicBezTo>
                  <a:moveTo>
                    <a:pt x="64" y="1982"/>
                  </a:moveTo>
                  <a:lnTo>
                    <a:pt x="64" y="1982"/>
                  </a:lnTo>
                  <a:cubicBezTo>
                    <a:pt x="64" y="1956"/>
                    <a:pt x="86" y="1937"/>
                    <a:pt x="109" y="1937"/>
                  </a:cubicBezTo>
                  <a:cubicBezTo>
                    <a:pt x="1477" y="1937"/>
                    <a:pt x="1477" y="1937"/>
                    <a:pt x="1477" y="1937"/>
                  </a:cubicBezTo>
                  <a:cubicBezTo>
                    <a:pt x="1496" y="1937"/>
                    <a:pt x="1515" y="1948"/>
                    <a:pt x="1518" y="1967"/>
                  </a:cubicBezTo>
                  <a:cubicBezTo>
                    <a:pt x="1526" y="1997"/>
                    <a:pt x="1507" y="2019"/>
                    <a:pt x="1485" y="2023"/>
                  </a:cubicBezTo>
                  <a:cubicBezTo>
                    <a:pt x="109" y="2023"/>
                    <a:pt x="109" y="2023"/>
                    <a:pt x="109" y="2023"/>
                  </a:cubicBezTo>
                  <a:cubicBezTo>
                    <a:pt x="82" y="2023"/>
                    <a:pt x="64" y="2004"/>
                    <a:pt x="64" y="1982"/>
                  </a:cubicBezTo>
                  <a:moveTo>
                    <a:pt x="2027" y="2023"/>
                  </a:moveTo>
                  <a:lnTo>
                    <a:pt x="2027" y="2023"/>
                  </a:lnTo>
                  <a:cubicBezTo>
                    <a:pt x="1571" y="2023"/>
                    <a:pt x="1571" y="2023"/>
                    <a:pt x="1571" y="2023"/>
                  </a:cubicBezTo>
                  <a:cubicBezTo>
                    <a:pt x="1578" y="2012"/>
                    <a:pt x="1582" y="1997"/>
                    <a:pt x="1582" y="1982"/>
                  </a:cubicBezTo>
                  <a:cubicBezTo>
                    <a:pt x="1582" y="1929"/>
                    <a:pt x="1545" y="1888"/>
                    <a:pt x="1496" y="1877"/>
                  </a:cubicBezTo>
                  <a:cubicBezTo>
                    <a:pt x="1477" y="1829"/>
                    <a:pt x="1462" y="1784"/>
                    <a:pt x="1444" y="1739"/>
                  </a:cubicBezTo>
                  <a:cubicBezTo>
                    <a:pt x="1874" y="1739"/>
                    <a:pt x="1874" y="1739"/>
                    <a:pt x="1874" y="1739"/>
                  </a:cubicBezTo>
                  <a:cubicBezTo>
                    <a:pt x="1904" y="1739"/>
                    <a:pt x="1926" y="1716"/>
                    <a:pt x="1926" y="1690"/>
                  </a:cubicBezTo>
                  <a:cubicBezTo>
                    <a:pt x="1926" y="1514"/>
                    <a:pt x="1926" y="1514"/>
                    <a:pt x="1926" y="1514"/>
                  </a:cubicBezTo>
                  <a:cubicBezTo>
                    <a:pt x="1926" y="1484"/>
                    <a:pt x="1904" y="1462"/>
                    <a:pt x="1874" y="1462"/>
                  </a:cubicBezTo>
                  <a:cubicBezTo>
                    <a:pt x="1683" y="1462"/>
                    <a:pt x="1683" y="1462"/>
                    <a:pt x="1683" y="1462"/>
                  </a:cubicBezTo>
                  <a:cubicBezTo>
                    <a:pt x="1664" y="1462"/>
                    <a:pt x="1653" y="1473"/>
                    <a:pt x="1649" y="1488"/>
                  </a:cubicBezTo>
                  <a:cubicBezTo>
                    <a:pt x="1649" y="1507"/>
                    <a:pt x="1661" y="1522"/>
                    <a:pt x="1679" y="1522"/>
                  </a:cubicBezTo>
                  <a:cubicBezTo>
                    <a:pt x="1863" y="1522"/>
                    <a:pt x="1863" y="1522"/>
                    <a:pt x="1863" y="1522"/>
                  </a:cubicBezTo>
                  <a:cubicBezTo>
                    <a:pt x="1863" y="1679"/>
                    <a:pt x="1863" y="1679"/>
                    <a:pt x="1863" y="1679"/>
                  </a:cubicBezTo>
                  <a:cubicBezTo>
                    <a:pt x="1425" y="1679"/>
                    <a:pt x="1425" y="1679"/>
                    <a:pt x="1425" y="1679"/>
                  </a:cubicBezTo>
                  <a:cubicBezTo>
                    <a:pt x="1406" y="1626"/>
                    <a:pt x="1388" y="1574"/>
                    <a:pt x="1373" y="1522"/>
                  </a:cubicBezTo>
                  <a:cubicBezTo>
                    <a:pt x="1541" y="1522"/>
                    <a:pt x="1541" y="1522"/>
                    <a:pt x="1541" y="1522"/>
                  </a:cubicBezTo>
                  <a:cubicBezTo>
                    <a:pt x="1556" y="1522"/>
                    <a:pt x="1567" y="1511"/>
                    <a:pt x="1571" y="1495"/>
                  </a:cubicBezTo>
                  <a:cubicBezTo>
                    <a:pt x="1574" y="1477"/>
                    <a:pt x="1560" y="1462"/>
                    <a:pt x="1541" y="1462"/>
                  </a:cubicBezTo>
                  <a:cubicBezTo>
                    <a:pt x="1350" y="1462"/>
                    <a:pt x="1350" y="1462"/>
                    <a:pt x="1350" y="1462"/>
                  </a:cubicBezTo>
                  <a:cubicBezTo>
                    <a:pt x="1339" y="1428"/>
                    <a:pt x="1331" y="1395"/>
                    <a:pt x="1320" y="1361"/>
                  </a:cubicBezTo>
                  <a:cubicBezTo>
                    <a:pt x="2027" y="1361"/>
                    <a:pt x="2027" y="1361"/>
                    <a:pt x="2027" y="1361"/>
                  </a:cubicBezTo>
                  <a:cubicBezTo>
                    <a:pt x="2027" y="2023"/>
                    <a:pt x="2027" y="2023"/>
                    <a:pt x="2027" y="20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6" name="Google Shape;846;p44"/>
            <p:cNvSpPr/>
            <p:nvPr/>
          </p:nvSpPr>
          <p:spPr>
            <a:xfrm>
              <a:off x="4861389" y="1856510"/>
              <a:ext cx="14858" cy="36083"/>
            </a:xfrm>
            <a:custGeom>
              <a:avLst/>
              <a:gdLst/>
              <a:ahLst/>
              <a:cxnLst/>
              <a:rect l="l" t="t" r="r" b="b"/>
              <a:pathLst>
                <a:path w="63" h="153" extrusionOk="0">
                  <a:moveTo>
                    <a:pt x="0" y="33"/>
                  </a:moveTo>
                  <a:lnTo>
                    <a:pt x="0" y="33"/>
                  </a:lnTo>
                  <a:cubicBezTo>
                    <a:pt x="0" y="123"/>
                    <a:pt x="0" y="123"/>
                    <a:pt x="0" y="123"/>
                  </a:cubicBezTo>
                  <a:cubicBezTo>
                    <a:pt x="0" y="138"/>
                    <a:pt x="11" y="153"/>
                    <a:pt x="26" y="153"/>
                  </a:cubicBezTo>
                  <a:cubicBezTo>
                    <a:pt x="45" y="156"/>
                    <a:pt x="63" y="142"/>
                    <a:pt x="63" y="123"/>
                  </a:cubicBezTo>
                  <a:cubicBezTo>
                    <a:pt x="63" y="29"/>
                    <a:pt x="63" y="29"/>
                    <a:pt x="63" y="29"/>
                  </a:cubicBezTo>
                  <a:cubicBezTo>
                    <a:pt x="63" y="14"/>
                    <a:pt x="45" y="0"/>
                    <a:pt x="26" y="0"/>
                  </a:cubicBezTo>
                  <a:cubicBezTo>
                    <a:pt x="11" y="3"/>
                    <a:pt x="0" y="18"/>
                    <a:pt x="0" y="33"/>
                  </a:cubicBezTo>
                  <a:close/>
                </a:path>
              </a:pathLst>
            </a:custGeom>
            <a:solidFill>
              <a:schemeClr val="l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7" name="Google Shape;847;p44"/>
            <p:cNvSpPr/>
            <p:nvPr/>
          </p:nvSpPr>
          <p:spPr>
            <a:xfrm>
              <a:off x="4909736" y="1856510"/>
              <a:ext cx="14150" cy="36083"/>
            </a:xfrm>
            <a:custGeom>
              <a:avLst/>
              <a:gdLst/>
              <a:ahLst/>
              <a:cxnLst/>
              <a:rect l="l" t="t" r="r" b="b"/>
              <a:pathLst>
                <a:path w="60" h="153" extrusionOk="0">
                  <a:moveTo>
                    <a:pt x="0" y="33"/>
                  </a:moveTo>
                  <a:lnTo>
                    <a:pt x="0" y="33"/>
                  </a:lnTo>
                  <a:cubicBezTo>
                    <a:pt x="0" y="123"/>
                    <a:pt x="0" y="123"/>
                    <a:pt x="0" y="123"/>
                  </a:cubicBezTo>
                  <a:cubicBezTo>
                    <a:pt x="0" y="138"/>
                    <a:pt x="11" y="153"/>
                    <a:pt x="26" y="153"/>
                  </a:cubicBezTo>
                  <a:cubicBezTo>
                    <a:pt x="45" y="156"/>
                    <a:pt x="60" y="142"/>
                    <a:pt x="60" y="123"/>
                  </a:cubicBezTo>
                  <a:cubicBezTo>
                    <a:pt x="60" y="29"/>
                    <a:pt x="60" y="29"/>
                    <a:pt x="60" y="29"/>
                  </a:cubicBezTo>
                  <a:cubicBezTo>
                    <a:pt x="60" y="14"/>
                    <a:pt x="45" y="0"/>
                    <a:pt x="26" y="0"/>
                  </a:cubicBezTo>
                  <a:cubicBezTo>
                    <a:pt x="11" y="3"/>
                    <a:pt x="0" y="18"/>
                    <a:pt x="0" y="33"/>
                  </a:cubicBezTo>
                  <a:close/>
                </a:path>
              </a:pathLst>
            </a:custGeom>
            <a:solidFill>
              <a:schemeClr val="l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8" name="Google Shape;848;p44"/>
            <p:cNvSpPr/>
            <p:nvPr/>
          </p:nvSpPr>
          <p:spPr>
            <a:xfrm>
              <a:off x="4957375" y="1856510"/>
              <a:ext cx="15094" cy="36083"/>
            </a:xfrm>
            <a:custGeom>
              <a:avLst/>
              <a:gdLst/>
              <a:ahLst/>
              <a:cxnLst/>
              <a:rect l="l" t="t" r="r" b="b"/>
              <a:pathLst>
                <a:path w="64" h="153" extrusionOk="0">
                  <a:moveTo>
                    <a:pt x="0" y="33"/>
                  </a:moveTo>
                  <a:lnTo>
                    <a:pt x="0" y="33"/>
                  </a:lnTo>
                  <a:cubicBezTo>
                    <a:pt x="0" y="123"/>
                    <a:pt x="0" y="123"/>
                    <a:pt x="0" y="123"/>
                  </a:cubicBezTo>
                  <a:cubicBezTo>
                    <a:pt x="0" y="138"/>
                    <a:pt x="11" y="153"/>
                    <a:pt x="26" y="153"/>
                  </a:cubicBezTo>
                  <a:cubicBezTo>
                    <a:pt x="45" y="156"/>
                    <a:pt x="64" y="142"/>
                    <a:pt x="64" y="123"/>
                  </a:cubicBezTo>
                  <a:cubicBezTo>
                    <a:pt x="64" y="29"/>
                    <a:pt x="64" y="29"/>
                    <a:pt x="64" y="29"/>
                  </a:cubicBezTo>
                  <a:cubicBezTo>
                    <a:pt x="64" y="14"/>
                    <a:pt x="45" y="0"/>
                    <a:pt x="26" y="0"/>
                  </a:cubicBezTo>
                  <a:cubicBezTo>
                    <a:pt x="11" y="3"/>
                    <a:pt x="0" y="18"/>
                    <a:pt x="0" y="33"/>
                  </a:cubicBezTo>
                  <a:close/>
                </a:path>
              </a:pathLst>
            </a:custGeom>
            <a:solidFill>
              <a:schemeClr val="l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49" name="Google Shape;849;p44"/>
            <p:cNvSpPr/>
            <p:nvPr/>
          </p:nvSpPr>
          <p:spPr>
            <a:xfrm>
              <a:off x="5005014" y="1856510"/>
              <a:ext cx="14150" cy="36083"/>
            </a:xfrm>
            <a:custGeom>
              <a:avLst/>
              <a:gdLst/>
              <a:ahLst/>
              <a:cxnLst/>
              <a:rect l="l" t="t" r="r" b="b"/>
              <a:pathLst>
                <a:path w="60" h="153" extrusionOk="0">
                  <a:moveTo>
                    <a:pt x="0" y="33"/>
                  </a:moveTo>
                  <a:lnTo>
                    <a:pt x="0" y="33"/>
                  </a:lnTo>
                  <a:cubicBezTo>
                    <a:pt x="0" y="123"/>
                    <a:pt x="0" y="123"/>
                    <a:pt x="0" y="123"/>
                  </a:cubicBezTo>
                  <a:cubicBezTo>
                    <a:pt x="0" y="138"/>
                    <a:pt x="11" y="153"/>
                    <a:pt x="26" y="153"/>
                  </a:cubicBezTo>
                  <a:cubicBezTo>
                    <a:pt x="45" y="156"/>
                    <a:pt x="60" y="142"/>
                    <a:pt x="60" y="123"/>
                  </a:cubicBezTo>
                  <a:cubicBezTo>
                    <a:pt x="60" y="29"/>
                    <a:pt x="60" y="29"/>
                    <a:pt x="60" y="29"/>
                  </a:cubicBezTo>
                  <a:cubicBezTo>
                    <a:pt x="60" y="14"/>
                    <a:pt x="45" y="0"/>
                    <a:pt x="26" y="0"/>
                  </a:cubicBezTo>
                  <a:cubicBezTo>
                    <a:pt x="11" y="3"/>
                    <a:pt x="0" y="18"/>
                    <a:pt x="0" y="33"/>
                  </a:cubicBezTo>
                  <a:close/>
                </a:path>
              </a:pathLst>
            </a:custGeom>
            <a:solidFill>
              <a:schemeClr val="l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0" name="Google Shape;850;p44"/>
            <p:cNvSpPr/>
            <p:nvPr/>
          </p:nvSpPr>
          <p:spPr>
            <a:xfrm>
              <a:off x="5052654" y="1856510"/>
              <a:ext cx="14150" cy="36083"/>
            </a:xfrm>
            <a:custGeom>
              <a:avLst/>
              <a:gdLst/>
              <a:ahLst/>
              <a:cxnLst/>
              <a:rect l="l" t="t" r="r" b="b"/>
              <a:pathLst>
                <a:path w="60" h="153" extrusionOk="0">
                  <a:moveTo>
                    <a:pt x="0" y="33"/>
                  </a:moveTo>
                  <a:lnTo>
                    <a:pt x="0" y="33"/>
                  </a:lnTo>
                  <a:cubicBezTo>
                    <a:pt x="0" y="123"/>
                    <a:pt x="0" y="123"/>
                    <a:pt x="0" y="123"/>
                  </a:cubicBezTo>
                  <a:cubicBezTo>
                    <a:pt x="0" y="138"/>
                    <a:pt x="11" y="153"/>
                    <a:pt x="26" y="153"/>
                  </a:cubicBezTo>
                  <a:cubicBezTo>
                    <a:pt x="45" y="156"/>
                    <a:pt x="60" y="142"/>
                    <a:pt x="60" y="123"/>
                  </a:cubicBezTo>
                  <a:cubicBezTo>
                    <a:pt x="60" y="29"/>
                    <a:pt x="60" y="29"/>
                    <a:pt x="60" y="29"/>
                  </a:cubicBezTo>
                  <a:cubicBezTo>
                    <a:pt x="60" y="14"/>
                    <a:pt x="45" y="0"/>
                    <a:pt x="26" y="0"/>
                  </a:cubicBezTo>
                  <a:cubicBezTo>
                    <a:pt x="11" y="3"/>
                    <a:pt x="0" y="18"/>
                    <a:pt x="0" y="33"/>
                  </a:cubicBezTo>
                  <a:close/>
                </a:path>
              </a:pathLst>
            </a:custGeom>
            <a:solidFill>
              <a:schemeClr val="lt1"/>
            </a:solidFill>
            <a:ln>
              <a:noFill/>
            </a:ln>
          </p:spPr>
          <p:txBody>
            <a:bodyPr spcFirstLastPara="1" wrap="square" lIns="90000" tIns="10075" rIns="90000" bIns="10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1" name="Google Shape;851;p44"/>
            <p:cNvSpPr/>
            <p:nvPr/>
          </p:nvSpPr>
          <p:spPr>
            <a:xfrm>
              <a:off x="4896293" y="1636946"/>
              <a:ext cx="136314" cy="194800"/>
            </a:xfrm>
            <a:custGeom>
              <a:avLst/>
              <a:gdLst/>
              <a:ahLst/>
              <a:cxnLst/>
              <a:rect l="l" t="t" r="r" b="b"/>
              <a:pathLst>
                <a:path w="578" h="826" extrusionOk="0">
                  <a:moveTo>
                    <a:pt x="513" y="325"/>
                  </a:moveTo>
                  <a:lnTo>
                    <a:pt x="513" y="325"/>
                  </a:lnTo>
                  <a:cubicBezTo>
                    <a:pt x="338" y="325"/>
                    <a:pt x="338" y="325"/>
                    <a:pt x="338" y="325"/>
                  </a:cubicBezTo>
                  <a:cubicBezTo>
                    <a:pt x="397" y="78"/>
                    <a:pt x="397" y="78"/>
                    <a:pt x="397" y="78"/>
                  </a:cubicBezTo>
                  <a:cubicBezTo>
                    <a:pt x="401" y="55"/>
                    <a:pt x="409" y="18"/>
                    <a:pt x="383" y="3"/>
                  </a:cubicBezTo>
                  <a:cubicBezTo>
                    <a:pt x="349" y="-12"/>
                    <a:pt x="323" y="26"/>
                    <a:pt x="300" y="52"/>
                  </a:cubicBezTo>
                  <a:cubicBezTo>
                    <a:pt x="27" y="411"/>
                    <a:pt x="27" y="411"/>
                    <a:pt x="27" y="411"/>
                  </a:cubicBezTo>
                  <a:cubicBezTo>
                    <a:pt x="12" y="429"/>
                    <a:pt x="-10" y="456"/>
                    <a:pt x="5" y="485"/>
                  </a:cubicBezTo>
                  <a:cubicBezTo>
                    <a:pt x="16" y="512"/>
                    <a:pt x="53" y="512"/>
                    <a:pt x="65" y="512"/>
                  </a:cubicBezTo>
                  <a:cubicBezTo>
                    <a:pt x="237" y="512"/>
                    <a:pt x="237" y="512"/>
                    <a:pt x="237" y="512"/>
                  </a:cubicBezTo>
                  <a:lnTo>
                    <a:pt x="240" y="512"/>
                  </a:lnTo>
                  <a:lnTo>
                    <a:pt x="240" y="515"/>
                  </a:lnTo>
                  <a:cubicBezTo>
                    <a:pt x="180" y="759"/>
                    <a:pt x="180" y="759"/>
                    <a:pt x="180" y="759"/>
                  </a:cubicBezTo>
                  <a:cubicBezTo>
                    <a:pt x="173" y="792"/>
                    <a:pt x="180" y="811"/>
                    <a:pt x="199" y="822"/>
                  </a:cubicBezTo>
                  <a:cubicBezTo>
                    <a:pt x="207" y="826"/>
                    <a:pt x="211" y="826"/>
                    <a:pt x="214" y="826"/>
                  </a:cubicBezTo>
                  <a:cubicBezTo>
                    <a:pt x="244" y="826"/>
                    <a:pt x="267" y="796"/>
                    <a:pt x="278" y="784"/>
                  </a:cubicBezTo>
                  <a:cubicBezTo>
                    <a:pt x="551" y="422"/>
                    <a:pt x="551" y="422"/>
                    <a:pt x="551" y="422"/>
                  </a:cubicBezTo>
                  <a:cubicBezTo>
                    <a:pt x="566" y="403"/>
                    <a:pt x="588" y="377"/>
                    <a:pt x="573" y="351"/>
                  </a:cubicBezTo>
                  <a:cubicBezTo>
                    <a:pt x="562" y="325"/>
                    <a:pt x="528" y="325"/>
                    <a:pt x="513" y="325"/>
                  </a:cubicBezTo>
                  <a:moveTo>
                    <a:pt x="259" y="702"/>
                  </a:moveTo>
                  <a:lnTo>
                    <a:pt x="259" y="702"/>
                  </a:lnTo>
                  <a:cubicBezTo>
                    <a:pt x="300" y="527"/>
                    <a:pt x="300" y="527"/>
                    <a:pt x="300" y="527"/>
                  </a:cubicBezTo>
                  <a:cubicBezTo>
                    <a:pt x="304" y="512"/>
                    <a:pt x="308" y="489"/>
                    <a:pt x="293" y="470"/>
                  </a:cubicBezTo>
                  <a:cubicBezTo>
                    <a:pt x="278" y="452"/>
                    <a:pt x="256" y="448"/>
                    <a:pt x="237" y="452"/>
                  </a:cubicBezTo>
                  <a:cubicBezTo>
                    <a:pt x="76" y="452"/>
                    <a:pt x="76" y="452"/>
                    <a:pt x="76" y="452"/>
                  </a:cubicBezTo>
                  <a:cubicBezTo>
                    <a:pt x="319" y="130"/>
                    <a:pt x="319" y="130"/>
                    <a:pt x="319" y="130"/>
                  </a:cubicBezTo>
                  <a:cubicBezTo>
                    <a:pt x="274" y="313"/>
                    <a:pt x="274" y="313"/>
                    <a:pt x="274" y="313"/>
                  </a:cubicBezTo>
                  <a:cubicBezTo>
                    <a:pt x="270" y="329"/>
                    <a:pt x="267" y="351"/>
                    <a:pt x="282" y="366"/>
                  </a:cubicBezTo>
                  <a:cubicBezTo>
                    <a:pt x="296" y="385"/>
                    <a:pt x="319" y="385"/>
                    <a:pt x="334" y="385"/>
                  </a:cubicBezTo>
                  <a:cubicBezTo>
                    <a:pt x="502" y="385"/>
                    <a:pt x="502" y="385"/>
                    <a:pt x="502" y="385"/>
                  </a:cubicBezTo>
                  <a:lnTo>
                    <a:pt x="259" y="70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52" name="Google Shape;852;p44"/>
          <p:cNvGrpSpPr/>
          <p:nvPr/>
        </p:nvGrpSpPr>
        <p:grpSpPr>
          <a:xfrm>
            <a:off x="6143651" y="1468677"/>
            <a:ext cx="478043" cy="492188"/>
            <a:chOff x="5425513" y="1469031"/>
            <a:chExt cx="478043" cy="492188"/>
          </a:xfrm>
        </p:grpSpPr>
        <p:sp>
          <p:nvSpPr>
            <p:cNvPr id="853" name="Google Shape;853;p44"/>
            <p:cNvSpPr/>
            <p:nvPr/>
          </p:nvSpPr>
          <p:spPr>
            <a:xfrm>
              <a:off x="5539422" y="1587421"/>
              <a:ext cx="39857" cy="14150"/>
            </a:xfrm>
            <a:custGeom>
              <a:avLst/>
              <a:gdLst/>
              <a:ahLst/>
              <a:cxnLst/>
              <a:rect l="l" t="t" r="r" b="b"/>
              <a:pathLst>
                <a:path w="169" h="60" extrusionOk="0">
                  <a:moveTo>
                    <a:pt x="30" y="60"/>
                  </a:moveTo>
                  <a:lnTo>
                    <a:pt x="30" y="60"/>
                  </a:lnTo>
                  <a:cubicBezTo>
                    <a:pt x="138" y="60"/>
                    <a:pt x="138" y="60"/>
                    <a:pt x="138" y="60"/>
                  </a:cubicBezTo>
                  <a:cubicBezTo>
                    <a:pt x="153" y="60"/>
                    <a:pt x="168" y="49"/>
                    <a:pt x="168" y="33"/>
                  </a:cubicBezTo>
                  <a:cubicBezTo>
                    <a:pt x="172" y="15"/>
                    <a:pt x="157" y="0"/>
                    <a:pt x="13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4" name="Google Shape;854;p44"/>
            <p:cNvSpPr/>
            <p:nvPr/>
          </p:nvSpPr>
          <p:spPr>
            <a:xfrm>
              <a:off x="5749317" y="1587421"/>
              <a:ext cx="40564" cy="14150"/>
            </a:xfrm>
            <a:custGeom>
              <a:avLst/>
              <a:gdLst/>
              <a:ahLst/>
              <a:cxnLst/>
              <a:rect l="l" t="t" r="r" b="b"/>
              <a:pathLst>
                <a:path w="172" h="60" extrusionOk="0">
                  <a:moveTo>
                    <a:pt x="30" y="60"/>
                  </a:moveTo>
                  <a:lnTo>
                    <a:pt x="30" y="60"/>
                  </a:lnTo>
                  <a:cubicBezTo>
                    <a:pt x="139" y="60"/>
                    <a:pt x="139" y="60"/>
                    <a:pt x="139" y="60"/>
                  </a:cubicBezTo>
                  <a:cubicBezTo>
                    <a:pt x="153" y="60"/>
                    <a:pt x="168" y="49"/>
                    <a:pt x="172" y="33"/>
                  </a:cubicBezTo>
                  <a:cubicBezTo>
                    <a:pt x="172" y="15"/>
                    <a:pt x="157" y="0"/>
                    <a:pt x="139" y="0"/>
                  </a:cubicBezTo>
                  <a:cubicBezTo>
                    <a:pt x="30" y="0"/>
                    <a:pt x="30" y="0"/>
                    <a:pt x="30" y="0"/>
                  </a:cubicBezTo>
                  <a:cubicBezTo>
                    <a:pt x="11" y="0"/>
                    <a:pt x="-4" y="15"/>
                    <a:pt x="0" y="33"/>
                  </a:cubicBezTo>
                  <a:cubicBezTo>
                    <a:pt x="4" y="49"/>
                    <a:pt x="15"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5" name="Google Shape;855;p44"/>
            <p:cNvSpPr/>
            <p:nvPr/>
          </p:nvSpPr>
          <p:spPr>
            <a:xfrm>
              <a:off x="5722668" y="1503699"/>
              <a:ext cx="32074" cy="32545"/>
            </a:xfrm>
            <a:custGeom>
              <a:avLst/>
              <a:gdLst/>
              <a:ahLst/>
              <a:cxnLst/>
              <a:rect l="l" t="t" r="r" b="b"/>
              <a:pathLst>
                <a:path w="136" h="138" extrusionOk="0">
                  <a:moveTo>
                    <a:pt x="31" y="138"/>
                  </a:moveTo>
                  <a:lnTo>
                    <a:pt x="31" y="138"/>
                  </a:lnTo>
                  <a:cubicBezTo>
                    <a:pt x="38" y="138"/>
                    <a:pt x="46" y="134"/>
                    <a:pt x="49" y="131"/>
                  </a:cubicBezTo>
                  <a:cubicBezTo>
                    <a:pt x="128" y="52"/>
                    <a:pt x="128" y="52"/>
                    <a:pt x="128" y="52"/>
                  </a:cubicBezTo>
                  <a:cubicBezTo>
                    <a:pt x="139" y="41"/>
                    <a:pt x="139" y="22"/>
                    <a:pt x="128" y="11"/>
                  </a:cubicBezTo>
                  <a:cubicBezTo>
                    <a:pt x="117" y="-4"/>
                    <a:pt x="98" y="-4"/>
                    <a:pt x="83" y="11"/>
                  </a:cubicBezTo>
                  <a:cubicBezTo>
                    <a:pt x="9" y="86"/>
                    <a:pt x="9" y="86"/>
                    <a:pt x="9" y="86"/>
                  </a:cubicBezTo>
                  <a:cubicBezTo>
                    <a:pt x="-3" y="97"/>
                    <a:pt x="-3" y="119"/>
                    <a:pt x="9" y="131"/>
                  </a:cubicBezTo>
                  <a:cubicBezTo>
                    <a:pt x="12" y="134"/>
                    <a:pt x="20" y="138"/>
                    <a:pt x="31" y="138"/>
                  </a:cubicBez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6" name="Google Shape;856;p44"/>
            <p:cNvSpPr/>
            <p:nvPr/>
          </p:nvSpPr>
          <p:spPr>
            <a:xfrm>
              <a:off x="5573619" y="1503699"/>
              <a:ext cx="33017" cy="32545"/>
            </a:xfrm>
            <a:custGeom>
              <a:avLst/>
              <a:gdLst/>
              <a:ahLst/>
              <a:cxnLst/>
              <a:rect l="l" t="t" r="r" b="b"/>
              <a:pathLst>
                <a:path w="140" h="138" extrusionOk="0">
                  <a:moveTo>
                    <a:pt x="87" y="131"/>
                  </a:moveTo>
                  <a:lnTo>
                    <a:pt x="87" y="131"/>
                  </a:lnTo>
                  <a:cubicBezTo>
                    <a:pt x="91" y="134"/>
                    <a:pt x="102" y="138"/>
                    <a:pt x="109" y="138"/>
                  </a:cubicBezTo>
                  <a:cubicBezTo>
                    <a:pt x="117" y="138"/>
                    <a:pt x="124" y="134"/>
                    <a:pt x="128" y="131"/>
                  </a:cubicBezTo>
                  <a:cubicBezTo>
                    <a:pt x="143" y="119"/>
                    <a:pt x="143" y="97"/>
                    <a:pt x="128" y="86"/>
                  </a:cubicBezTo>
                  <a:cubicBezTo>
                    <a:pt x="53" y="11"/>
                    <a:pt x="53" y="11"/>
                    <a:pt x="53" y="11"/>
                  </a:cubicBezTo>
                  <a:cubicBezTo>
                    <a:pt x="38" y="-4"/>
                    <a:pt x="19" y="-4"/>
                    <a:pt x="8" y="11"/>
                  </a:cubicBezTo>
                  <a:cubicBezTo>
                    <a:pt x="-3" y="22"/>
                    <a:pt x="-3" y="41"/>
                    <a:pt x="8" y="52"/>
                  </a:cubicBezTo>
                  <a:lnTo>
                    <a:pt x="87" y="131"/>
                  </a:lnTo>
                  <a:close/>
                </a:path>
              </a:pathLst>
            </a:custGeom>
            <a:solidFill>
              <a:schemeClr val="lt1"/>
            </a:solidFill>
            <a:ln>
              <a:noFill/>
            </a:ln>
          </p:spPr>
          <p:txBody>
            <a:bodyPr spcFirstLastPara="1" wrap="square" lIns="90000" tIns="4675" rIns="90000" bIns="4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7" name="Google Shape;857;p44"/>
            <p:cNvSpPr/>
            <p:nvPr/>
          </p:nvSpPr>
          <p:spPr>
            <a:xfrm>
              <a:off x="5657577" y="1469031"/>
              <a:ext cx="14150" cy="40092"/>
            </a:xfrm>
            <a:custGeom>
              <a:avLst/>
              <a:gdLst/>
              <a:ahLst/>
              <a:cxnLst/>
              <a:rect l="l" t="t" r="r" b="b"/>
              <a:pathLst>
                <a:path w="60" h="170" extrusionOk="0">
                  <a:moveTo>
                    <a:pt x="60" y="139"/>
                  </a:moveTo>
                  <a:lnTo>
                    <a:pt x="60" y="139"/>
                  </a:lnTo>
                  <a:cubicBezTo>
                    <a:pt x="60" y="31"/>
                    <a:pt x="60" y="31"/>
                    <a:pt x="60" y="31"/>
                  </a:cubicBezTo>
                  <a:cubicBezTo>
                    <a:pt x="60" y="16"/>
                    <a:pt x="49" y="1"/>
                    <a:pt x="34" y="1"/>
                  </a:cubicBezTo>
                  <a:cubicBezTo>
                    <a:pt x="15" y="-3"/>
                    <a:pt x="0" y="12"/>
                    <a:pt x="0" y="31"/>
                  </a:cubicBezTo>
                  <a:cubicBezTo>
                    <a:pt x="0" y="139"/>
                    <a:pt x="0" y="139"/>
                    <a:pt x="0" y="139"/>
                  </a:cubicBezTo>
                  <a:cubicBezTo>
                    <a:pt x="0" y="158"/>
                    <a:pt x="15" y="173"/>
                    <a:pt x="34" y="169"/>
                  </a:cubicBezTo>
                  <a:cubicBezTo>
                    <a:pt x="49" y="169"/>
                    <a:pt x="60" y="154"/>
                    <a:pt x="60" y="139"/>
                  </a:cubicBezTo>
                  <a:close/>
                </a:path>
              </a:pathLst>
            </a:custGeom>
            <a:solidFill>
              <a:schemeClr val="lt1"/>
            </a:solidFill>
            <a:ln>
              <a:noFill/>
            </a:ln>
          </p:spPr>
          <p:txBody>
            <a:bodyPr spcFirstLastPara="1" wrap="square" lIns="90000" tIns="16200" rIns="90000" bIns="16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58" name="Google Shape;858;p44"/>
            <p:cNvSpPr/>
            <p:nvPr/>
          </p:nvSpPr>
          <p:spPr>
            <a:xfrm>
              <a:off x="5425513" y="1526575"/>
              <a:ext cx="478043" cy="434644"/>
            </a:xfrm>
            <a:custGeom>
              <a:avLst/>
              <a:gdLst/>
              <a:ahLst/>
              <a:cxnLst/>
              <a:rect l="l" t="t" r="r" b="b"/>
              <a:pathLst>
                <a:path w="2027" h="1843" extrusionOk="0">
                  <a:moveTo>
                    <a:pt x="2024" y="1234"/>
                  </a:moveTo>
                  <a:lnTo>
                    <a:pt x="2024" y="1234"/>
                  </a:lnTo>
                  <a:cubicBezTo>
                    <a:pt x="2012" y="1156"/>
                    <a:pt x="2012" y="1156"/>
                    <a:pt x="2012" y="1156"/>
                  </a:cubicBezTo>
                  <a:lnTo>
                    <a:pt x="2012" y="1156"/>
                  </a:lnTo>
                  <a:lnTo>
                    <a:pt x="2012" y="1156"/>
                  </a:lnTo>
                  <a:cubicBezTo>
                    <a:pt x="1927" y="681"/>
                    <a:pt x="1927" y="681"/>
                    <a:pt x="1927" y="681"/>
                  </a:cubicBezTo>
                  <a:lnTo>
                    <a:pt x="1927" y="681"/>
                  </a:lnTo>
                  <a:cubicBezTo>
                    <a:pt x="1893" y="497"/>
                    <a:pt x="1893" y="497"/>
                    <a:pt x="1893" y="497"/>
                  </a:cubicBezTo>
                  <a:lnTo>
                    <a:pt x="1893" y="497"/>
                  </a:lnTo>
                  <a:cubicBezTo>
                    <a:pt x="1885" y="449"/>
                    <a:pt x="1844" y="419"/>
                    <a:pt x="1799" y="419"/>
                  </a:cubicBezTo>
                  <a:lnTo>
                    <a:pt x="1795" y="419"/>
                  </a:lnTo>
                  <a:cubicBezTo>
                    <a:pt x="1269" y="419"/>
                    <a:pt x="1269" y="419"/>
                    <a:pt x="1269" y="419"/>
                  </a:cubicBezTo>
                  <a:cubicBezTo>
                    <a:pt x="1291" y="378"/>
                    <a:pt x="1302" y="333"/>
                    <a:pt x="1302" y="288"/>
                  </a:cubicBezTo>
                  <a:cubicBezTo>
                    <a:pt x="1302" y="127"/>
                    <a:pt x="1171" y="0"/>
                    <a:pt x="1014" y="0"/>
                  </a:cubicBezTo>
                  <a:cubicBezTo>
                    <a:pt x="853" y="0"/>
                    <a:pt x="723" y="127"/>
                    <a:pt x="723" y="288"/>
                  </a:cubicBezTo>
                  <a:cubicBezTo>
                    <a:pt x="723" y="333"/>
                    <a:pt x="756" y="423"/>
                    <a:pt x="756" y="423"/>
                  </a:cubicBezTo>
                  <a:cubicBezTo>
                    <a:pt x="472" y="423"/>
                    <a:pt x="472" y="423"/>
                    <a:pt x="472" y="423"/>
                  </a:cubicBezTo>
                  <a:cubicBezTo>
                    <a:pt x="457" y="423"/>
                    <a:pt x="446" y="434"/>
                    <a:pt x="442" y="449"/>
                  </a:cubicBezTo>
                  <a:cubicBezTo>
                    <a:pt x="438" y="467"/>
                    <a:pt x="453" y="482"/>
                    <a:pt x="472" y="482"/>
                  </a:cubicBezTo>
                  <a:cubicBezTo>
                    <a:pt x="588" y="482"/>
                    <a:pt x="588" y="482"/>
                    <a:pt x="588" y="482"/>
                  </a:cubicBezTo>
                  <a:cubicBezTo>
                    <a:pt x="565" y="658"/>
                    <a:pt x="565" y="658"/>
                    <a:pt x="565" y="658"/>
                  </a:cubicBezTo>
                  <a:cubicBezTo>
                    <a:pt x="165" y="658"/>
                    <a:pt x="165" y="658"/>
                    <a:pt x="165" y="658"/>
                  </a:cubicBezTo>
                  <a:cubicBezTo>
                    <a:pt x="192" y="512"/>
                    <a:pt x="192" y="512"/>
                    <a:pt x="192" y="512"/>
                  </a:cubicBezTo>
                  <a:cubicBezTo>
                    <a:pt x="195" y="497"/>
                    <a:pt x="206" y="482"/>
                    <a:pt x="229" y="482"/>
                  </a:cubicBezTo>
                  <a:cubicBezTo>
                    <a:pt x="330" y="479"/>
                    <a:pt x="330" y="479"/>
                    <a:pt x="330" y="479"/>
                  </a:cubicBezTo>
                  <a:lnTo>
                    <a:pt x="330" y="479"/>
                  </a:lnTo>
                  <a:cubicBezTo>
                    <a:pt x="345" y="479"/>
                    <a:pt x="356" y="471"/>
                    <a:pt x="360" y="456"/>
                  </a:cubicBezTo>
                  <a:cubicBezTo>
                    <a:pt x="367" y="438"/>
                    <a:pt x="352" y="419"/>
                    <a:pt x="330" y="419"/>
                  </a:cubicBezTo>
                  <a:cubicBezTo>
                    <a:pt x="229" y="423"/>
                    <a:pt x="229" y="423"/>
                    <a:pt x="229" y="423"/>
                  </a:cubicBezTo>
                  <a:lnTo>
                    <a:pt x="229" y="423"/>
                  </a:lnTo>
                  <a:cubicBezTo>
                    <a:pt x="184" y="423"/>
                    <a:pt x="143" y="452"/>
                    <a:pt x="132" y="501"/>
                  </a:cubicBezTo>
                  <a:lnTo>
                    <a:pt x="132" y="501"/>
                  </a:lnTo>
                  <a:cubicBezTo>
                    <a:pt x="16" y="1156"/>
                    <a:pt x="16" y="1156"/>
                    <a:pt x="16" y="1156"/>
                  </a:cubicBezTo>
                  <a:lnTo>
                    <a:pt x="16" y="1156"/>
                  </a:lnTo>
                  <a:lnTo>
                    <a:pt x="16" y="1156"/>
                  </a:lnTo>
                  <a:cubicBezTo>
                    <a:pt x="1" y="1238"/>
                    <a:pt x="1" y="1238"/>
                    <a:pt x="1" y="1238"/>
                  </a:cubicBezTo>
                  <a:cubicBezTo>
                    <a:pt x="-3" y="1268"/>
                    <a:pt x="5" y="1297"/>
                    <a:pt x="23" y="1320"/>
                  </a:cubicBezTo>
                  <a:cubicBezTo>
                    <a:pt x="45" y="1346"/>
                    <a:pt x="76" y="1357"/>
                    <a:pt x="113" y="1357"/>
                  </a:cubicBezTo>
                  <a:cubicBezTo>
                    <a:pt x="876" y="1357"/>
                    <a:pt x="876" y="1357"/>
                    <a:pt x="876" y="1357"/>
                  </a:cubicBezTo>
                  <a:cubicBezTo>
                    <a:pt x="876" y="1470"/>
                    <a:pt x="876" y="1470"/>
                    <a:pt x="876" y="1470"/>
                  </a:cubicBezTo>
                  <a:cubicBezTo>
                    <a:pt x="816" y="1470"/>
                    <a:pt x="816" y="1470"/>
                    <a:pt x="816" y="1470"/>
                  </a:cubicBezTo>
                  <a:cubicBezTo>
                    <a:pt x="760" y="1470"/>
                    <a:pt x="715" y="1514"/>
                    <a:pt x="715" y="1570"/>
                  </a:cubicBezTo>
                  <a:cubicBezTo>
                    <a:pt x="715" y="1619"/>
                    <a:pt x="715" y="1619"/>
                    <a:pt x="715" y="1619"/>
                  </a:cubicBezTo>
                  <a:cubicBezTo>
                    <a:pt x="659" y="1619"/>
                    <a:pt x="659" y="1619"/>
                    <a:pt x="659" y="1619"/>
                  </a:cubicBezTo>
                  <a:cubicBezTo>
                    <a:pt x="599" y="1619"/>
                    <a:pt x="550" y="1668"/>
                    <a:pt x="550" y="1727"/>
                  </a:cubicBezTo>
                  <a:cubicBezTo>
                    <a:pt x="550" y="1795"/>
                    <a:pt x="550" y="1795"/>
                    <a:pt x="550" y="1795"/>
                  </a:cubicBezTo>
                  <a:cubicBezTo>
                    <a:pt x="550" y="1821"/>
                    <a:pt x="573" y="1843"/>
                    <a:pt x="599" y="1843"/>
                  </a:cubicBezTo>
                  <a:cubicBezTo>
                    <a:pt x="1425" y="1843"/>
                    <a:pt x="1425" y="1843"/>
                    <a:pt x="1425" y="1843"/>
                  </a:cubicBezTo>
                  <a:cubicBezTo>
                    <a:pt x="1452" y="1843"/>
                    <a:pt x="1470" y="1821"/>
                    <a:pt x="1470" y="1795"/>
                  </a:cubicBezTo>
                  <a:cubicBezTo>
                    <a:pt x="1470" y="1727"/>
                    <a:pt x="1470" y="1727"/>
                    <a:pt x="1470" y="1727"/>
                  </a:cubicBezTo>
                  <a:cubicBezTo>
                    <a:pt x="1470" y="1668"/>
                    <a:pt x="1422" y="1619"/>
                    <a:pt x="1362" y="1619"/>
                  </a:cubicBezTo>
                  <a:cubicBezTo>
                    <a:pt x="1309" y="1619"/>
                    <a:pt x="1309" y="1619"/>
                    <a:pt x="1309" y="1619"/>
                  </a:cubicBezTo>
                  <a:cubicBezTo>
                    <a:pt x="1309" y="1570"/>
                    <a:pt x="1309" y="1570"/>
                    <a:pt x="1309" y="1570"/>
                  </a:cubicBezTo>
                  <a:cubicBezTo>
                    <a:pt x="1309" y="1514"/>
                    <a:pt x="1261" y="1470"/>
                    <a:pt x="1205" y="1470"/>
                  </a:cubicBezTo>
                  <a:cubicBezTo>
                    <a:pt x="1145" y="1470"/>
                    <a:pt x="1145" y="1470"/>
                    <a:pt x="1145" y="1470"/>
                  </a:cubicBezTo>
                  <a:cubicBezTo>
                    <a:pt x="1145" y="1357"/>
                    <a:pt x="1145" y="1357"/>
                    <a:pt x="1145" y="1357"/>
                  </a:cubicBezTo>
                  <a:cubicBezTo>
                    <a:pt x="1373" y="1357"/>
                    <a:pt x="1373" y="1357"/>
                    <a:pt x="1373" y="1357"/>
                  </a:cubicBezTo>
                  <a:cubicBezTo>
                    <a:pt x="1388" y="1357"/>
                    <a:pt x="1403" y="1346"/>
                    <a:pt x="1407" y="1331"/>
                  </a:cubicBezTo>
                  <a:cubicBezTo>
                    <a:pt x="1407" y="1312"/>
                    <a:pt x="1392" y="1297"/>
                    <a:pt x="1373" y="1297"/>
                  </a:cubicBezTo>
                  <a:cubicBezTo>
                    <a:pt x="105" y="1297"/>
                    <a:pt x="105" y="1297"/>
                    <a:pt x="105" y="1297"/>
                  </a:cubicBezTo>
                  <a:cubicBezTo>
                    <a:pt x="90" y="1297"/>
                    <a:pt x="76" y="1290"/>
                    <a:pt x="64" y="1283"/>
                  </a:cubicBezTo>
                  <a:cubicBezTo>
                    <a:pt x="57" y="1271"/>
                    <a:pt x="57" y="1260"/>
                    <a:pt x="57" y="1245"/>
                  </a:cubicBezTo>
                  <a:cubicBezTo>
                    <a:pt x="64" y="1193"/>
                    <a:pt x="64" y="1193"/>
                    <a:pt x="64" y="1193"/>
                  </a:cubicBezTo>
                  <a:cubicBezTo>
                    <a:pt x="1960" y="1193"/>
                    <a:pt x="1960" y="1193"/>
                    <a:pt x="1960" y="1193"/>
                  </a:cubicBezTo>
                  <a:cubicBezTo>
                    <a:pt x="1967" y="1245"/>
                    <a:pt x="1967" y="1245"/>
                    <a:pt x="1967" y="1245"/>
                  </a:cubicBezTo>
                  <a:cubicBezTo>
                    <a:pt x="1971" y="1260"/>
                    <a:pt x="1967" y="1271"/>
                    <a:pt x="1960" y="1283"/>
                  </a:cubicBezTo>
                  <a:cubicBezTo>
                    <a:pt x="1949" y="1290"/>
                    <a:pt x="1938" y="1297"/>
                    <a:pt x="1919" y="1297"/>
                  </a:cubicBezTo>
                  <a:cubicBezTo>
                    <a:pt x="1519" y="1297"/>
                    <a:pt x="1519" y="1297"/>
                    <a:pt x="1519" y="1297"/>
                  </a:cubicBezTo>
                  <a:cubicBezTo>
                    <a:pt x="1504" y="1297"/>
                    <a:pt x="1489" y="1309"/>
                    <a:pt x="1485" y="1324"/>
                  </a:cubicBezTo>
                  <a:cubicBezTo>
                    <a:pt x="1485" y="1342"/>
                    <a:pt x="1500" y="1357"/>
                    <a:pt x="1519" y="1357"/>
                  </a:cubicBezTo>
                  <a:cubicBezTo>
                    <a:pt x="1915" y="1357"/>
                    <a:pt x="1915" y="1357"/>
                    <a:pt x="1915" y="1357"/>
                  </a:cubicBezTo>
                  <a:cubicBezTo>
                    <a:pt x="1953" y="1357"/>
                    <a:pt x="1983" y="1346"/>
                    <a:pt x="2005" y="1320"/>
                  </a:cubicBezTo>
                  <a:cubicBezTo>
                    <a:pt x="2024" y="1297"/>
                    <a:pt x="2031" y="1268"/>
                    <a:pt x="2024" y="1234"/>
                  </a:cubicBezTo>
                  <a:moveTo>
                    <a:pt x="1410" y="1727"/>
                  </a:moveTo>
                  <a:lnTo>
                    <a:pt x="1410" y="1727"/>
                  </a:lnTo>
                  <a:cubicBezTo>
                    <a:pt x="1410" y="1780"/>
                    <a:pt x="1410" y="1780"/>
                    <a:pt x="1410" y="1780"/>
                  </a:cubicBezTo>
                  <a:cubicBezTo>
                    <a:pt x="614" y="1780"/>
                    <a:pt x="614" y="1780"/>
                    <a:pt x="614" y="1780"/>
                  </a:cubicBezTo>
                  <a:cubicBezTo>
                    <a:pt x="614" y="1727"/>
                    <a:pt x="614" y="1727"/>
                    <a:pt x="614" y="1727"/>
                  </a:cubicBezTo>
                  <a:cubicBezTo>
                    <a:pt x="614" y="1701"/>
                    <a:pt x="633" y="1679"/>
                    <a:pt x="659" y="1679"/>
                  </a:cubicBezTo>
                  <a:cubicBezTo>
                    <a:pt x="745" y="1679"/>
                    <a:pt x="745" y="1679"/>
                    <a:pt x="745" y="1679"/>
                  </a:cubicBezTo>
                  <a:cubicBezTo>
                    <a:pt x="1276" y="1679"/>
                    <a:pt x="1276" y="1679"/>
                    <a:pt x="1276" y="1679"/>
                  </a:cubicBezTo>
                  <a:cubicBezTo>
                    <a:pt x="1362" y="1679"/>
                    <a:pt x="1362" y="1679"/>
                    <a:pt x="1362" y="1679"/>
                  </a:cubicBezTo>
                  <a:cubicBezTo>
                    <a:pt x="1388" y="1679"/>
                    <a:pt x="1410" y="1701"/>
                    <a:pt x="1410" y="1727"/>
                  </a:cubicBezTo>
                  <a:moveTo>
                    <a:pt x="1246" y="1570"/>
                  </a:moveTo>
                  <a:lnTo>
                    <a:pt x="1246" y="1570"/>
                  </a:lnTo>
                  <a:cubicBezTo>
                    <a:pt x="1246" y="1619"/>
                    <a:pt x="1246" y="1619"/>
                    <a:pt x="1246" y="1619"/>
                  </a:cubicBezTo>
                  <a:cubicBezTo>
                    <a:pt x="775" y="1619"/>
                    <a:pt x="775" y="1619"/>
                    <a:pt x="775" y="1619"/>
                  </a:cubicBezTo>
                  <a:cubicBezTo>
                    <a:pt x="775" y="1570"/>
                    <a:pt x="775" y="1570"/>
                    <a:pt x="775" y="1570"/>
                  </a:cubicBezTo>
                  <a:cubicBezTo>
                    <a:pt x="775" y="1548"/>
                    <a:pt x="794" y="1529"/>
                    <a:pt x="816" y="1529"/>
                  </a:cubicBezTo>
                  <a:cubicBezTo>
                    <a:pt x="906" y="1529"/>
                    <a:pt x="906" y="1529"/>
                    <a:pt x="906" y="1529"/>
                  </a:cubicBezTo>
                  <a:lnTo>
                    <a:pt x="906" y="1529"/>
                  </a:lnTo>
                  <a:cubicBezTo>
                    <a:pt x="1205" y="1529"/>
                    <a:pt x="1205" y="1529"/>
                    <a:pt x="1205" y="1529"/>
                  </a:cubicBezTo>
                  <a:cubicBezTo>
                    <a:pt x="1227" y="1529"/>
                    <a:pt x="1246" y="1548"/>
                    <a:pt x="1246" y="1570"/>
                  </a:cubicBezTo>
                  <a:moveTo>
                    <a:pt x="1085" y="1470"/>
                  </a:moveTo>
                  <a:lnTo>
                    <a:pt x="1085" y="1470"/>
                  </a:lnTo>
                  <a:cubicBezTo>
                    <a:pt x="939" y="1470"/>
                    <a:pt x="939" y="1470"/>
                    <a:pt x="939" y="1470"/>
                  </a:cubicBezTo>
                  <a:cubicBezTo>
                    <a:pt x="939" y="1357"/>
                    <a:pt x="939" y="1357"/>
                    <a:pt x="939" y="1357"/>
                  </a:cubicBezTo>
                  <a:cubicBezTo>
                    <a:pt x="1085" y="1357"/>
                    <a:pt x="1085" y="1357"/>
                    <a:pt x="1085" y="1357"/>
                  </a:cubicBezTo>
                  <a:cubicBezTo>
                    <a:pt x="1085" y="1470"/>
                    <a:pt x="1085" y="1470"/>
                    <a:pt x="1085" y="1470"/>
                  </a:cubicBezTo>
                  <a:moveTo>
                    <a:pt x="984" y="953"/>
                  </a:moveTo>
                  <a:lnTo>
                    <a:pt x="984" y="953"/>
                  </a:lnTo>
                  <a:cubicBezTo>
                    <a:pt x="984" y="1129"/>
                    <a:pt x="984" y="1129"/>
                    <a:pt x="984" y="1129"/>
                  </a:cubicBezTo>
                  <a:cubicBezTo>
                    <a:pt x="565" y="1129"/>
                    <a:pt x="565" y="1129"/>
                    <a:pt x="565" y="1129"/>
                  </a:cubicBezTo>
                  <a:cubicBezTo>
                    <a:pt x="588" y="953"/>
                    <a:pt x="588" y="953"/>
                    <a:pt x="588" y="953"/>
                  </a:cubicBezTo>
                  <a:lnTo>
                    <a:pt x="984" y="953"/>
                  </a:lnTo>
                  <a:moveTo>
                    <a:pt x="599" y="893"/>
                  </a:moveTo>
                  <a:lnTo>
                    <a:pt x="599" y="893"/>
                  </a:lnTo>
                  <a:cubicBezTo>
                    <a:pt x="621" y="718"/>
                    <a:pt x="621" y="718"/>
                    <a:pt x="621" y="718"/>
                  </a:cubicBezTo>
                  <a:cubicBezTo>
                    <a:pt x="984" y="718"/>
                    <a:pt x="984" y="718"/>
                    <a:pt x="984" y="718"/>
                  </a:cubicBezTo>
                  <a:cubicBezTo>
                    <a:pt x="984" y="893"/>
                    <a:pt x="984" y="893"/>
                    <a:pt x="984" y="893"/>
                  </a:cubicBezTo>
                  <a:lnTo>
                    <a:pt x="599" y="893"/>
                  </a:lnTo>
                  <a:moveTo>
                    <a:pt x="1044" y="953"/>
                  </a:moveTo>
                  <a:lnTo>
                    <a:pt x="1044" y="953"/>
                  </a:lnTo>
                  <a:cubicBezTo>
                    <a:pt x="1437" y="953"/>
                    <a:pt x="1437" y="953"/>
                    <a:pt x="1437" y="953"/>
                  </a:cubicBezTo>
                  <a:cubicBezTo>
                    <a:pt x="1463" y="1129"/>
                    <a:pt x="1463" y="1129"/>
                    <a:pt x="1463" y="1129"/>
                  </a:cubicBezTo>
                  <a:cubicBezTo>
                    <a:pt x="1044" y="1129"/>
                    <a:pt x="1044" y="1129"/>
                    <a:pt x="1044" y="1129"/>
                  </a:cubicBezTo>
                  <a:lnTo>
                    <a:pt x="1044" y="953"/>
                  </a:lnTo>
                  <a:moveTo>
                    <a:pt x="1044" y="893"/>
                  </a:moveTo>
                  <a:lnTo>
                    <a:pt x="1044" y="893"/>
                  </a:lnTo>
                  <a:cubicBezTo>
                    <a:pt x="1044" y="718"/>
                    <a:pt x="1044" y="718"/>
                    <a:pt x="1044" y="718"/>
                  </a:cubicBezTo>
                  <a:cubicBezTo>
                    <a:pt x="1407" y="718"/>
                    <a:pt x="1407" y="718"/>
                    <a:pt x="1407" y="718"/>
                  </a:cubicBezTo>
                  <a:cubicBezTo>
                    <a:pt x="1429" y="893"/>
                    <a:pt x="1429" y="893"/>
                    <a:pt x="1429" y="893"/>
                  </a:cubicBezTo>
                  <a:lnTo>
                    <a:pt x="1044" y="893"/>
                  </a:lnTo>
                  <a:moveTo>
                    <a:pt x="1044" y="479"/>
                  </a:moveTo>
                  <a:lnTo>
                    <a:pt x="1044" y="479"/>
                  </a:lnTo>
                  <a:cubicBezTo>
                    <a:pt x="1212" y="479"/>
                    <a:pt x="1212" y="479"/>
                    <a:pt x="1212" y="479"/>
                  </a:cubicBezTo>
                  <a:lnTo>
                    <a:pt x="1216" y="482"/>
                  </a:lnTo>
                  <a:cubicBezTo>
                    <a:pt x="1373" y="482"/>
                    <a:pt x="1373" y="482"/>
                    <a:pt x="1373" y="482"/>
                  </a:cubicBezTo>
                  <a:cubicBezTo>
                    <a:pt x="1396" y="658"/>
                    <a:pt x="1396" y="658"/>
                    <a:pt x="1396" y="658"/>
                  </a:cubicBezTo>
                  <a:cubicBezTo>
                    <a:pt x="1044" y="658"/>
                    <a:pt x="1044" y="658"/>
                    <a:pt x="1044" y="658"/>
                  </a:cubicBezTo>
                  <a:lnTo>
                    <a:pt x="1044" y="479"/>
                  </a:lnTo>
                  <a:moveTo>
                    <a:pt x="1470" y="718"/>
                  </a:moveTo>
                  <a:lnTo>
                    <a:pt x="1470" y="718"/>
                  </a:lnTo>
                  <a:cubicBezTo>
                    <a:pt x="1871" y="718"/>
                    <a:pt x="1871" y="718"/>
                    <a:pt x="1871" y="718"/>
                  </a:cubicBezTo>
                  <a:cubicBezTo>
                    <a:pt x="1900" y="893"/>
                    <a:pt x="1900" y="893"/>
                    <a:pt x="1900" y="893"/>
                  </a:cubicBezTo>
                  <a:cubicBezTo>
                    <a:pt x="1493" y="893"/>
                    <a:pt x="1493" y="893"/>
                    <a:pt x="1493" y="893"/>
                  </a:cubicBezTo>
                  <a:lnTo>
                    <a:pt x="1470" y="718"/>
                  </a:lnTo>
                  <a:moveTo>
                    <a:pt x="1833" y="512"/>
                  </a:moveTo>
                  <a:lnTo>
                    <a:pt x="1833" y="512"/>
                  </a:lnTo>
                  <a:cubicBezTo>
                    <a:pt x="1859" y="658"/>
                    <a:pt x="1859" y="658"/>
                    <a:pt x="1859" y="658"/>
                  </a:cubicBezTo>
                  <a:cubicBezTo>
                    <a:pt x="1463" y="658"/>
                    <a:pt x="1463" y="658"/>
                    <a:pt x="1463" y="658"/>
                  </a:cubicBezTo>
                  <a:cubicBezTo>
                    <a:pt x="1437" y="482"/>
                    <a:pt x="1437" y="482"/>
                    <a:pt x="1437" y="482"/>
                  </a:cubicBezTo>
                  <a:cubicBezTo>
                    <a:pt x="1795" y="482"/>
                    <a:pt x="1795" y="482"/>
                    <a:pt x="1795" y="482"/>
                  </a:cubicBezTo>
                  <a:cubicBezTo>
                    <a:pt x="1814" y="482"/>
                    <a:pt x="1829" y="497"/>
                    <a:pt x="1833" y="512"/>
                  </a:cubicBezTo>
                  <a:moveTo>
                    <a:pt x="786" y="288"/>
                  </a:moveTo>
                  <a:lnTo>
                    <a:pt x="786" y="288"/>
                  </a:lnTo>
                  <a:cubicBezTo>
                    <a:pt x="786" y="161"/>
                    <a:pt x="887" y="60"/>
                    <a:pt x="1014" y="60"/>
                  </a:cubicBezTo>
                  <a:cubicBezTo>
                    <a:pt x="1137" y="60"/>
                    <a:pt x="1238" y="161"/>
                    <a:pt x="1238" y="288"/>
                  </a:cubicBezTo>
                  <a:cubicBezTo>
                    <a:pt x="1238" y="336"/>
                    <a:pt x="1227" y="381"/>
                    <a:pt x="1197" y="419"/>
                  </a:cubicBezTo>
                  <a:cubicBezTo>
                    <a:pt x="1014" y="423"/>
                    <a:pt x="1014" y="423"/>
                    <a:pt x="1014" y="423"/>
                  </a:cubicBezTo>
                  <a:cubicBezTo>
                    <a:pt x="827" y="423"/>
                    <a:pt x="827" y="423"/>
                    <a:pt x="827" y="423"/>
                  </a:cubicBezTo>
                  <a:cubicBezTo>
                    <a:pt x="801" y="381"/>
                    <a:pt x="786" y="336"/>
                    <a:pt x="786" y="288"/>
                  </a:cubicBezTo>
                  <a:moveTo>
                    <a:pt x="655" y="482"/>
                  </a:moveTo>
                  <a:lnTo>
                    <a:pt x="655" y="482"/>
                  </a:lnTo>
                  <a:cubicBezTo>
                    <a:pt x="812" y="482"/>
                    <a:pt x="812" y="482"/>
                    <a:pt x="812" y="482"/>
                  </a:cubicBezTo>
                  <a:cubicBezTo>
                    <a:pt x="984" y="482"/>
                    <a:pt x="984" y="482"/>
                    <a:pt x="984" y="482"/>
                  </a:cubicBezTo>
                  <a:cubicBezTo>
                    <a:pt x="984" y="658"/>
                    <a:pt x="984" y="658"/>
                    <a:pt x="984" y="658"/>
                  </a:cubicBezTo>
                  <a:cubicBezTo>
                    <a:pt x="629" y="658"/>
                    <a:pt x="629" y="658"/>
                    <a:pt x="629" y="658"/>
                  </a:cubicBezTo>
                  <a:lnTo>
                    <a:pt x="655" y="482"/>
                  </a:lnTo>
                  <a:moveTo>
                    <a:pt x="554" y="718"/>
                  </a:moveTo>
                  <a:lnTo>
                    <a:pt x="554" y="718"/>
                  </a:lnTo>
                  <a:cubicBezTo>
                    <a:pt x="532" y="893"/>
                    <a:pt x="532" y="893"/>
                    <a:pt x="532" y="893"/>
                  </a:cubicBezTo>
                  <a:cubicBezTo>
                    <a:pt x="124" y="893"/>
                    <a:pt x="124" y="893"/>
                    <a:pt x="124" y="893"/>
                  </a:cubicBezTo>
                  <a:cubicBezTo>
                    <a:pt x="154" y="718"/>
                    <a:pt x="154" y="718"/>
                    <a:pt x="154" y="718"/>
                  </a:cubicBezTo>
                  <a:cubicBezTo>
                    <a:pt x="554" y="718"/>
                    <a:pt x="554" y="718"/>
                    <a:pt x="554" y="718"/>
                  </a:cubicBezTo>
                  <a:moveTo>
                    <a:pt x="113" y="953"/>
                  </a:moveTo>
                  <a:lnTo>
                    <a:pt x="113" y="953"/>
                  </a:lnTo>
                  <a:cubicBezTo>
                    <a:pt x="520" y="953"/>
                    <a:pt x="520" y="953"/>
                    <a:pt x="520" y="953"/>
                  </a:cubicBezTo>
                  <a:cubicBezTo>
                    <a:pt x="498" y="1129"/>
                    <a:pt x="498" y="1129"/>
                    <a:pt x="498" y="1129"/>
                  </a:cubicBezTo>
                  <a:lnTo>
                    <a:pt x="498" y="1129"/>
                  </a:lnTo>
                  <a:cubicBezTo>
                    <a:pt x="79" y="1129"/>
                    <a:pt x="79" y="1129"/>
                    <a:pt x="79" y="1129"/>
                  </a:cubicBezTo>
                  <a:lnTo>
                    <a:pt x="113" y="953"/>
                  </a:lnTo>
                  <a:moveTo>
                    <a:pt x="1526" y="1129"/>
                  </a:moveTo>
                  <a:lnTo>
                    <a:pt x="1526" y="1129"/>
                  </a:lnTo>
                  <a:lnTo>
                    <a:pt x="1526" y="1129"/>
                  </a:lnTo>
                  <a:cubicBezTo>
                    <a:pt x="1504" y="953"/>
                    <a:pt x="1504" y="953"/>
                    <a:pt x="1504" y="953"/>
                  </a:cubicBezTo>
                  <a:cubicBezTo>
                    <a:pt x="1911" y="953"/>
                    <a:pt x="1911" y="953"/>
                    <a:pt x="1911" y="953"/>
                  </a:cubicBezTo>
                  <a:cubicBezTo>
                    <a:pt x="1945" y="1129"/>
                    <a:pt x="1945" y="1129"/>
                    <a:pt x="1945" y="1129"/>
                  </a:cubicBezTo>
                  <a:lnTo>
                    <a:pt x="1526" y="1129"/>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59" name="Google Shape;859;p44"/>
          <p:cNvGrpSpPr/>
          <p:nvPr/>
        </p:nvGrpSpPr>
        <p:grpSpPr>
          <a:xfrm>
            <a:off x="6860561" y="1506293"/>
            <a:ext cx="491250" cy="416956"/>
            <a:chOff x="5969825" y="1544263"/>
            <a:chExt cx="491250" cy="416956"/>
          </a:xfrm>
        </p:grpSpPr>
        <p:sp>
          <p:nvSpPr>
            <p:cNvPr id="860" name="Google Shape;860;p44"/>
            <p:cNvSpPr/>
            <p:nvPr/>
          </p:nvSpPr>
          <p:spPr>
            <a:xfrm>
              <a:off x="5969825" y="1544263"/>
              <a:ext cx="491250" cy="416956"/>
            </a:xfrm>
            <a:custGeom>
              <a:avLst/>
              <a:gdLst/>
              <a:ahLst/>
              <a:cxnLst/>
              <a:rect l="l" t="t" r="r" b="b"/>
              <a:pathLst>
                <a:path w="2083" h="1768" extrusionOk="0">
                  <a:moveTo>
                    <a:pt x="2083" y="467"/>
                  </a:moveTo>
                  <a:lnTo>
                    <a:pt x="2083" y="467"/>
                  </a:lnTo>
                  <a:cubicBezTo>
                    <a:pt x="2083" y="404"/>
                    <a:pt x="2034" y="355"/>
                    <a:pt x="1971" y="355"/>
                  </a:cubicBezTo>
                  <a:cubicBezTo>
                    <a:pt x="1933" y="355"/>
                    <a:pt x="1933" y="355"/>
                    <a:pt x="1933" y="355"/>
                  </a:cubicBezTo>
                  <a:cubicBezTo>
                    <a:pt x="1933" y="292"/>
                    <a:pt x="1933" y="292"/>
                    <a:pt x="1933" y="292"/>
                  </a:cubicBezTo>
                  <a:cubicBezTo>
                    <a:pt x="1933" y="224"/>
                    <a:pt x="1884" y="172"/>
                    <a:pt x="1825" y="168"/>
                  </a:cubicBezTo>
                  <a:cubicBezTo>
                    <a:pt x="1825" y="112"/>
                    <a:pt x="1825" y="112"/>
                    <a:pt x="1825" y="112"/>
                  </a:cubicBezTo>
                  <a:cubicBezTo>
                    <a:pt x="1825" y="52"/>
                    <a:pt x="1772" y="0"/>
                    <a:pt x="1709" y="0"/>
                  </a:cubicBezTo>
                  <a:cubicBezTo>
                    <a:pt x="1675" y="0"/>
                    <a:pt x="1675" y="0"/>
                    <a:pt x="1675" y="0"/>
                  </a:cubicBezTo>
                  <a:cubicBezTo>
                    <a:pt x="1615" y="0"/>
                    <a:pt x="1563" y="52"/>
                    <a:pt x="1563" y="112"/>
                  </a:cubicBezTo>
                  <a:cubicBezTo>
                    <a:pt x="1563" y="168"/>
                    <a:pt x="1563" y="168"/>
                    <a:pt x="1563" y="168"/>
                  </a:cubicBezTo>
                  <a:cubicBezTo>
                    <a:pt x="1413" y="168"/>
                    <a:pt x="1413" y="168"/>
                    <a:pt x="1413" y="168"/>
                  </a:cubicBezTo>
                  <a:cubicBezTo>
                    <a:pt x="1384" y="75"/>
                    <a:pt x="1384" y="75"/>
                    <a:pt x="1384" y="75"/>
                  </a:cubicBezTo>
                  <a:cubicBezTo>
                    <a:pt x="1369" y="22"/>
                    <a:pt x="1335" y="11"/>
                    <a:pt x="1309" y="11"/>
                  </a:cubicBezTo>
                  <a:cubicBezTo>
                    <a:pt x="778" y="11"/>
                    <a:pt x="778" y="11"/>
                    <a:pt x="778" y="11"/>
                  </a:cubicBezTo>
                  <a:cubicBezTo>
                    <a:pt x="755" y="11"/>
                    <a:pt x="722" y="22"/>
                    <a:pt x="703" y="75"/>
                  </a:cubicBezTo>
                  <a:cubicBezTo>
                    <a:pt x="677" y="168"/>
                    <a:pt x="677" y="168"/>
                    <a:pt x="677" y="168"/>
                  </a:cubicBezTo>
                  <a:cubicBezTo>
                    <a:pt x="516" y="168"/>
                    <a:pt x="516" y="168"/>
                    <a:pt x="516" y="168"/>
                  </a:cubicBezTo>
                  <a:cubicBezTo>
                    <a:pt x="516" y="112"/>
                    <a:pt x="516" y="112"/>
                    <a:pt x="516" y="112"/>
                  </a:cubicBezTo>
                  <a:cubicBezTo>
                    <a:pt x="516" y="52"/>
                    <a:pt x="464" y="0"/>
                    <a:pt x="404" y="0"/>
                  </a:cubicBezTo>
                  <a:cubicBezTo>
                    <a:pt x="366" y="0"/>
                    <a:pt x="366" y="0"/>
                    <a:pt x="366" y="0"/>
                  </a:cubicBezTo>
                  <a:cubicBezTo>
                    <a:pt x="303" y="0"/>
                    <a:pt x="250" y="52"/>
                    <a:pt x="250" y="112"/>
                  </a:cubicBezTo>
                  <a:cubicBezTo>
                    <a:pt x="250" y="168"/>
                    <a:pt x="250" y="168"/>
                    <a:pt x="250" y="168"/>
                  </a:cubicBezTo>
                  <a:cubicBezTo>
                    <a:pt x="191" y="172"/>
                    <a:pt x="142" y="228"/>
                    <a:pt x="142" y="292"/>
                  </a:cubicBezTo>
                  <a:cubicBezTo>
                    <a:pt x="142" y="355"/>
                    <a:pt x="142" y="355"/>
                    <a:pt x="142" y="355"/>
                  </a:cubicBezTo>
                  <a:cubicBezTo>
                    <a:pt x="108" y="355"/>
                    <a:pt x="108" y="355"/>
                    <a:pt x="108" y="355"/>
                  </a:cubicBezTo>
                  <a:cubicBezTo>
                    <a:pt x="49" y="355"/>
                    <a:pt x="0" y="404"/>
                    <a:pt x="0" y="467"/>
                  </a:cubicBezTo>
                  <a:cubicBezTo>
                    <a:pt x="0" y="527"/>
                    <a:pt x="45" y="575"/>
                    <a:pt x="105" y="579"/>
                  </a:cubicBezTo>
                  <a:cubicBezTo>
                    <a:pt x="105" y="1424"/>
                    <a:pt x="105" y="1424"/>
                    <a:pt x="105" y="1424"/>
                  </a:cubicBezTo>
                  <a:cubicBezTo>
                    <a:pt x="60" y="1432"/>
                    <a:pt x="26" y="1469"/>
                    <a:pt x="26" y="1514"/>
                  </a:cubicBezTo>
                  <a:cubicBezTo>
                    <a:pt x="26" y="1709"/>
                    <a:pt x="26" y="1709"/>
                    <a:pt x="26" y="1709"/>
                  </a:cubicBezTo>
                  <a:cubicBezTo>
                    <a:pt x="26" y="1742"/>
                    <a:pt x="52" y="1768"/>
                    <a:pt x="86" y="1768"/>
                  </a:cubicBezTo>
                  <a:cubicBezTo>
                    <a:pt x="1982" y="1768"/>
                    <a:pt x="1982" y="1768"/>
                    <a:pt x="1982" y="1768"/>
                  </a:cubicBezTo>
                  <a:cubicBezTo>
                    <a:pt x="2012" y="1768"/>
                    <a:pt x="2038" y="1742"/>
                    <a:pt x="2038" y="1709"/>
                  </a:cubicBezTo>
                  <a:cubicBezTo>
                    <a:pt x="2038" y="1514"/>
                    <a:pt x="2038" y="1514"/>
                    <a:pt x="2038" y="1514"/>
                  </a:cubicBezTo>
                  <a:cubicBezTo>
                    <a:pt x="2038" y="1473"/>
                    <a:pt x="2012" y="1439"/>
                    <a:pt x="1974" y="1428"/>
                  </a:cubicBezTo>
                  <a:cubicBezTo>
                    <a:pt x="1974" y="579"/>
                    <a:pt x="1974" y="579"/>
                    <a:pt x="1974" y="579"/>
                  </a:cubicBezTo>
                  <a:cubicBezTo>
                    <a:pt x="2034" y="575"/>
                    <a:pt x="2083" y="527"/>
                    <a:pt x="2083" y="467"/>
                  </a:cubicBezTo>
                  <a:moveTo>
                    <a:pt x="1623" y="116"/>
                  </a:moveTo>
                  <a:lnTo>
                    <a:pt x="1623" y="116"/>
                  </a:lnTo>
                  <a:cubicBezTo>
                    <a:pt x="1623" y="86"/>
                    <a:pt x="1649" y="60"/>
                    <a:pt x="1675" y="60"/>
                  </a:cubicBezTo>
                  <a:cubicBezTo>
                    <a:pt x="1709" y="60"/>
                    <a:pt x="1709" y="60"/>
                    <a:pt x="1709" y="60"/>
                  </a:cubicBezTo>
                  <a:cubicBezTo>
                    <a:pt x="1739" y="60"/>
                    <a:pt x="1761" y="86"/>
                    <a:pt x="1761" y="116"/>
                  </a:cubicBezTo>
                  <a:cubicBezTo>
                    <a:pt x="1761" y="168"/>
                    <a:pt x="1761" y="168"/>
                    <a:pt x="1761" y="168"/>
                  </a:cubicBezTo>
                  <a:cubicBezTo>
                    <a:pt x="1623" y="168"/>
                    <a:pt x="1623" y="168"/>
                    <a:pt x="1623" y="168"/>
                  </a:cubicBezTo>
                  <a:cubicBezTo>
                    <a:pt x="1623" y="116"/>
                    <a:pt x="1623" y="116"/>
                    <a:pt x="1623" y="116"/>
                  </a:cubicBezTo>
                  <a:moveTo>
                    <a:pt x="748" y="89"/>
                  </a:moveTo>
                  <a:lnTo>
                    <a:pt x="748" y="89"/>
                  </a:lnTo>
                  <a:cubicBezTo>
                    <a:pt x="755" y="71"/>
                    <a:pt x="759" y="71"/>
                    <a:pt x="767" y="71"/>
                  </a:cubicBezTo>
                  <a:cubicBezTo>
                    <a:pt x="1313" y="71"/>
                    <a:pt x="1313" y="71"/>
                    <a:pt x="1313" y="71"/>
                  </a:cubicBezTo>
                  <a:cubicBezTo>
                    <a:pt x="1320" y="71"/>
                    <a:pt x="1324" y="71"/>
                    <a:pt x="1331" y="89"/>
                  </a:cubicBezTo>
                  <a:cubicBezTo>
                    <a:pt x="1353" y="168"/>
                    <a:pt x="1353" y="168"/>
                    <a:pt x="1353" y="168"/>
                  </a:cubicBezTo>
                  <a:cubicBezTo>
                    <a:pt x="722" y="168"/>
                    <a:pt x="722" y="168"/>
                    <a:pt x="722" y="168"/>
                  </a:cubicBezTo>
                  <a:lnTo>
                    <a:pt x="748" y="89"/>
                  </a:lnTo>
                  <a:moveTo>
                    <a:pt x="370" y="60"/>
                  </a:moveTo>
                  <a:lnTo>
                    <a:pt x="370" y="60"/>
                  </a:lnTo>
                  <a:cubicBezTo>
                    <a:pt x="400" y="60"/>
                    <a:pt x="400" y="60"/>
                    <a:pt x="400" y="60"/>
                  </a:cubicBezTo>
                  <a:cubicBezTo>
                    <a:pt x="430" y="60"/>
                    <a:pt x="456" y="86"/>
                    <a:pt x="456" y="116"/>
                  </a:cubicBezTo>
                  <a:cubicBezTo>
                    <a:pt x="456" y="168"/>
                    <a:pt x="456" y="168"/>
                    <a:pt x="456" y="168"/>
                  </a:cubicBezTo>
                  <a:cubicBezTo>
                    <a:pt x="318" y="168"/>
                    <a:pt x="318" y="168"/>
                    <a:pt x="318" y="168"/>
                  </a:cubicBezTo>
                  <a:cubicBezTo>
                    <a:pt x="318" y="116"/>
                    <a:pt x="318" y="116"/>
                    <a:pt x="318" y="116"/>
                  </a:cubicBezTo>
                  <a:cubicBezTo>
                    <a:pt x="318" y="86"/>
                    <a:pt x="340" y="60"/>
                    <a:pt x="370" y="60"/>
                  </a:cubicBezTo>
                  <a:moveTo>
                    <a:pt x="202" y="292"/>
                  </a:moveTo>
                  <a:lnTo>
                    <a:pt x="202" y="292"/>
                  </a:lnTo>
                  <a:cubicBezTo>
                    <a:pt x="202" y="258"/>
                    <a:pt x="232" y="228"/>
                    <a:pt x="265" y="228"/>
                  </a:cubicBezTo>
                  <a:cubicBezTo>
                    <a:pt x="284" y="228"/>
                    <a:pt x="284" y="228"/>
                    <a:pt x="284" y="228"/>
                  </a:cubicBezTo>
                  <a:cubicBezTo>
                    <a:pt x="486" y="228"/>
                    <a:pt x="486" y="228"/>
                    <a:pt x="486" y="228"/>
                  </a:cubicBezTo>
                  <a:cubicBezTo>
                    <a:pt x="688" y="228"/>
                    <a:pt x="688" y="228"/>
                    <a:pt x="688" y="228"/>
                  </a:cubicBezTo>
                  <a:cubicBezTo>
                    <a:pt x="1391" y="228"/>
                    <a:pt x="1391" y="228"/>
                    <a:pt x="1391" y="228"/>
                  </a:cubicBezTo>
                  <a:cubicBezTo>
                    <a:pt x="1593" y="228"/>
                    <a:pt x="1593" y="228"/>
                    <a:pt x="1593" y="228"/>
                  </a:cubicBezTo>
                  <a:cubicBezTo>
                    <a:pt x="1795" y="228"/>
                    <a:pt x="1795" y="228"/>
                    <a:pt x="1795" y="228"/>
                  </a:cubicBezTo>
                  <a:cubicBezTo>
                    <a:pt x="1813" y="228"/>
                    <a:pt x="1813" y="228"/>
                    <a:pt x="1813" y="228"/>
                  </a:cubicBezTo>
                  <a:cubicBezTo>
                    <a:pt x="1847" y="228"/>
                    <a:pt x="1877" y="258"/>
                    <a:pt x="1877" y="292"/>
                  </a:cubicBezTo>
                  <a:cubicBezTo>
                    <a:pt x="1877" y="355"/>
                    <a:pt x="1877" y="355"/>
                    <a:pt x="1877" y="355"/>
                  </a:cubicBezTo>
                  <a:cubicBezTo>
                    <a:pt x="202" y="355"/>
                    <a:pt x="202" y="355"/>
                    <a:pt x="202" y="355"/>
                  </a:cubicBezTo>
                  <a:lnTo>
                    <a:pt x="202" y="292"/>
                  </a:lnTo>
                  <a:moveTo>
                    <a:pt x="1978" y="1705"/>
                  </a:moveTo>
                  <a:lnTo>
                    <a:pt x="1978" y="1705"/>
                  </a:lnTo>
                  <a:cubicBezTo>
                    <a:pt x="86" y="1705"/>
                    <a:pt x="86" y="1705"/>
                    <a:pt x="86" y="1705"/>
                  </a:cubicBezTo>
                  <a:cubicBezTo>
                    <a:pt x="86" y="1518"/>
                    <a:pt x="86" y="1518"/>
                    <a:pt x="86" y="1518"/>
                  </a:cubicBezTo>
                  <a:cubicBezTo>
                    <a:pt x="86" y="1499"/>
                    <a:pt x="101" y="1484"/>
                    <a:pt x="120" y="1484"/>
                  </a:cubicBezTo>
                  <a:cubicBezTo>
                    <a:pt x="176" y="1484"/>
                    <a:pt x="176" y="1484"/>
                    <a:pt x="176" y="1484"/>
                  </a:cubicBezTo>
                  <a:cubicBezTo>
                    <a:pt x="194" y="1484"/>
                    <a:pt x="209" y="1499"/>
                    <a:pt x="209" y="1518"/>
                  </a:cubicBezTo>
                  <a:cubicBezTo>
                    <a:pt x="209" y="1574"/>
                    <a:pt x="209" y="1574"/>
                    <a:pt x="209" y="1574"/>
                  </a:cubicBezTo>
                  <a:cubicBezTo>
                    <a:pt x="209" y="1593"/>
                    <a:pt x="224" y="1604"/>
                    <a:pt x="239" y="1604"/>
                  </a:cubicBezTo>
                  <a:cubicBezTo>
                    <a:pt x="983" y="1604"/>
                    <a:pt x="983" y="1604"/>
                    <a:pt x="983" y="1604"/>
                  </a:cubicBezTo>
                  <a:cubicBezTo>
                    <a:pt x="998" y="1604"/>
                    <a:pt x="1010" y="1596"/>
                    <a:pt x="1013" y="1581"/>
                  </a:cubicBezTo>
                  <a:cubicBezTo>
                    <a:pt x="1017" y="1563"/>
                    <a:pt x="1002" y="1544"/>
                    <a:pt x="983" y="1544"/>
                  </a:cubicBezTo>
                  <a:cubicBezTo>
                    <a:pt x="273" y="1544"/>
                    <a:pt x="273" y="1544"/>
                    <a:pt x="273" y="1544"/>
                  </a:cubicBezTo>
                  <a:cubicBezTo>
                    <a:pt x="273" y="1514"/>
                    <a:pt x="273" y="1514"/>
                    <a:pt x="273" y="1514"/>
                  </a:cubicBezTo>
                  <a:cubicBezTo>
                    <a:pt x="273" y="1462"/>
                    <a:pt x="228" y="1421"/>
                    <a:pt x="179" y="1421"/>
                  </a:cubicBezTo>
                  <a:cubicBezTo>
                    <a:pt x="165" y="1421"/>
                    <a:pt x="165" y="1421"/>
                    <a:pt x="165" y="1421"/>
                  </a:cubicBezTo>
                  <a:cubicBezTo>
                    <a:pt x="165" y="579"/>
                    <a:pt x="165" y="579"/>
                    <a:pt x="165" y="579"/>
                  </a:cubicBezTo>
                  <a:cubicBezTo>
                    <a:pt x="983" y="579"/>
                    <a:pt x="983" y="579"/>
                    <a:pt x="983" y="579"/>
                  </a:cubicBezTo>
                  <a:cubicBezTo>
                    <a:pt x="998" y="579"/>
                    <a:pt x="1013" y="568"/>
                    <a:pt x="1013" y="553"/>
                  </a:cubicBezTo>
                  <a:cubicBezTo>
                    <a:pt x="1021" y="535"/>
                    <a:pt x="1006" y="516"/>
                    <a:pt x="983" y="516"/>
                  </a:cubicBezTo>
                  <a:cubicBezTo>
                    <a:pt x="112" y="516"/>
                    <a:pt x="112" y="516"/>
                    <a:pt x="112" y="516"/>
                  </a:cubicBezTo>
                  <a:cubicBezTo>
                    <a:pt x="86" y="516"/>
                    <a:pt x="60" y="497"/>
                    <a:pt x="60" y="467"/>
                  </a:cubicBezTo>
                  <a:cubicBezTo>
                    <a:pt x="60" y="437"/>
                    <a:pt x="82" y="415"/>
                    <a:pt x="112" y="415"/>
                  </a:cubicBezTo>
                  <a:cubicBezTo>
                    <a:pt x="1967" y="415"/>
                    <a:pt x="1967" y="415"/>
                    <a:pt x="1967" y="415"/>
                  </a:cubicBezTo>
                  <a:cubicBezTo>
                    <a:pt x="1989" y="415"/>
                    <a:pt x="2015" y="434"/>
                    <a:pt x="2019" y="460"/>
                  </a:cubicBezTo>
                  <a:cubicBezTo>
                    <a:pt x="2023" y="490"/>
                    <a:pt x="1997" y="516"/>
                    <a:pt x="1967" y="516"/>
                  </a:cubicBezTo>
                  <a:cubicBezTo>
                    <a:pt x="1118" y="516"/>
                    <a:pt x="1118" y="516"/>
                    <a:pt x="1118" y="516"/>
                  </a:cubicBezTo>
                  <a:cubicBezTo>
                    <a:pt x="1103" y="516"/>
                    <a:pt x="1092" y="527"/>
                    <a:pt x="1088" y="542"/>
                  </a:cubicBezTo>
                  <a:cubicBezTo>
                    <a:pt x="1084" y="561"/>
                    <a:pt x="1099" y="579"/>
                    <a:pt x="1118" y="579"/>
                  </a:cubicBezTo>
                  <a:cubicBezTo>
                    <a:pt x="1915" y="579"/>
                    <a:pt x="1915" y="579"/>
                    <a:pt x="1915" y="579"/>
                  </a:cubicBezTo>
                  <a:cubicBezTo>
                    <a:pt x="1915" y="1421"/>
                    <a:pt x="1915" y="1421"/>
                    <a:pt x="1915" y="1421"/>
                  </a:cubicBezTo>
                  <a:cubicBezTo>
                    <a:pt x="1884" y="1421"/>
                    <a:pt x="1884" y="1421"/>
                    <a:pt x="1884" y="1421"/>
                  </a:cubicBezTo>
                  <a:cubicBezTo>
                    <a:pt x="1832" y="1421"/>
                    <a:pt x="1791" y="1466"/>
                    <a:pt x="1791" y="1514"/>
                  </a:cubicBezTo>
                  <a:cubicBezTo>
                    <a:pt x="1791" y="1544"/>
                    <a:pt x="1791" y="1544"/>
                    <a:pt x="1791" y="1544"/>
                  </a:cubicBezTo>
                  <a:cubicBezTo>
                    <a:pt x="1110" y="1544"/>
                    <a:pt x="1110" y="1544"/>
                    <a:pt x="1110" y="1544"/>
                  </a:cubicBezTo>
                  <a:cubicBezTo>
                    <a:pt x="1099" y="1544"/>
                    <a:pt x="1088" y="1548"/>
                    <a:pt x="1084" y="1559"/>
                  </a:cubicBezTo>
                  <a:cubicBezTo>
                    <a:pt x="1073" y="1581"/>
                    <a:pt x="1092" y="1604"/>
                    <a:pt x="1110" y="1604"/>
                  </a:cubicBezTo>
                  <a:cubicBezTo>
                    <a:pt x="1825" y="1604"/>
                    <a:pt x="1825" y="1604"/>
                    <a:pt x="1825" y="1604"/>
                  </a:cubicBezTo>
                  <a:cubicBezTo>
                    <a:pt x="1840" y="1604"/>
                    <a:pt x="1851" y="1593"/>
                    <a:pt x="1851" y="1578"/>
                  </a:cubicBezTo>
                  <a:cubicBezTo>
                    <a:pt x="1851" y="1518"/>
                    <a:pt x="1851" y="1518"/>
                    <a:pt x="1851" y="1518"/>
                  </a:cubicBezTo>
                  <a:cubicBezTo>
                    <a:pt x="1851" y="1499"/>
                    <a:pt x="1866" y="1484"/>
                    <a:pt x="1884" y="1484"/>
                  </a:cubicBezTo>
                  <a:cubicBezTo>
                    <a:pt x="1944" y="1484"/>
                    <a:pt x="1944" y="1484"/>
                    <a:pt x="1944" y="1484"/>
                  </a:cubicBezTo>
                  <a:cubicBezTo>
                    <a:pt x="1963" y="1484"/>
                    <a:pt x="1978" y="1499"/>
                    <a:pt x="1978" y="1518"/>
                  </a:cubicBezTo>
                  <a:cubicBezTo>
                    <a:pt x="1978" y="1705"/>
                    <a:pt x="1978" y="1705"/>
                    <a:pt x="1978" y="170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1" name="Google Shape;861;p44"/>
            <p:cNvSpPr/>
            <p:nvPr/>
          </p:nvSpPr>
          <p:spPr>
            <a:xfrm>
              <a:off x="6158024" y="1714772"/>
              <a:ext cx="113438" cy="161075"/>
            </a:xfrm>
            <a:custGeom>
              <a:avLst/>
              <a:gdLst/>
              <a:ahLst/>
              <a:cxnLst/>
              <a:rect l="l" t="t" r="r" b="b"/>
              <a:pathLst>
                <a:path w="481" h="683" extrusionOk="0">
                  <a:moveTo>
                    <a:pt x="477" y="286"/>
                  </a:moveTo>
                  <a:lnTo>
                    <a:pt x="477" y="286"/>
                  </a:lnTo>
                  <a:cubicBezTo>
                    <a:pt x="466" y="264"/>
                    <a:pt x="436" y="264"/>
                    <a:pt x="425" y="264"/>
                  </a:cubicBezTo>
                  <a:cubicBezTo>
                    <a:pt x="286" y="264"/>
                    <a:pt x="286" y="264"/>
                    <a:pt x="286" y="264"/>
                  </a:cubicBezTo>
                  <a:cubicBezTo>
                    <a:pt x="331" y="70"/>
                    <a:pt x="331" y="70"/>
                    <a:pt x="331" y="70"/>
                  </a:cubicBezTo>
                  <a:cubicBezTo>
                    <a:pt x="339" y="51"/>
                    <a:pt x="346" y="17"/>
                    <a:pt x="316" y="2"/>
                  </a:cubicBezTo>
                  <a:cubicBezTo>
                    <a:pt x="290" y="-9"/>
                    <a:pt x="264" y="21"/>
                    <a:pt x="245" y="43"/>
                  </a:cubicBezTo>
                  <a:cubicBezTo>
                    <a:pt x="21" y="335"/>
                    <a:pt x="21" y="335"/>
                    <a:pt x="21" y="335"/>
                  </a:cubicBezTo>
                  <a:cubicBezTo>
                    <a:pt x="9" y="350"/>
                    <a:pt x="-9" y="376"/>
                    <a:pt x="6" y="402"/>
                  </a:cubicBezTo>
                  <a:cubicBezTo>
                    <a:pt x="17" y="425"/>
                    <a:pt x="47" y="425"/>
                    <a:pt x="58" y="425"/>
                  </a:cubicBezTo>
                  <a:cubicBezTo>
                    <a:pt x="196" y="425"/>
                    <a:pt x="196" y="425"/>
                    <a:pt x="196" y="425"/>
                  </a:cubicBezTo>
                  <a:cubicBezTo>
                    <a:pt x="148" y="619"/>
                    <a:pt x="148" y="619"/>
                    <a:pt x="148" y="619"/>
                  </a:cubicBezTo>
                  <a:cubicBezTo>
                    <a:pt x="140" y="649"/>
                    <a:pt x="148" y="668"/>
                    <a:pt x="167" y="679"/>
                  </a:cubicBezTo>
                  <a:cubicBezTo>
                    <a:pt x="170" y="679"/>
                    <a:pt x="178" y="683"/>
                    <a:pt x="182" y="683"/>
                  </a:cubicBezTo>
                  <a:cubicBezTo>
                    <a:pt x="208" y="683"/>
                    <a:pt x="227" y="653"/>
                    <a:pt x="234" y="645"/>
                  </a:cubicBezTo>
                  <a:cubicBezTo>
                    <a:pt x="458" y="350"/>
                    <a:pt x="458" y="350"/>
                    <a:pt x="458" y="350"/>
                  </a:cubicBezTo>
                  <a:cubicBezTo>
                    <a:pt x="470" y="335"/>
                    <a:pt x="488" y="313"/>
                    <a:pt x="477" y="286"/>
                  </a:cubicBezTo>
                  <a:moveTo>
                    <a:pt x="227" y="552"/>
                  </a:moveTo>
                  <a:lnTo>
                    <a:pt x="227" y="552"/>
                  </a:lnTo>
                  <a:cubicBezTo>
                    <a:pt x="256" y="436"/>
                    <a:pt x="256" y="436"/>
                    <a:pt x="256" y="436"/>
                  </a:cubicBezTo>
                  <a:cubicBezTo>
                    <a:pt x="256" y="421"/>
                    <a:pt x="260" y="398"/>
                    <a:pt x="249" y="384"/>
                  </a:cubicBezTo>
                  <a:cubicBezTo>
                    <a:pt x="234" y="365"/>
                    <a:pt x="215" y="365"/>
                    <a:pt x="200" y="365"/>
                  </a:cubicBezTo>
                  <a:cubicBezTo>
                    <a:pt x="81" y="365"/>
                    <a:pt x="81" y="365"/>
                    <a:pt x="81" y="365"/>
                  </a:cubicBezTo>
                  <a:cubicBezTo>
                    <a:pt x="256" y="137"/>
                    <a:pt x="256" y="137"/>
                    <a:pt x="256" y="137"/>
                  </a:cubicBezTo>
                  <a:cubicBezTo>
                    <a:pt x="227" y="260"/>
                    <a:pt x="227" y="260"/>
                    <a:pt x="227" y="260"/>
                  </a:cubicBezTo>
                  <a:cubicBezTo>
                    <a:pt x="223" y="271"/>
                    <a:pt x="219" y="290"/>
                    <a:pt x="230" y="309"/>
                  </a:cubicBezTo>
                  <a:cubicBezTo>
                    <a:pt x="241" y="324"/>
                    <a:pt x="264" y="324"/>
                    <a:pt x="275" y="324"/>
                  </a:cubicBezTo>
                  <a:cubicBezTo>
                    <a:pt x="402" y="324"/>
                    <a:pt x="402" y="324"/>
                    <a:pt x="402" y="324"/>
                  </a:cubicBezTo>
                  <a:lnTo>
                    <a:pt x="227" y="55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2" name="Google Shape;862;p44"/>
            <p:cNvSpPr/>
            <p:nvPr/>
          </p:nvSpPr>
          <p:spPr>
            <a:xfrm>
              <a:off x="6330185" y="1731988"/>
              <a:ext cx="46460" cy="45988"/>
            </a:xfrm>
            <a:custGeom>
              <a:avLst/>
              <a:gdLst/>
              <a:ahLst/>
              <a:cxnLst/>
              <a:rect l="l" t="t" r="r" b="b"/>
              <a:pathLst>
                <a:path w="197" h="195" extrusionOk="0">
                  <a:moveTo>
                    <a:pt x="31" y="127"/>
                  </a:moveTo>
                  <a:lnTo>
                    <a:pt x="31" y="127"/>
                  </a:lnTo>
                  <a:cubicBezTo>
                    <a:pt x="68" y="127"/>
                    <a:pt x="68" y="127"/>
                    <a:pt x="68" y="127"/>
                  </a:cubicBezTo>
                  <a:cubicBezTo>
                    <a:pt x="68" y="165"/>
                    <a:pt x="68" y="165"/>
                    <a:pt x="68" y="165"/>
                  </a:cubicBezTo>
                  <a:cubicBezTo>
                    <a:pt x="68" y="180"/>
                    <a:pt x="76" y="191"/>
                    <a:pt x="91" y="195"/>
                  </a:cubicBezTo>
                  <a:cubicBezTo>
                    <a:pt x="110" y="198"/>
                    <a:pt x="128" y="183"/>
                    <a:pt x="128" y="165"/>
                  </a:cubicBezTo>
                  <a:cubicBezTo>
                    <a:pt x="128" y="127"/>
                    <a:pt x="128" y="127"/>
                    <a:pt x="128" y="127"/>
                  </a:cubicBezTo>
                  <a:cubicBezTo>
                    <a:pt x="166" y="127"/>
                    <a:pt x="166" y="127"/>
                    <a:pt x="166" y="127"/>
                  </a:cubicBezTo>
                  <a:cubicBezTo>
                    <a:pt x="181" y="127"/>
                    <a:pt x="192" y="120"/>
                    <a:pt x="196" y="105"/>
                  </a:cubicBezTo>
                  <a:cubicBezTo>
                    <a:pt x="200" y="86"/>
                    <a:pt x="184" y="67"/>
                    <a:pt x="166" y="67"/>
                  </a:cubicBezTo>
                  <a:cubicBezTo>
                    <a:pt x="128" y="67"/>
                    <a:pt x="128" y="67"/>
                    <a:pt x="128" y="67"/>
                  </a:cubicBezTo>
                  <a:cubicBezTo>
                    <a:pt x="128" y="30"/>
                    <a:pt x="128" y="30"/>
                    <a:pt x="128" y="30"/>
                  </a:cubicBezTo>
                  <a:cubicBezTo>
                    <a:pt x="128" y="15"/>
                    <a:pt x="117" y="4"/>
                    <a:pt x="106" y="0"/>
                  </a:cubicBezTo>
                  <a:cubicBezTo>
                    <a:pt x="84" y="-3"/>
                    <a:pt x="68" y="11"/>
                    <a:pt x="68" y="30"/>
                  </a:cubicBezTo>
                  <a:cubicBezTo>
                    <a:pt x="68" y="67"/>
                    <a:pt x="68" y="67"/>
                    <a:pt x="68" y="67"/>
                  </a:cubicBezTo>
                  <a:cubicBezTo>
                    <a:pt x="31" y="67"/>
                    <a:pt x="31" y="67"/>
                    <a:pt x="31" y="67"/>
                  </a:cubicBezTo>
                  <a:cubicBezTo>
                    <a:pt x="12" y="67"/>
                    <a:pt x="-3" y="86"/>
                    <a:pt x="1" y="105"/>
                  </a:cubicBezTo>
                  <a:cubicBezTo>
                    <a:pt x="5" y="120"/>
                    <a:pt x="16" y="127"/>
                    <a:pt x="31" y="127"/>
                  </a:cubicBezTo>
                  <a:close/>
                </a:path>
              </a:pathLst>
            </a:custGeom>
            <a:solidFill>
              <a:schemeClr val="l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3" name="Google Shape;863;p44"/>
            <p:cNvSpPr/>
            <p:nvPr/>
          </p:nvSpPr>
          <p:spPr>
            <a:xfrm>
              <a:off x="6047888" y="1747789"/>
              <a:ext cx="41979" cy="14150"/>
            </a:xfrm>
            <a:custGeom>
              <a:avLst/>
              <a:gdLst/>
              <a:ahLst/>
              <a:cxnLst/>
              <a:rect l="l" t="t" r="r" b="b"/>
              <a:pathLst>
                <a:path w="178" h="60" extrusionOk="0">
                  <a:moveTo>
                    <a:pt x="148" y="0"/>
                  </a:moveTo>
                  <a:lnTo>
                    <a:pt x="148" y="0"/>
                  </a:lnTo>
                  <a:cubicBezTo>
                    <a:pt x="32" y="0"/>
                    <a:pt x="32" y="0"/>
                    <a:pt x="32" y="0"/>
                  </a:cubicBezTo>
                  <a:cubicBezTo>
                    <a:pt x="17" y="0"/>
                    <a:pt x="2" y="12"/>
                    <a:pt x="2" y="23"/>
                  </a:cubicBezTo>
                  <a:cubicBezTo>
                    <a:pt x="-6" y="45"/>
                    <a:pt x="9" y="60"/>
                    <a:pt x="32" y="60"/>
                  </a:cubicBezTo>
                  <a:cubicBezTo>
                    <a:pt x="144" y="60"/>
                    <a:pt x="144" y="60"/>
                    <a:pt x="144" y="60"/>
                  </a:cubicBezTo>
                  <a:cubicBezTo>
                    <a:pt x="159" y="60"/>
                    <a:pt x="174" y="53"/>
                    <a:pt x="177" y="38"/>
                  </a:cubicBezTo>
                  <a:cubicBezTo>
                    <a:pt x="181" y="19"/>
                    <a:pt x="166" y="0"/>
                    <a:pt x="148"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64" name="Google Shape;864;p44"/>
          <p:cNvGrpSpPr/>
          <p:nvPr/>
        </p:nvGrpSpPr>
        <p:grpSpPr>
          <a:xfrm>
            <a:off x="7583703" y="1518203"/>
            <a:ext cx="491957" cy="393137"/>
            <a:chOff x="6643613" y="1568082"/>
            <a:chExt cx="491957" cy="393137"/>
          </a:xfrm>
        </p:grpSpPr>
        <p:sp>
          <p:nvSpPr>
            <p:cNvPr id="865" name="Google Shape;865;p44"/>
            <p:cNvSpPr/>
            <p:nvPr/>
          </p:nvSpPr>
          <p:spPr>
            <a:xfrm>
              <a:off x="6643613" y="1568082"/>
              <a:ext cx="491957" cy="393137"/>
            </a:xfrm>
            <a:custGeom>
              <a:avLst/>
              <a:gdLst/>
              <a:ahLst/>
              <a:cxnLst/>
              <a:rect l="l" t="t" r="r" b="b"/>
              <a:pathLst>
                <a:path w="2086" h="1667" extrusionOk="0">
                  <a:moveTo>
                    <a:pt x="2004" y="160"/>
                  </a:moveTo>
                  <a:lnTo>
                    <a:pt x="2004" y="160"/>
                  </a:lnTo>
                  <a:cubicBezTo>
                    <a:pt x="1907" y="160"/>
                    <a:pt x="1907" y="160"/>
                    <a:pt x="1907" y="160"/>
                  </a:cubicBezTo>
                  <a:cubicBezTo>
                    <a:pt x="1907" y="112"/>
                    <a:pt x="1907" y="112"/>
                    <a:pt x="1907" y="112"/>
                  </a:cubicBezTo>
                  <a:cubicBezTo>
                    <a:pt x="1907" y="48"/>
                    <a:pt x="1858" y="0"/>
                    <a:pt x="1795" y="0"/>
                  </a:cubicBezTo>
                  <a:cubicBezTo>
                    <a:pt x="288" y="0"/>
                    <a:pt x="288" y="0"/>
                    <a:pt x="288" y="0"/>
                  </a:cubicBezTo>
                  <a:cubicBezTo>
                    <a:pt x="228" y="0"/>
                    <a:pt x="179" y="48"/>
                    <a:pt x="179" y="112"/>
                  </a:cubicBezTo>
                  <a:cubicBezTo>
                    <a:pt x="179" y="160"/>
                    <a:pt x="179" y="160"/>
                    <a:pt x="179" y="160"/>
                  </a:cubicBezTo>
                  <a:cubicBezTo>
                    <a:pt x="78" y="160"/>
                    <a:pt x="78" y="160"/>
                    <a:pt x="78" y="160"/>
                  </a:cubicBezTo>
                  <a:cubicBezTo>
                    <a:pt x="37" y="160"/>
                    <a:pt x="0" y="194"/>
                    <a:pt x="0" y="239"/>
                  </a:cubicBezTo>
                  <a:cubicBezTo>
                    <a:pt x="0" y="695"/>
                    <a:pt x="0" y="695"/>
                    <a:pt x="0" y="695"/>
                  </a:cubicBezTo>
                  <a:cubicBezTo>
                    <a:pt x="0" y="710"/>
                    <a:pt x="11" y="725"/>
                    <a:pt x="26" y="729"/>
                  </a:cubicBezTo>
                  <a:cubicBezTo>
                    <a:pt x="45" y="729"/>
                    <a:pt x="59" y="714"/>
                    <a:pt x="59" y="699"/>
                  </a:cubicBezTo>
                  <a:cubicBezTo>
                    <a:pt x="59" y="239"/>
                    <a:pt x="59" y="239"/>
                    <a:pt x="59" y="239"/>
                  </a:cubicBezTo>
                  <a:cubicBezTo>
                    <a:pt x="59" y="228"/>
                    <a:pt x="71" y="220"/>
                    <a:pt x="78" y="220"/>
                  </a:cubicBezTo>
                  <a:cubicBezTo>
                    <a:pt x="972" y="220"/>
                    <a:pt x="972" y="220"/>
                    <a:pt x="972" y="220"/>
                  </a:cubicBezTo>
                  <a:cubicBezTo>
                    <a:pt x="991" y="220"/>
                    <a:pt x="1002" y="205"/>
                    <a:pt x="1002" y="191"/>
                  </a:cubicBezTo>
                  <a:cubicBezTo>
                    <a:pt x="1002" y="172"/>
                    <a:pt x="991" y="160"/>
                    <a:pt x="972" y="160"/>
                  </a:cubicBezTo>
                  <a:cubicBezTo>
                    <a:pt x="243" y="160"/>
                    <a:pt x="243" y="160"/>
                    <a:pt x="243" y="160"/>
                  </a:cubicBezTo>
                  <a:cubicBezTo>
                    <a:pt x="243" y="112"/>
                    <a:pt x="243" y="112"/>
                    <a:pt x="243" y="112"/>
                  </a:cubicBezTo>
                  <a:cubicBezTo>
                    <a:pt x="243" y="82"/>
                    <a:pt x="265" y="63"/>
                    <a:pt x="291" y="63"/>
                  </a:cubicBezTo>
                  <a:cubicBezTo>
                    <a:pt x="1795" y="63"/>
                    <a:pt x="1795" y="63"/>
                    <a:pt x="1795" y="63"/>
                  </a:cubicBezTo>
                  <a:cubicBezTo>
                    <a:pt x="1825" y="63"/>
                    <a:pt x="1843" y="82"/>
                    <a:pt x="1843" y="112"/>
                  </a:cubicBezTo>
                  <a:cubicBezTo>
                    <a:pt x="1843" y="157"/>
                    <a:pt x="1843" y="157"/>
                    <a:pt x="1843" y="157"/>
                  </a:cubicBezTo>
                  <a:cubicBezTo>
                    <a:pt x="1114" y="160"/>
                    <a:pt x="1114" y="160"/>
                    <a:pt x="1114" y="160"/>
                  </a:cubicBezTo>
                  <a:lnTo>
                    <a:pt x="1114" y="160"/>
                  </a:lnTo>
                  <a:cubicBezTo>
                    <a:pt x="1099" y="160"/>
                    <a:pt x="1088" y="168"/>
                    <a:pt x="1084" y="179"/>
                  </a:cubicBezTo>
                  <a:cubicBezTo>
                    <a:pt x="1077" y="202"/>
                    <a:pt x="1095" y="220"/>
                    <a:pt x="1114" y="220"/>
                  </a:cubicBezTo>
                  <a:cubicBezTo>
                    <a:pt x="2004" y="220"/>
                    <a:pt x="2004" y="220"/>
                    <a:pt x="2004" y="220"/>
                  </a:cubicBezTo>
                  <a:cubicBezTo>
                    <a:pt x="2015" y="220"/>
                    <a:pt x="2023" y="228"/>
                    <a:pt x="2023" y="239"/>
                  </a:cubicBezTo>
                  <a:cubicBezTo>
                    <a:pt x="2023" y="1406"/>
                    <a:pt x="2023" y="1406"/>
                    <a:pt x="2023" y="1406"/>
                  </a:cubicBezTo>
                  <a:cubicBezTo>
                    <a:pt x="2023" y="1417"/>
                    <a:pt x="2015" y="1428"/>
                    <a:pt x="2004" y="1428"/>
                  </a:cubicBezTo>
                  <a:cubicBezTo>
                    <a:pt x="78" y="1428"/>
                    <a:pt x="78" y="1428"/>
                    <a:pt x="78" y="1428"/>
                  </a:cubicBezTo>
                  <a:cubicBezTo>
                    <a:pt x="71" y="1428"/>
                    <a:pt x="59" y="1417"/>
                    <a:pt x="59" y="1406"/>
                  </a:cubicBezTo>
                  <a:cubicBezTo>
                    <a:pt x="59" y="837"/>
                    <a:pt x="59" y="837"/>
                    <a:pt x="59" y="837"/>
                  </a:cubicBezTo>
                  <a:cubicBezTo>
                    <a:pt x="59" y="822"/>
                    <a:pt x="48" y="811"/>
                    <a:pt x="33" y="807"/>
                  </a:cubicBezTo>
                  <a:cubicBezTo>
                    <a:pt x="15" y="804"/>
                    <a:pt x="0" y="819"/>
                    <a:pt x="0" y="837"/>
                  </a:cubicBezTo>
                  <a:cubicBezTo>
                    <a:pt x="0" y="1406"/>
                    <a:pt x="0" y="1406"/>
                    <a:pt x="0" y="1406"/>
                  </a:cubicBezTo>
                  <a:cubicBezTo>
                    <a:pt x="0" y="1450"/>
                    <a:pt x="37" y="1488"/>
                    <a:pt x="78" y="1488"/>
                  </a:cubicBezTo>
                  <a:cubicBezTo>
                    <a:pt x="164" y="1488"/>
                    <a:pt x="164" y="1488"/>
                    <a:pt x="164" y="1488"/>
                  </a:cubicBezTo>
                  <a:cubicBezTo>
                    <a:pt x="164" y="1548"/>
                    <a:pt x="164" y="1548"/>
                    <a:pt x="164" y="1548"/>
                  </a:cubicBezTo>
                  <a:cubicBezTo>
                    <a:pt x="164" y="1611"/>
                    <a:pt x="217" y="1667"/>
                    <a:pt x="284" y="1667"/>
                  </a:cubicBezTo>
                  <a:cubicBezTo>
                    <a:pt x="598" y="1667"/>
                    <a:pt x="598" y="1667"/>
                    <a:pt x="598" y="1667"/>
                  </a:cubicBezTo>
                  <a:cubicBezTo>
                    <a:pt x="661" y="1667"/>
                    <a:pt x="718" y="1611"/>
                    <a:pt x="718" y="1548"/>
                  </a:cubicBezTo>
                  <a:cubicBezTo>
                    <a:pt x="718" y="1488"/>
                    <a:pt x="718" y="1488"/>
                    <a:pt x="718" y="1488"/>
                  </a:cubicBezTo>
                  <a:cubicBezTo>
                    <a:pt x="1368" y="1488"/>
                    <a:pt x="1368" y="1488"/>
                    <a:pt x="1368" y="1488"/>
                  </a:cubicBezTo>
                  <a:cubicBezTo>
                    <a:pt x="1368" y="1548"/>
                    <a:pt x="1368" y="1548"/>
                    <a:pt x="1368" y="1548"/>
                  </a:cubicBezTo>
                  <a:cubicBezTo>
                    <a:pt x="1368" y="1611"/>
                    <a:pt x="1421" y="1667"/>
                    <a:pt x="1488" y="1667"/>
                  </a:cubicBezTo>
                  <a:cubicBezTo>
                    <a:pt x="1802" y="1667"/>
                    <a:pt x="1802" y="1667"/>
                    <a:pt x="1802" y="1667"/>
                  </a:cubicBezTo>
                  <a:cubicBezTo>
                    <a:pt x="1869" y="1667"/>
                    <a:pt x="1922" y="1611"/>
                    <a:pt x="1922" y="1548"/>
                  </a:cubicBezTo>
                  <a:cubicBezTo>
                    <a:pt x="1922" y="1488"/>
                    <a:pt x="1922" y="1488"/>
                    <a:pt x="1922" y="1488"/>
                  </a:cubicBezTo>
                  <a:cubicBezTo>
                    <a:pt x="2004" y="1488"/>
                    <a:pt x="2004" y="1488"/>
                    <a:pt x="2004" y="1488"/>
                  </a:cubicBezTo>
                  <a:cubicBezTo>
                    <a:pt x="2049" y="1488"/>
                    <a:pt x="2086" y="1450"/>
                    <a:pt x="2086" y="1406"/>
                  </a:cubicBezTo>
                  <a:cubicBezTo>
                    <a:pt x="2086" y="239"/>
                    <a:pt x="2086" y="239"/>
                    <a:pt x="2086" y="239"/>
                  </a:cubicBezTo>
                  <a:cubicBezTo>
                    <a:pt x="2086" y="194"/>
                    <a:pt x="2049" y="160"/>
                    <a:pt x="2004" y="160"/>
                  </a:cubicBezTo>
                  <a:moveTo>
                    <a:pt x="598" y="1604"/>
                  </a:moveTo>
                  <a:lnTo>
                    <a:pt x="598" y="1604"/>
                  </a:lnTo>
                  <a:cubicBezTo>
                    <a:pt x="284" y="1604"/>
                    <a:pt x="284" y="1604"/>
                    <a:pt x="284" y="1604"/>
                  </a:cubicBezTo>
                  <a:cubicBezTo>
                    <a:pt x="250" y="1604"/>
                    <a:pt x="224" y="1578"/>
                    <a:pt x="224" y="1548"/>
                  </a:cubicBezTo>
                  <a:cubicBezTo>
                    <a:pt x="224" y="1488"/>
                    <a:pt x="224" y="1488"/>
                    <a:pt x="224" y="1488"/>
                  </a:cubicBezTo>
                  <a:cubicBezTo>
                    <a:pt x="654" y="1488"/>
                    <a:pt x="654" y="1488"/>
                    <a:pt x="654" y="1488"/>
                  </a:cubicBezTo>
                  <a:cubicBezTo>
                    <a:pt x="654" y="1548"/>
                    <a:pt x="654" y="1548"/>
                    <a:pt x="654" y="1548"/>
                  </a:cubicBezTo>
                  <a:cubicBezTo>
                    <a:pt x="654" y="1578"/>
                    <a:pt x="628" y="1604"/>
                    <a:pt x="598" y="1604"/>
                  </a:cubicBezTo>
                  <a:moveTo>
                    <a:pt x="1802" y="1604"/>
                  </a:moveTo>
                  <a:lnTo>
                    <a:pt x="1802" y="1604"/>
                  </a:lnTo>
                  <a:cubicBezTo>
                    <a:pt x="1488" y="1604"/>
                    <a:pt x="1488" y="1604"/>
                    <a:pt x="1488" y="1604"/>
                  </a:cubicBezTo>
                  <a:cubicBezTo>
                    <a:pt x="1454" y="1604"/>
                    <a:pt x="1428" y="1578"/>
                    <a:pt x="1428" y="1548"/>
                  </a:cubicBezTo>
                  <a:cubicBezTo>
                    <a:pt x="1428" y="1488"/>
                    <a:pt x="1428" y="1488"/>
                    <a:pt x="1428" y="1488"/>
                  </a:cubicBezTo>
                  <a:cubicBezTo>
                    <a:pt x="1862" y="1488"/>
                    <a:pt x="1862" y="1488"/>
                    <a:pt x="1862" y="1488"/>
                  </a:cubicBezTo>
                  <a:cubicBezTo>
                    <a:pt x="1862" y="1548"/>
                    <a:pt x="1862" y="1548"/>
                    <a:pt x="1862" y="1548"/>
                  </a:cubicBezTo>
                  <a:cubicBezTo>
                    <a:pt x="1862" y="1578"/>
                    <a:pt x="1836" y="1604"/>
                    <a:pt x="1802" y="160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6" name="Google Shape;866;p44"/>
            <p:cNvSpPr/>
            <p:nvPr/>
          </p:nvSpPr>
          <p:spPr>
            <a:xfrm>
              <a:off x="6682290" y="1774439"/>
              <a:ext cx="166737" cy="105654"/>
            </a:xfrm>
            <a:custGeom>
              <a:avLst/>
              <a:gdLst/>
              <a:ahLst/>
              <a:cxnLst/>
              <a:rect l="l" t="t" r="r" b="b"/>
              <a:pathLst>
                <a:path w="707" h="448" extrusionOk="0">
                  <a:moveTo>
                    <a:pt x="0" y="388"/>
                  </a:moveTo>
                  <a:lnTo>
                    <a:pt x="0" y="388"/>
                  </a:lnTo>
                  <a:cubicBezTo>
                    <a:pt x="0" y="422"/>
                    <a:pt x="26" y="448"/>
                    <a:pt x="60" y="448"/>
                  </a:cubicBezTo>
                  <a:cubicBezTo>
                    <a:pt x="352" y="448"/>
                    <a:pt x="352" y="448"/>
                    <a:pt x="352" y="448"/>
                  </a:cubicBezTo>
                  <a:lnTo>
                    <a:pt x="352" y="448"/>
                  </a:lnTo>
                  <a:lnTo>
                    <a:pt x="352" y="448"/>
                  </a:lnTo>
                  <a:cubicBezTo>
                    <a:pt x="647" y="448"/>
                    <a:pt x="647" y="448"/>
                    <a:pt x="647" y="448"/>
                  </a:cubicBezTo>
                  <a:cubicBezTo>
                    <a:pt x="681" y="448"/>
                    <a:pt x="707" y="422"/>
                    <a:pt x="707" y="388"/>
                  </a:cubicBezTo>
                  <a:cubicBezTo>
                    <a:pt x="707" y="63"/>
                    <a:pt x="707" y="63"/>
                    <a:pt x="707" y="63"/>
                  </a:cubicBezTo>
                  <a:cubicBezTo>
                    <a:pt x="707" y="29"/>
                    <a:pt x="681" y="0"/>
                    <a:pt x="647" y="0"/>
                  </a:cubicBezTo>
                  <a:cubicBezTo>
                    <a:pt x="60" y="0"/>
                    <a:pt x="60" y="0"/>
                    <a:pt x="60" y="0"/>
                  </a:cubicBezTo>
                  <a:cubicBezTo>
                    <a:pt x="26" y="0"/>
                    <a:pt x="0" y="29"/>
                    <a:pt x="0" y="63"/>
                  </a:cubicBezTo>
                  <a:lnTo>
                    <a:pt x="0" y="388"/>
                  </a:lnTo>
                  <a:moveTo>
                    <a:pt x="60" y="63"/>
                  </a:moveTo>
                  <a:lnTo>
                    <a:pt x="60" y="63"/>
                  </a:lnTo>
                  <a:lnTo>
                    <a:pt x="60" y="63"/>
                  </a:lnTo>
                  <a:cubicBezTo>
                    <a:pt x="647" y="63"/>
                    <a:pt x="647" y="63"/>
                    <a:pt x="647" y="63"/>
                  </a:cubicBezTo>
                  <a:lnTo>
                    <a:pt x="647" y="63"/>
                  </a:lnTo>
                  <a:cubicBezTo>
                    <a:pt x="647" y="388"/>
                    <a:pt x="647" y="388"/>
                    <a:pt x="647" y="388"/>
                  </a:cubicBezTo>
                  <a:lnTo>
                    <a:pt x="647" y="388"/>
                  </a:lnTo>
                  <a:cubicBezTo>
                    <a:pt x="370" y="388"/>
                    <a:pt x="370" y="388"/>
                    <a:pt x="370" y="388"/>
                  </a:cubicBezTo>
                  <a:cubicBezTo>
                    <a:pt x="314" y="295"/>
                    <a:pt x="314" y="295"/>
                    <a:pt x="314" y="295"/>
                  </a:cubicBezTo>
                  <a:cubicBezTo>
                    <a:pt x="303" y="280"/>
                    <a:pt x="281" y="276"/>
                    <a:pt x="269" y="288"/>
                  </a:cubicBezTo>
                  <a:cubicBezTo>
                    <a:pt x="254" y="299"/>
                    <a:pt x="254" y="314"/>
                    <a:pt x="262" y="329"/>
                  </a:cubicBezTo>
                  <a:cubicBezTo>
                    <a:pt x="299" y="388"/>
                    <a:pt x="299" y="388"/>
                    <a:pt x="299" y="388"/>
                  </a:cubicBezTo>
                  <a:cubicBezTo>
                    <a:pt x="60" y="388"/>
                    <a:pt x="60" y="388"/>
                    <a:pt x="60" y="388"/>
                  </a:cubicBezTo>
                  <a:lnTo>
                    <a:pt x="60" y="388"/>
                  </a:lnTo>
                  <a:lnTo>
                    <a:pt x="60" y="6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7" name="Google Shape;867;p44"/>
            <p:cNvSpPr/>
            <p:nvPr/>
          </p:nvSpPr>
          <p:spPr>
            <a:xfrm>
              <a:off x="7025434" y="1774439"/>
              <a:ext cx="71459" cy="105654"/>
            </a:xfrm>
            <a:custGeom>
              <a:avLst/>
              <a:gdLst/>
              <a:ahLst/>
              <a:cxnLst/>
              <a:rect l="l" t="t" r="r" b="b"/>
              <a:pathLst>
                <a:path w="303" h="448" extrusionOk="0">
                  <a:moveTo>
                    <a:pt x="0" y="48"/>
                  </a:moveTo>
                  <a:lnTo>
                    <a:pt x="0" y="48"/>
                  </a:lnTo>
                  <a:cubicBezTo>
                    <a:pt x="0" y="400"/>
                    <a:pt x="0" y="400"/>
                    <a:pt x="0" y="400"/>
                  </a:cubicBezTo>
                  <a:cubicBezTo>
                    <a:pt x="0" y="430"/>
                    <a:pt x="22" y="448"/>
                    <a:pt x="49" y="448"/>
                  </a:cubicBezTo>
                  <a:cubicBezTo>
                    <a:pt x="254" y="448"/>
                    <a:pt x="254" y="448"/>
                    <a:pt x="254" y="448"/>
                  </a:cubicBezTo>
                  <a:cubicBezTo>
                    <a:pt x="280" y="448"/>
                    <a:pt x="303" y="430"/>
                    <a:pt x="303" y="400"/>
                  </a:cubicBezTo>
                  <a:cubicBezTo>
                    <a:pt x="303" y="48"/>
                    <a:pt x="303" y="48"/>
                    <a:pt x="303" y="48"/>
                  </a:cubicBezTo>
                  <a:cubicBezTo>
                    <a:pt x="303" y="22"/>
                    <a:pt x="280" y="0"/>
                    <a:pt x="254" y="0"/>
                  </a:cubicBezTo>
                  <a:cubicBezTo>
                    <a:pt x="49" y="0"/>
                    <a:pt x="49" y="0"/>
                    <a:pt x="49" y="0"/>
                  </a:cubicBezTo>
                  <a:cubicBezTo>
                    <a:pt x="22" y="0"/>
                    <a:pt x="0" y="22"/>
                    <a:pt x="0" y="48"/>
                  </a:cubicBezTo>
                  <a:moveTo>
                    <a:pt x="63" y="388"/>
                  </a:moveTo>
                  <a:lnTo>
                    <a:pt x="63" y="388"/>
                  </a:lnTo>
                  <a:cubicBezTo>
                    <a:pt x="63" y="254"/>
                    <a:pt x="63" y="254"/>
                    <a:pt x="63" y="254"/>
                  </a:cubicBezTo>
                  <a:cubicBezTo>
                    <a:pt x="243" y="254"/>
                    <a:pt x="243" y="254"/>
                    <a:pt x="243" y="254"/>
                  </a:cubicBezTo>
                  <a:cubicBezTo>
                    <a:pt x="243" y="388"/>
                    <a:pt x="243" y="388"/>
                    <a:pt x="243" y="388"/>
                  </a:cubicBezTo>
                  <a:cubicBezTo>
                    <a:pt x="63" y="388"/>
                    <a:pt x="63" y="388"/>
                    <a:pt x="63" y="388"/>
                  </a:cubicBezTo>
                  <a:moveTo>
                    <a:pt x="243" y="63"/>
                  </a:moveTo>
                  <a:lnTo>
                    <a:pt x="243" y="63"/>
                  </a:lnTo>
                  <a:cubicBezTo>
                    <a:pt x="243" y="198"/>
                    <a:pt x="243" y="198"/>
                    <a:pt x="243" y="198"/>
                  </a:cubicBezTo>
                  <a:cubicBezTo>
                    <a:pt x="63" y="198"/>
                    <a:pt x="63" y="198"/>
                    <a:pt x="63" y="198"/>
                  </a:cubicBezTo>
                  <a:cubicBezTo>
                    <a:pt x="63" y="63"/>
                    <a:pt x="63" y="63"/>
                    <a:pt x="63" y="63"/>
                  </a:cubicBezTo>
                  <a:lnTo>
                    <a:pt x="243" y="6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8" name="Google Shape;868;p44"/>
            <p:cNvSpPr/>
            <p:nvPr/>
          </p:nvSpPr>
          <p:spPr>
            <a:xfrm>
              <a:off x="6713421" y="1807692"/>
              <a:ext cx="104476" cy="29008"/>
            </a:xfrm>
            <a:custGeom>
              <a:avLst/>
              <a:gdLst/>
              <a:ahLst/>
              <a:cxnLst/>
              <a:rect l="l" t="t" r="r" b="b"/>
              <a:pathLst>
                <a:path w="443" h="123" extrusionOk="0">
                  <a:moveTo>
                    <a:pt x="48" y="117"/>
                  </a:moveTo>
                  <a:lnTo>
                    <a:pt x="48" y="117"/>
                  </a:lnTo>
                  <a:cubicBezTo>
                    <a:pt x="141" y="42"/>
                    <a:pt x="298" y="42"/>
                    <a:pt x="392" y="117"/>
                  </a:cubicBezTo>
                  <a:cubicBezTo>
                    <a:pt x="399" y="120"/>
                    <a:pt x="407" y="120"/>
                    <a:pt x="410" y="120"/>
                  </a:cubicBezTo>
                  <a:cubicBezTo>
                    <a:pt x="422" y="120"/>
                    <a:pt x="429" y="117"/>
                    <a:pt x="437" y="109"/>
                  </a:cubicBezTo>
                  <a:cubicBezTo>
                    <a:pt x="448" y="98"/>
                    <a:pt x="444" y="79"/>
                    <a:pt x="429" y="68"/>
                  </a:cubicBezTo>
                  <a:cubicBezTo>
                    <a:pt x="313" y="-22"/>
                    <a:pt x="126" y="-22"/>
                    <a:pt x="10" y="68"/>
                  </a:cubicBezTo>
                  <a:cubicBezTo>
                    <a:pt x="-1" y="79"/>
                    <a:pt x="-5" y="98"/>
                    <a:pt x="6" y="109"/>
                  </a:cubicBezTo>
                  <a:cubicBezTo>
                    <a:pt x="18" y="124"/>
                    <a:pt x="37" y="128"/>
                    <a:pt x="48" y="11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69" name="Google Shape;869;p44"/>
            <p:cNvSpPr/>
            <p:nvPr/>
          </p:nvSpPr>
          <p:spPr>
            <a:xfrm>
              <a:off x="6682290" y="1643785"/>
              <a:ext cx="166737" cy="105890"/>
            </a:xfrm>
            <a:custGeom>
              <a:avLst/>
              <a:gdLst/>
              <a:ahLst/>
              <a:cxnLst/>
              <a:rect l="l" t="t" r="r" b="b"/>
              <a:pathLst>
                <a:path w="707" h="449" extrusionOk="0">
                  <a:moveTo>
                    <a:pt x="0" y="389"/>
                  </a:moveTo>
                  <a:lnTo>
                    <a:pt x="0" y="389"/>
                  </a:lnTo>
                  <a:cubicBezTo>
                    <a:pt x="0" y="423"/>
                    <a:pt x="26" y="449"/>
                    <a:pt x="60" y="449"/>
                  </a:cubicBezTo>
                  <a:cubicBezTo>
                    <a:pt x="352" y="449"/>
                    <a:pt x="352" y="449"/>
                    <a:pt x="352" y="449"/>
                  </a:cubicBezTo>
                  <a:lnTo>
                    <a:pt x="352" y="449"/>
                  </a:lnTo>
                  <a:lnTo>
                    <a:pt x="352" y="449"/>
                  </a:lnTo>
                  <a:cubicBezTo>
                    <a:pt x="647" y="449"/>
                    <a:pt x="647" y="449"/>
                    <a:pt x="647" y="449"/>
                  </a:cubicBezTo>
                  <a:cubicBezTo>
                    <a:pt x="681" y="449"/>
                    <a:pt x="707" y="423"/>
                    <a:pt x="707" y="389"/>
                  </a:cubicBezTo>
                  <a:cubicBezTo>
                    <a:pt x="707" y="64"/>
                    <a:pt x="707" y="64"/>
                    <a:pt x="707" y="64"/>
                  </a:cubicBezTo>
                  <a:cubicBezTo>
                    <a:pt x="707" y="30"/>
                    <a:pt x="681" y="0"/>
                    <a:pt x="647" y="0"/>
                  </a:cubicBezTo>
                  <a:cubicBezTo>
                    <a:pt x="60" y="0"/>
                    <a:pt x="60" y="0"/>
                    <a:pt x="60" y="0"/>
                  </a:cubicBezTo>
                  <a:cubicBezTo>
                    <a:pt x="26" y="0"/>
                    <a:pt x="0" y="30"/>
                    <a:pt x="0" y="64"/>
                  </a:cubicBezTo>
                  <a:lnTo>
                    <a:pt x="0" y="389"/>
                  </a:lnTo>
                  <a:moveTo>
                    <a:pt x="60" y="64"/>
                  </a:moveTo>
                  <a:lnTo>
                    <a:pt x="60" y="64"/>
                  </a:lnTo>
                  <a:lnTo>
                    <a:pt x="60" y="64"/>
                  </a:lnTo>
                  <a:cubicBezTo>
                    <a:pt x="647" y="64"/>
                    <a:pt x="647" y="64"/>
                    <a:pt x="647" y="64"/>
                  </a:cubicBezTo>
                  <a:lnTo>
                    <a:pt x="647" y="64"/>
                  </a:lnTo>
                  <a:cubicBezTo>
                    <a:pt x="647" y="389"/>
                    <a:pt x="647" y="389"/>
                    <a:pt x="647" y="389"/>
                  </a:cubicBezTo>
                  <a:lnTo>
                    <a:pt x="647" y="389"/>
                  </a:lnTo>
                  <a:cubicBezTo>
                    <a:pt x="408" y="389"/>
                    <a:pt x="408" y="389"/>
                    <a:pt x="408" y="389"/>
                  </a:cubicBezTo>
                  <a:cubicBezTo>
                    <a:pt x="445" y="326"/>
                    <a:pt x="445" y="326"/>
                    <a:pt x="445" y="326"/>
                  </a:cubicBezTo>
                  <a:cubicBezTo>
                    <a:pt x="453" y="314"/>
                    <a:pt x="449" y="296"/>
                    <a:pt x="434" y="284"/>
                  </a:cubicBezTo>
                  <a:cubicBezTo>
                    <a:pt x="419" y="277"/>
                    <a:pt x="401" y="281"/>
                    <a:pt x="393" y="296"/>
                  </a:cubicBezTo>
                  <a:cubicBezTo>
                    <a:pt x="337" y="389"/>
                    <a:pt x="337" y="389"/>
                    <a:pt x="337" y="389"/>
                  </a:cubicBezTo>
                  <a:cubicBezTo>
                    <a:pt x="60" y="389"/>
                    <a:pt x="60" y="389"/>
                    <a:pt x="60" y="389"/>
                  </a:cubicBezTo>
                  <a:lnTo>
                    <a:pt x="60" y="389"/>
                  </a:lnTo>
                  <a:lnTo>
                    <a:pt x="60" y="6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0" name="Google Shape;870;p44"/>
            <p:cNvSpPr/>
            <p:nvPr/>
          </p:nvSpPr>
          <p:spPr>
            <a:xfrm>
              <a:off x="6713421" y="1676567"/>
              <a:ext cx="104476" cy="29244"/>
            </a:xfrm>
            <a:custGeom>
              <a:avLst/>
              <a:gdLst/>
              <a:ahLst/>
              <a:cxnLst/>
              <a:rect l="l" t="t" r="r" b="b"/>
              <a:pathLst>
                <a:path w="443" h="124" extrusionOk="0">
                  <a:moveTo>
                    <a:pt x="29" y="123"/>
                  </a:moveTo>
                  <a:lnTo>
                    <a:pt x="29" y="123"/>
                  </a:lnTo>
                  <a:cubicBezTo>
                    <a:pt x="37" y="123"/>
                    <a:pt x="44" y="123"/>
                    <a:pt x="48" y="116"/>
                  </a:cubicBezTo>
                  <a:cubicBezTo>
                    <a:pt x="141" y="45"/>
                    <a:pt x="298" y="45"/>
                    <a:pt x="392" y="116"/>
                  </a:cubicBezTo>
                  <a:cubicBezTo>
                    <a:pt x="407" y="127"/>
                    <a:pt x="425" y="127"/>
                    <a:pt x="437" y="112"/>
                  </a:cubicBezTo>
                  <a:cubicBezTo>
                    <a:pt x="448" y="97"/>
                    <a:pt x="444" y="78"/>
                    <a:pt x="429" y="71"/>
                  </a:cubicBezTo>
                  <a:cubicBezTo>
                    <a:pt x="313" y="-23"/>
                    <a:pt x="126" y="-23"/>
                    <a:pt x="10" y="71"/>
                  </a:cubicBezTo>
                  <a:cubicBezTo>
                    <a:pt x="-1" y="78"/>
                    <a:pt x="-5" y="97"/>
                    <a:pt x="6" y="112"/>
                  </a:cubicBezTo>
                  <a:cubicBezTo>
                    <a:pt x="10" y="119"/>
                    <a:pt x="22" y="123"/>
                    <a:pt x="29" y="12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1" name="Google Shape;871;p44"/>
            <p:cNvSpPr/>
            <p:nvPr/>
          </p:nvSpPr>
          <p:spPr>
            <a:xfrm>
              <a:off x="6878271" y="1854623"/>
              <a:ext cx="118155" cy="14150"/>
            </a:xfrm>
            <a:custGeom>
              <a:avLst/>
              <a:gdLst/>
              <a:ahLst/>
              <a:cxnLst/>
              <a:rect l="l" t="t" r="r" b="b"/>
              <a:pathLst>
                <a:path w="501" h="60" extrusionOk="0">
                  <a:moveTo>
                    <a:pt x="29" y="60"/>
                  </a:moveTo>
                  <a:lnTo>
                    <a:pt x="29" y="60"/>
                  </a:lnTo>
                  <a:cubicBezTo>
                    <a:pt x="471" y="60"/>
                    <a:pt x="471" y="60"/>
                    <a:pt x="471" y="60"/>
                  </a:cubicBezTo>
                  <a:cubicBezTo>
                    <a:pt x="486" y="60"/>
                    <a:pt x="500" y="48"/>
                    <a:pt x="500" y="34"/>
                  </a:cubicBezTo>
                  <a:cubicBezTo>
                    <a:pt x="504" y="15"/>
                    <a:pt x="489" y="0"/>
                    <a:pt x="471" y="0"/>
                  </a:cubicBezTo>
                  <a:cubicBezTo>
                    <a:pt x="33" y="0"/>
                    <a:pt x="33" y="0"/>
                    <a:pt x="33" y="0"/>
                  </a:cubicBezTo>
                  <a:cubicBezTo>
                    <a:pt x="18" y="0"/>
                    <a:pt x="3" y="11"/>
                    <a:pt x="0" y="26"/>
                  </a:cubicBezTo>
                  <a:cubicBezTo>
                    <a:pt x="0" y="45"/>
                    <a:pt x="14" y="60"/>
                    <a:pt x="29"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2" name="Google Shape;872;p44"/>
            <p:cNvSpPr/>
            <p:nvPr/>
          </p:nvSpPr>
          <p:spPr>
            <a:xfrm>
              <a:off x="6878271" y="1820191"/>
              <a:ext cx="118155" cy="14150"/>
            </a:xfrm>
            <a:custGeom>
              <a:avLst/>
              <a:gdLst/>
              <a:ahLst/>
              <a:cxnLst/>
              <a:rect l="l" t="t" r="r" b="b"/>
              <a:pathLst>
                <a:path w="501" h="60" extrusionOk="0">
                  <a:moveTo>
                    <a:pt x="29" y="60"/>
                  </a:moveTo>
                  <a:lnTo>
                    <a:pt x="29" y="60"/>
                  </a:lnTo>
                  <a:cubicBezTo>
                    <a:pt x="471" y="60"/>
                    <a:pt x="471" y="60"/>
                    <a:pt x="471" y="60"/>
                  </a:cubicBezTo>
                  <a:cubicBezTo>
                    <a:pt x="486" y="60"/>
                    <a:pt x="500" y="49"/>
                    <a:pt x="500" y="34"/>
                  </a:cubicBezTo>
                  <a:cubicBezTo>
                    <a:pt x="504" y="15"/>
                    <a:pt x="489" y="0"/>
                    <a:pt x="471" y="0"/>
                  </a:cubicBezTo>
                  <a:cubicBezTo>
                    <a:pt x="33" y="0"/>
                    <a:pt x="33" y="0"/>
                    <a:pt x="33" y="0"/>
                  </a:cubicBezTo>
                  <a:cubicBezTo>
                    <a:pt x="18" y="0"/>
                    <a:pt x="3" y="11"/>
                    <a:pt x="0" y="26"/>
                  </a:cubicBezTo>
                  <a:cubicBezTo>
                    <a:pt x="0" y="45"/>
                    <a:pt x="14" y="60"/>
                    <a:pt x="29"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3" name="Google Shape;873;p44"/>
            <p:cNvSpPr/>
            <p:nvPr/>
          </p:nvSpPr>
          <p:spPr>
            <a:xfrm>
              <a:off x="6878271" y="1786702"/>
              <a:ext cx="118155" cy="14150"/>
            </a:xfrm>
            <a:custGeom>
              <a:avLst/>
              <a:gdLst/>
              <a:ahLst/>
              <a:cxnLst/>
              <a:rect l="l" t="t" r="r" b="b"/>
              <a:pathLst>
                <a:path w="501" h="60" extrusionOk="0">
                  <a:moveTo>
                    <a:pt x="33" y="60"/>
                  </a:moveTo>
                  <a:lnTo>
                    <a:pt x="33" y="60"/>
                  </a:lnTo>
                  <a:cubicBezTo>
                    <a:pt x="471" y="60"/>
                    <a:pt x="471" y="60"/>
                    <a:pt x="471" y="60"/>
                  </a:cubicBezTo>
                  <a:cubicBezTo>
                    <a:pt x="486" y="60"/>
                    <a:pt x="500" y="49"/>
                    <a:pt x="500" y="34"/>
                  </a:cubicBezTo>
                  <a:cubicBezTo>
                    <a:pt x="504" y="15"/>
                    <a:pt x="489" y="0"/>
                    <a:pt x="471" y="0"/>
                  </a:cubicBezTo>
                  <a:cubicBezTo>
                    <a:pt x="29" y="0"/>
                    <a:pt x="29" y="0"/>
                    <a:pt x="29" y="0"/>
                  </a:cubicBezTo>
                  <a:cubicBezTo>
                    <a:pt x="14" y="0"/>
                    <a:pt x="0" y="15"/>
                    <a:pt x="0" y="34"/>
                  </a:cubicBezTo>
                  <a:cubicBezTo>
                    <a:pt x="3" y="49"/>
                    <a:pt x="18" y="60"/>
                    <a:pt x="33"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4" name="Google Shape;874;p44"/>
            <p:cNvSpPr/>
            <p:nvPr/>
          </p:nvSpPr>
          <p:spPr>
            <a:xfrm>
              <a:off x="6886054" y="1643785"/>
              <a:ext cx="52120" cy="53063"/>
            </a:xfrm>
            <a:custGeom>
              <a:avLst/>
              <a:gdLst/>
              <a:ahLst/>
              <a:cxnLst/>
              <a:rect l="l" t="t" r="r" b="b"/>
              <a:pathLst>
                <a:path w="221" h="225" extrusionOk="0">
                  <a:moveTo>
                    <a:pt x="221" y="113"/>
                  </a:moveTo>
                  <a:lnTo>
                    <a:pt x="221" y="113"/>
                  </a:lnTo>
                  <a:cubicBezTo>
                    <a:pt x="221" y="53"/>
                    <a:pt x="172" y="0"/>
                    <a:pt x="112" y="0"/>
                  </a:cubicBezTo>
                  <a:cubicBezTo>
                    <a:pt x="49" y="0"/>
                    <a:pt x="0" y="53"/>
                    <a:pt x="0" y="113"/>
                  </a:cubicBezTo>
                  <a:cubicBezTo>
                    <a:pt x="0" y="176"/>
                    <a:pt x="49" y="225"/>
                    <a:pt x="112" y="225"/>
                  </a:cubicBezTo>
                  <a:cubicBezTo>
                    <a:pt x="172" y="225"/>
                    <a:pt x="221" y="176"/>
                    <a:pt x="221" y="113"/>
                  </a:cubicBezTo>
                  <a:moveTo>
                    <a:pt x="60" y="113"/>
                  </a:moveTo>
                  <a:lnTo>
                    <a:pt x="60" y="113"/>
                  </a:lnTo>
                  <a:cubicBezTo>
                    <a:pt x="60" y="86"/>
                    <a:pt x="82" y="60"/>
                    <a:pt x="112" y="60"/>
                  </a:cubicBezTo>
                  <a:cubicBezTo>
                    <a:pt x="139" y="60"/>
                    <a:pt x="161" y="86"/>
                    <a:pt x="161" y="113"/>
                  </a:cubicBezTo>
                  <a:cubicBezTo>
                    <a:pt x="161" y="142"/>
                    <a:pt x="139" y="165"/>
                    <a:pt x="112" y="165"/>
                  </a:cubicBezTo>
                  <a:cubicBezTo>
                    <a:pt x="82" y="165"/>
                    <a:pt x="60" y="142"/>
                    <a:pt x="60" y="113"/>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5" name="Google Shape;875;p44"/>
            <p:cNvSpPr/>
            <p:nvPr/>
          </p:nvSpPr>
          <p:spPr>
            <a:xfrm>
              <a:off x="6962937" y="1643785"/>
              <a:ext cx="52828" cy="53063"/>
            </a:xfrm>
            <a:custGeom>
              <a:avLst/>
              <a:gdLst/>
              <a:ahLst/>
              <a:cxnLst/>
              <a:rect l="l" t="t" r="r" b="b"/>
              <a:pathLst>
                <a:path w="224" h="225" extrusionOk="0">
                  <a:moveTo>
                    <a:pt x="224" y="113"/>
                  </a:moveTo>
                  <a:lnTo>
                    <a:pt x="224" y="113"/>
                  </a:lnTo>
                  <a:cubicBezTo>
                    <a:pt x="224" y="53"/>
                    <a:pt x="172" y="0"/>
                    <a:pt x="112" y="0"/>
                  </a:cubicBezTo>
                  <a:cubicBezTo>
                    <a:pt x="48" y="0"/>
                    <a:pt x="0" y="53"/>
                    <a:pt x="0" y="113"/>
                  </a:cubicBezTo>
                  <a:cubicBezTo>
                    <a:pt x="0" y="176"/>
                    <a:pt x="48" y="225"/>
                    <a:pt x="112" y="225"/>
                  </a:cubicBezTo>
                  <a:cubicBezTo>
                    <a:pt x="172" y="225"/>
                    <a:pt x="224" y="176"/>
                    <a:pt x="224" y="113"/>
                  </a:cubicBezTo>
                  <a:moveTo>
                    <a:pt x="59" y="113"/>
                  </a:moveTo>
                  <a:lnTo>
                    <a:pt x="59" y="113"/>
                  </a:lnTo>
                  <a:cubicBezTo>
                    <a:pt x="59" y="86"/>
                    <a:pt x="82" y="60"/>
                    <a:pt x="112" y="60"/>
                  </a:cubicBezTo>
                  <a:cubicBezTo>
                    <a:pt x="138" y="60"/>
                    <a:pt x="160" y="86"/>
                    <a:pt x="160" y="113"/>
                  </a:cubicBezTo>
                  <a:cubicBezTo>
                    <a:pt x="160" y="142"/>
                    <a:pt x="138" y="165"/>
                    <a:pt x="112" y="165"/>
                  </a:cubicBezTo>
                  <a:cubicBezTo>
                    <a:pt x="82" y="165"/>
                    <a:pt x="59" y="142"/>
                    <a:pt x="59" y="113"/>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6" name="Google Shape;876;p44"/>
            <p:cNvSpPr/>
            <p:nvPr/>
          </p:nvSpPr>
          <p:spPr>
            <a:xfrm>
              <a:off x="7039584" y="1643785"/>
              <a:ext cx="52828" cy="53063"/>
            </a:xfrm>
            <a:custGeom>
              <a:avLst/>
              <a:gdLst/>
              <a:ahLst/>
              <a:cxnLst/>
              <a:rect l="l" t="t" r="r" b="b"/>
              <a:pathLst>
                <a:path w="224" h="225" extrusionOk="0">
                  <a:moveTo>
                    <a:pt x="224" y="113"/>
                  </a:moveTo>
                  <a:lnTo>
                    <a:pt x="224" y="113"/>
                  </a:lnTo>
                  <a:cubicBezTo>
                    <a:pt x="224" y="53"/>
                    <a:pt x="172" y="0"/>
                    <a:pt x="112" y="0"/>
                  </a:cubicBezTo>
                  <a:cubicBezTo>
                    <a:pt x="48" y="0"/>
                    <a:pt x="0" y="53"/>
                    <a:pt x="0" y="113"/>
                  </a:cubicBezTo>
                  <a:cubicBezTo>
                    <a:pt x="0" y="176"/>
                    <a:pt x="48" y="225"/>
                    <a:pt x="112" y="225"/>
                  </a:cubicBezTo>
                  <a:cubicBezTo>
                    <a:pt x="172" y="225"/>
                    <a:pt x="224" y="176"/>
                    <a:pt x="224" y="113"/>
                  </a:cubicBezTo>
                  <a:moveTo>
                    <a:pt x="59" y="113"/>
                  </a:moveTo>
                  <a:lnTo>
                    <a:pt x="59" y="113"/>
                  </a:lnTo>
                  <a:cubicBezTo>
                    <a:pt x="59" y="86"/>
                    <a:pt x="82" y="60"/>
                    <a:pt x="112" y="60"/>
                  </a:cubicBezTo>
                  <a:cubicBezTo>
                    <a:pt x="138" y="60"/>
                    <a:pt x="161" y="86"/>
                    <a:pt x="161" y="113"/>
                  </a:cubicBezTo>
                  <a:cubicBezTo>
                    <a:pt x="161" y="142"/>
                    <a:pt x="138" y="165"/>
                    <a:pt x="112" y="165"/>
                  </a:cubicBezTo>
                  <a:cubicBezTo>
                    <a:pt x="82" y="165"/>
                    <a:pt x="59" y="142"/>
                    <a:pt x="59" y="113"/>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77" name="Google Shape;877;p44"/>
          <p:cNvGrpSpPr/>
          <p:nvPr/>
        </p:nvGrpSpPr>
        <p:grpSpPr>
          <a:xfrm>
            <a:off x="1085092" y="2130610"/>
            <a:ext cx="458468" cy="491008"/>
            <a:chOff x="1078321" y="2089280"/>
            <a:chExt cx="458468" cy="491008"/>
          </a:xfrm>
        </p:grpSpPr>
        <p:sp>
          <p:nvSpPr>
            <p:cNvPr id="878" name="Google Shape;878;p44"/>
            <p:cNvSpPr/>
            <p:nvPr/>
          </p:nvSpPr>
          <p:spPr>
            <a:xfrm>
              <a:off x="1078321" y="2089280"/>
              <a:ext cx="458468" cy="491008"/>
            </a:xfrm>
            <a:custGeom>
              <a:avLst/>
              <a:gdLst/>
              <a:ahLst/>
              <a:cxnLst/>
              <a:rect l="l" t="t" r="r" b="b"/>
              <a:pathLst>
                <a:path w="1944" h="2082" extrusionOk="0">
                  <a:moveTo>
                    <a:pt x="1768" y="994"/>
                  </a:moveTo>
                  <a:lnTo>
                    <a:pt x="1768" y="994"/>
                  </a:lnTo>
                  <a:cubicBezTo>
                    <a:pt x="1757" y="983"/>
                    <a:pt x="1739" y="983"/>
                    <a:pt x="1723" y="994"/>
                  </a:cubicBezTo>
                  <a:cubicBezTo>
                    <a:pt x="1712" y="1005"/>
                    <a:pt x="1712" y="1024"/>
                    <a:pt x="1723" y="1039"/>
                  </a:cubicBezTo>
                  <a:cubicBezTo>
                    <a:pt x="1828" y="1148"/>
                    <a:pt x="1884" y="1289"/>
                    <a:pt x="1884" y="1439"/>
                  </a:cubicBezTo>
                  <a:cubicBezTo>
                    <a:pt x="1884" y="1761"/>
                    <a:pt x="1623" y="2022"/>
                    <a:pt x="1301" y="2022"/>
                  </a:cubicBezTo>
                  <a:cubicBezTo>
                    <a:pt x="979" y="2022"/>
                    <a:pt x="718" y="1761"/>
                    <a:pt x="718" y="1439"/>
                  </a:cubicBezTo>
                  <a:cubicBezTo>
                    <a:pt x="718" y="1117"/>
                    <a:pt x="979" y="856"/>
                    <a:pt x="1301" y="856"/>
                  </a:cubicBezTo>
                  <a:cubicBezTo>
                    <a:pt x="1417" y="856"/>
                    <a:pt x="1529" y="890"/>
                    <a:pt x="1623" y="953"/>
                  </a:cubicBezTo>
                  <a:cubicBezTo>
                    <a:pt x="1638" y="964"/>
                    <a:pt x="1656" y="961"/>
                    <a:pt x="1667" y="946"/>
                  </a:cubicBezTo>
                  <a:cubicBezTo>
                    <a:pt x="1675" y="930"/>
                    <a:pt x="1671" y="912"/>
                    <a:pt x="1660" y="905"/>
                  </a:cubicBezTo>
                  <a:cubicBezTo>
                    <a:pt x="1552" y="834"/>
                    <a:pt x="1428" y="796"/>
                    <a:pt x="1301" y="796"/>
                  </a:cubicBezTo>
                  <a:cubicBezTo>
                    <a:pt x="1237" y="796"/>
                    <a:pt x="1174" y="803"/>
                    <a:pt x="1114" y="822"/>
                  </a:cubicBezTo>
                  <a:cubicBezTo>
                    <a:pt x="1114" y="306"/>
                    <a:pt x="1114" y="306"/>
                    <a:pt x="1114" y="306"/>
                  </a:cubicBezTo>
                  <a:cubicBezTo>
                    <a:pt x="1114" y="246"/>
                    <a:pt x="1065" y="198"/>
                    <a:pt x="1006" y="198"/>
                  </a:cubicBezTo>
                  <a:cubicBezTo>
                    <a:pt x="867" y="198"/>
                    <a:pt x="867" y="198"/>
                    <a:pt x="867" y="198"/>
                  </a:cubicBezTo>
                  <a:cubicBezTo>
                    <a:pt x="867" y="130"/>
                    <a:pt x="867" y="130"/>
                    <a:pt x="867" y="130"/>
                  </a:cubicBezTo>
                  <a:cubicBezTo>
                    <a:pt x="867" y="56"/>
                    <a:pt x="807" y="0"/>
                    <a:pt x="736" y="0"/>
                  </a:cubicBezTo>
                  <a:cubicBezTo>
                    <a:pt x="377" y="0"/>
                    <a:pt x="377" y="0"/>
                    <a:pt x="377" y="0"/>
                  </a:cubicBezTo>
                  <a:cubicBezTo>
                    <a:pt x="306" y="0"/>
                    <a:pt x="247" y="56"/>
                    <a:pt x="247" y="130"/>
                  </a:cubicBezTo>
                  <a:cubicBezTo>
                    <a:pt x="247" y="198"/>
                    <a:pt x="247" y="198"/>
                    <a:pt x="247" y="198"/>
                  </a:cubicBezTo>
                  <a:cubicBezTo>
                    <a:pt x="108" y="198"/>
                    <a:pt x="108" y="198"/>
                    <a:pt x="108" y="198"/>
                  </a:cubicBezTo>
                  <a:cubicBezTo>
                    <a:pt x="108" y="198"/>
                    <a:pt x="0" y="246"/>
                    <a:pt x="0" y="306"/>
                  </a:cubicBezTo>
                  <a:cubicBezTo>
                    <a:pt x="0" y="964"/>
                    <a:pt x="0" y="964"/>
                    <a:pt x="0" y="964"/>
                  </a:cubicBezTo>
                  <a:cubicBezTo>
                    <a:pt x="0" y="983"/>
                    <a:pt x="11" y="994"/>
                    <a:pt x="29" y="994"/>
                  </a:cubicBezTo>
                  <a:cubicBezTo>
                    <a:pt x="45" y="994"/>
                    <a:pt x="60" y="983"/>
                    <a:pt x="60" y="964"/>
                  </a:cubicBezTo>
                  <a:cubicBezTo>
                    <a:pt x="60" y="306"/>
                    <a:pt x="60" y="306"/>
                    <a:pt x="60" y="306"/>
                  </a:cubicBezTo>
                  <a:cubicBezTo>
                    <a:pt x="60" y="280"/>
                    <a:pt x="108" y="254"/>
                    <a:pt x="108" y="254"/>
                  </a:cubicBezTo>
                  <a:cubicBezTo>
                    <a:pt x="1006" y="254"/>
                    <a:pt x="1006" y="254"/>
                    <a:pt x="1006" y="254"/>
                  </a:cubicBezTo>
                  <a:cubicBezTo>
                    <a:pt x="1032" y="254"/>
                    <a:pt x="1054" y="276"/>
                    <a:pt x="1054" y="302"/>
                  </a:cubicBezTo>
                  <a:cubicBezTo>
                    <a:pt x="1054" y="841"/>
                    <a:pt x="1054" y="841"/>
                    <a:pt x="1054" y="841"/>
                  </a:cubicBezTo>
                  <a:cubicBezTo>
                    <a:pt x="1013" y="856"/>
                    <a:pt x="976" y="878"/>
                    <a:pt x="942" y="901"/>
                  </a:cubicBezTo>
                  <a:cubicBezTo>
                    <a:pt x="942" y="426"/>
                    <a:pt x="942" y="426"/>
                    <a:pt x="942" y="426"/>
                  </a:cubicBezTo>
                  <a:cubicBezTo>
                    <a:pt x="942" y="396"/>
                    <a:pt x="916" y="370"/>
                    <a:pt x="882" y="370"/>
                  </a:cubicBezTo>
                  <a:cubicBezTo>
                    <a:pt x="228" y="370"/>
                    <a:pt x="228" y="370"/>
                    <a:pt x="228" y="370"/>
                  </a:cubicBezTo>
                  <a:lnTo>
                    <a:pt x="228" y="370"/>
                  </a:lnTo>
                  <a:cubicBezTo>
                    <a:pt x="194" y="370"/>
                    <a:pt x="172" y="396"/>
                    <a:pt x="172" y="426"/>
                  </a:cubicBezTo>
                  <a:cubicBezTo>
                    <a:pt x="172" y="1656"/>
                    <a:pt x="172" y="1656"/>
                    <a:pt x="172" y="1656"/>
                  </a:cubicBezTo>
                  <a:cubicBezTo>
                    <a:pt x="172" y="1690"/>
                    <a:pt x="194" y="1712"/>
                    <a:pt x="228" y="1712"/>
                  </a:cubicBezTo>
                  <a:cubicBezTo>
                    <a:pt x="718" y="1712"/>
                    <a:pt x="718" y="1712"/>
                    <a:pt x="718" y="1712"/>
                  </a:cubicBezTo>
                  <a:cubicBezTo>
                    <a:pt x="736" y="1753"/>
                    <a:pt x="759" y="1791"/>
                    <a:pt x="781" y="1824"/>
                  </a:cubicBezTo>
                  <a:cubicBezTo>
                    <a:pt x="108" y="1824"/>
                    <a:pt x="108" y="1824"/>
                    <a:pt x="108" y="1824"/>
                  </a:cubicBezTo>
                  <a:cubicBezTo>
                    <a:pt x="82" y="1824"/>
                    <a:pt x="60" y="1802"/>
                    <a:pt x="60" y="1776"/>
                  </a:cubicBezTo>
                  <a:cubicBezTo>
                    <a:pt x="60" y="1114"/>
                    <a:pt x="60" y="1114"/>
                    <a:pt x="60" y="1114"/>
                  </a:cubicBezTo>
                  <a:cubicBezTo>
                    <a:pt x="60" y="1099"/>
                    <a:pt x="48" y="1084"/>
                    <a:pt x="33" y="1080"/>
                  </a:cubicBezTo>
                  <a:cubicBezTo>
                    <a:pt x="15" y="1080"/>
                    <a:pt x="0" y="1095"/>
                    <a:pt x="0" y="1110"/>
                  </a:cubicBezTo>
                  <a:cubicBezTo>
                    <a:pt x="0" y="1776"/>
                    <a:pt x="0" y="1776"/>
                    <a:pt x="0" y="1776"/>
                  </a:cubicBezTo>
                  <a:cubicBezTo>
                    <a:pt x="0" y="1835"/>
                    <a:pt x="48" y="1884"/>
                    <a:pt x="108" y="1884"/>
                  </a:cubicBezTo>
                  <a:cubicBezTo>
                    <a:pt x="834" y="1884"/>
                    <a:pt x="834" y="1884"/>
                    <a:pt x="834" y="1884"/>
                  </a:cubicBezTo>
                  <a:cubicBezTo>
                    <a:pt x="953" y="2007"/>
                    <a:pt x="1118" y="2082"/>
                    <a:pt x="1301" y="2082"/>
                  </a:cubicBezTo>
                  <a:cubicBezTo>
                    <a:pt x="1656" y="2082"/>
                    <a:pt x="1944" y="1794"/>
                    <a:pt x="1944" y="1439"/>
                  </a:cubicBezTo>
                  <a:cubicBezTo>
                    <a:pt x="1944" y="1275"/>
                    <a:pt x="1884" y="1117"/>
                    <a:pt x="1768" y="994"/>
                  </a:cubicBezTo>
                  <a:moveTo>
                    <a:pt x="310" y="127"/>
                  </a:moveTo>
                  <a:lnTo>
                    <a:pt x="310" y="127"/>
                  </a:lnTo>
                  <a:cubicBezTo>
                    <a:pt x="310" y="89"/>
                    <a:pt x="340" y="59"/>
                    <a:pt x="377" y="59"/>
                  </a:cubicBezTo>
                  <a:cubicBezTo>
                    <a:pt x="736" y="59"/>
                    <a:pt x="736" y="59"/>
                    <a:pt x="736" y="59"/>
                  </a:cubicBezTo>
                  <a:cubicBezTo>
                    <a:pt x="774" y="59"/>
                    <a:pt x="807" y="89"/>
                    <a:pt x="807" y="127"/>
                  </a:cubicBezTo>
                  <a:cubicBezTo>
                    <a:pt x="807" y="198"/>
                    <a:pt x="807" y="198"/>
                    <a:pt x="807" y="198"/>
                  </a:cubicBezTo>
                  <a:cubicBezTo>
                    <a:pt x="310" y="198"/>
                    <a:pt x="310" y="198"/>
                    <a:pt x="310" y="198"/>
                  </a:cubicBezTo>
                  <a:lnTo>
                    <a:pt x="310" y="127"/>
                  </a:lnTo>
                  <a:moveTo>
                    <a:pt x="878" y="430"/>
                  </a:moveTo>
                  <a:lnTo>
                    <a:pt x="878" y="430"/>
                  </a:lnTo>
                  <a:cubicBezTo>
                    <a:pt x="878" y="796"/>
                    <a:pt x="878" y="796"/>
                    <a:pt x="878" y="796"/>
                  </a:cubicBezTo>
                  <a:cubicBezTo>
                    <a:pt x="232" y="796"/>
                    <a:pt x="232" y="796"/>
                    <a:pt x="232" y="796"/>
                  </a:cubicBezTo>
                  <a:cubicBezTo>
                    <a:pt x="232" y="430"/>
                    <a:pt x="232" y="430"/>
                    <a:pt x="232" y="430"/>
                  </a:cubicBezTo>
                  <a:lnTo>
                    <a:pt x="878" y="430"/>
                  </a:lnTo>
                  <a:moveTo>
                    <a:pt x="232" y="1652"/>
                  </a:moveTo>
                  <a:lnTo>
                    <a:pt x="232" y="1652"/>
                  </a:lnTo>
                  <a:cubicBezTo>
                    <a:pt x="232" y="856"/>
                    <a:pt x="232" y="856"/>
                    <a:pt x="232" y="856"/>
                  </a:cubicBezTo>
                  <a:cubicBezTo>
                    <a:pt x="878" y="856"/>
                    <a:pt x="878" y="856"/>
                    <a:pt x="878" y="856"/>
                  </a:cubicBezTo>
                  <a:cubicBezTo>
                    <a:pt x="878" y="949"/>
                    <a:pt x="878" y="949"/>
                    <a:pt x="878" y="949"/>
                  </a:cubicBezTo>
                  <a:cubicBezTo>
                    <a:pt x="740" y="1069"/>
                    <a:pt x="654" y="1245"/>
                    <a:pt x="654" y="1439"/>
                  </a:cubicBezTo>
                  <a:cubicBezTo>
                    <a:pt x="654" y="1514"/>
                    <a:pt x="665" y="1585"/>
                    <a:pt x="688" y="1652"/>
                  </a:cubicBezTo>
                  <a:lnTo>
                    <a:pt x="232" y="165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79" name="Google Shape;879;p44"/>
            <p:cNvSpPr/>
            <p:nvPr/>
          </p:nvSpPr>
          <p:spPr>
            <a:xfrm>
              <a:off x="1265104" y="2309551"/>
              <a:ext cx="239139" cy="238193"/>
            </a:xfrm>
            <a:custGeom>
              <a:avLst/>
              <a:gdLst/>
              <a:ahLst/>
              <a:cxnLst/>
              <a:rect l="l" t="t" r="r" b="b"/>
              <a:pathLst>
                <a:path w="1014" h="1010" extrusionOk="0">
                  <a:moveTo>
                    <a:pt x="509" y="0"/>
                  </a:moveTo>
                  <a:lnTo>
                    <a:pt x="509" y="0"/>
                  </a:lnTo>
                  <a:cubicBezTo>
                    <a:pt x="229" y="0"/>
                    <a:pt x="0" y="225"/>
                    <a:pt x="0" y="505"/>
                  </a:cubicBezTo>
                  <a:cubicBezTo>
                    <a:pt x="0" y="782"/>
                    <a:pt x="229" y="1010"/>
                    <a:pt x="509" y="1010"/>
                  </a:cubicBezTo>
                  <a:cubicBezTo>
                    <a:pt x="786" y="1010"/>
                    <a:pt x="1014" y="782"/>
                    <a:pt x="1014" y="505"/>
                  </a:cubicBezTo>
                  <a:cubicBezTo>
                    <a:pt x="1014" y="225"/>
                    <a:pt x="786" y="0"/>
                    <a:pt x="509" y="0"/>
                  </a:cubicBezTo>
                  <a:moveTo>
                    <a:pt x="509" y="950"/>
                  </a:moveTo>
                  <a:lnTo>
                    <a:pt x="509" y="950"/>
                  </a:lnTo>
                  <a:cubicBezTo>
                    <a:pt x="262" y="950"/>
                    <a:pt x="64" y="748"/>
                    <a:pt x="64" y="505"/>
                  </a:cubicBezTo>
                  <a:cubicBezTo>
                    <a:pt x="64" y="258"/>
                    <a:pt x="262" y="60"/>
                    <a:pt x="509" y="60"/>
                  </a:cubicBezTo>
                  <a:cubicBezTo>
                    <a:pt x="752" y="60"/>
                    <a:pt x="950" y="258"/>
                    <a:pt x="950" y="505"/>
                  </a:cubicBezTo>
                  <a:cubicBezTo>
                    <a:pt x="950" y="748"/>
                    <a:pt x="752" y="950"/>
                    <a:pt x="509" y="95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80" name="Google Shape;880;p44"/>
            <p:cNvSpPr/>
            <p:nvPr/>
          </p:nvSpPr>
          <p:spPr>
            <a:xfrm>
              <a:off x="1324535" y="2342332"/>
              <a:ext cx="120513" cy="171924"/>
            </a:xfrm>
            <a:custGeom>
              <a:avLst/>
              <a:gdLst/>
              <a:ahLst/>
              <a:cxnLst/>
              <a:rect l="l" t="t" r="r" b="b"/>
              <a:pathLst>
                <a:path w="511" h="729" extrusionOk="0">
                  <a:moveTo>
                    <a:pt x="452" y="280"/>
                  </a:moveTo>
                  <a:lnTo>
                    <a:pt x="452" y="280"/>
                  </a:lnTo>
                  <a:cubicBezTo>
                    <a:pt x="302" y="280"/>
                    <a:pt x="302" y="280"/>
                    <a:pt x="302" y="280"/>
                  </a:cubicBezTo>
                  <a:cubicBezTo>
                    <a:pt x="354" y="71"/>
                    <a:pt x="354" y="71"/>
                    <a:pt x="354" y="71"/>
                  </a:cubicBezTo>
                  <a:cubicBezTo>
                    <a:pt x="358" y="52"/>
                    <a:pt x="365" y="18"/>
                    <a:pt x="336" y="4"/>
                  </a:cubicBezTo>
                  <a:cubicBezTo>
                    <a:pt x="306" y="-12"/>
                    <a:pt x="283" y="22"/>
                    <a:pt x="264" y="44"/>
                  </a:cubicBezTo>
                  <a:cubicBezTo>
                    <a:pt x="21" y="359"/>
                    <a:pt x="21" y="359"/>
                    <a:pt x="21" y="359"/>
                  </a:cubicBezTo>
                  <a:cubicBezTo>
                    <a:pt x="10" y="377"/>
                    <a:pt x="-8" y="400"/>
                    <a:pt x="3" y="426"/>
                  </a:cubicBezTo>
                  <a:cubicBezTo>
                    <a:pt x="18" y="452"/>
                    <a:pt x="48" y="452"/>
                    <a:pt x="59" y="452"/>
                  </a:cubicBezTo>
                  <a:cubicBezTo>
                    <a:pt x="208" y="452"/>
                    <a:pt x="208" y="452"/>
                    <a:pt x="208" y="452"/>
                  </a:cubicBezTo>
                  <a:cubicBezTo>
                    <a:pt x="160" y="662"/>
                    <a:pt x="160" y="662"/>
                    <a:pt x="160" y="662"/>
                  </a:cubicBezTo>
                  <a:cubicBezTo>
                    <a:pt x="149" y="695"/>
                    <a:pt x="156" y="714"/>
                    <a:pt x="175" y="725"/>
                  </a:cubicBezTo>
                  <a:cubicBezTo>
                    <a:pt x="182" y="725"/>
                    <a:pt x="186" y="729"/>
                    <a:pt x="190" y="729"/>
                  </a:cubicBezTo>
                  <a:cubicBezTo>
                    <a:pt x="216" y="729"/>
                    <a:pt x="238" y="699"/>
                    <a:pt x="246" y="688"/>
                  </a:cubicBezTo>
                  <a:cubicBezTo>
                    <a:pt x="489" y="374"/>
                    <a:pt x="489" y="374"/>
                    <a:pt x="489" y="374"/>
                  </a:cubicBezTo>
                  <a:cubicBezTo>
                    <a:pt x="500" y="359"/>
                    <a:pt x="519" y="332"/>
                    <a:pt x="508" y="306"/>
                  </a:cubicBezTo>
                  <a:cubicBezTo>
                    <a:pt x="496" y="280"/>
                    <a:pt x="463" y="280"/>
                    <a:pt x="452" y="280"/>
                  </a:cubicBezTo>
                  <a:moveTo>
                    <a:pt x="235" y="606"/>
                  </a:moveTo>
                  <a:lnTo>
                    <a:pt x="235" y="606"/>
                  </a:lnTo>
                  <a:cubicBezTo>
                    <a:pt x="268" y="467"/>
                    <a:pt x="268" y="467"/>
                    <a:pt x="268" y="467"/>
                  </a:cubicBezTo>
                  <a:cubicBezTo>
                    <a:pt x="272" y="452"/>
                    <a:pt x="276" y="430"/>
                    <a:pt x="261" y="411"/>
                  </a:cubicBezTo>
                  <a:cubicBezTo>
                    <a:pt x="246" y="392"/>
                    <a:pt x="223" y="392"/>
                    <a:pt x="208" y="392"/>
                  </a:cubicBezTo>
                  <a:cubicBezTo>
                    <a:pt x="74" y="392"/>
                    <a:pt x="74" y="392"/>
                    <a:pt x="74" y="392"/>
                  </a:cubicBezTo>
                  <a:cubicBezTo>
                    <a:pt x="276" y="131"/>
                    <a:pt x="276" y="131"/>
                    <a:pt x="276" y="131"/>
                  </a:cubicBezTo>
                  <a:cubicBezTo>
                    <a:pt x="238" y="273"/>
                    <a:pt x="238" y="273"/>
                    <a:pt x="238" y="273"/>
                  </a:cubicBezTo>
                  <a:cubicBezTo>
                    <a:pt x="238" y="287"/>
                    <a:pt x="231" y="306"/>
                    <a:pt x="246" y="325"/>
                  </a:cubicBezTo>
                  <a:cubicBezTo>
                    <a:pt x="257" y="344"/>
                    <a:pt x="280" y="344"/>
                    <a:pt x="294" y="344"/>
                  </a:cubicBezTo>
                  <a:cubicBezTo>
                    <a:pt x="436" y="344"/>
                    <a:pt x="436" y="344"/>
                    <a:pt x="436" y="344"/>
                  </a:cubicBezTo>
                  <a:lnTo>
                    <a:pt x="235" y="60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81" name="Google Shape;881;p44"/>
          <p:cNvGrpSpPr/>
          <p:nvPr/>
        </p:nvGrpSpPr>
        <p:grpSpPr>
          <a:xfrm>
            <a:off x="1792094" y="2129667"/>
            <a:ext cx="492193" cy="492895"/>
            <a:chOff x="1646218" y="2088336"/>
            <a:chExt cx="492193" cy="492895"/>
          </a:xfrm>
        </p:grpSpPr>
        <p:sp>
          <p:nvSpPr>
            <p:cNvPr id="882" name="Google Shape;882;p44"/>
            <p:cNvSpPr/>
            <p:nvPr/>
          </p:nvSpPr>
          <p:spPr>
            <a:xfrm>
              <a:off x="1646218" y="2088336"/>
              <a:ext cx="492193" cy="492895"/>
            </a:xfrm>
            <a:custGeom>
              <a:avLst/>
              <a:gdLst/>
              <a:ahLst/>
              <a:cxnLst/>
              <a:rect l="l" t="t" r="r" b="b"/>
              <a:pathLst>
                <a:path w="2087" h="2090" extrusionOk="0">
                  <a:moveTo>
                    <a:pt x="2057" y="467"/>
                  </a:moveTo>
                  <a:lnTo>
                    <a:pt x="2057" y="467"/>
                  </a:lnTo>
                  <a:lnTo>
                    <a:pt x="2057" y="467"/>
                  </a:lnTo>
                  <a:cubicBezTo>
                    <a:pt x="2038" y="448"/>
                    <a:pt x="2015" y="437"/>
                    <a:pt x="1989" y="437"/>
                  </a:cubicBezTo>
                  <a:cubicBezTo>
                    <a:pt x="1963" y="434"/>
                    <a:pt x="1937" y="445"/>
                    <a:pt x="1922" y="460"/>
                  </a:cubicBezTo>
                  <a:cubicBezTo>
                    <a:pt x="1630" y="751"/>
                    <a:pt x="1630" y="751"/>
                    <a:pt x="1630" y="751"/>
                  </a:cubicBezTo>
                  <a:cubicBezTo>
                    <a:pt x="1335" y="460"/>
                    <a:pt x="1335" y="460"/>
                    <a:pt x="1335" y="460"/>
                  </a:cubicBezTo>
                  <a:cubicBezTo>
                    <a:pt x="1627" y="168"/>
                    <a:pt x="1627" y="168"/>
                    <a:pt x="1627" y="168"/>
                  </a:cubicBezTo>
                  <a:cubicBezTo>
                    <a:pt x="1645" y="153"/>
                    <a:pt x="1653" y="131"/>
                    <a:pt x="1653" y="105"/>
                  </a:cubicBezTo>
                  <a:cubicBezTo>
                    <a:pt x="1653" y="78"/>
                    <a:pt x="1641" y="52"/>
                    <a:pt x="1623" y="33"/>
                  </a:cubicBezTo>
                  <a:cubicBezTo>
                    <a:pt x="1604" y="11"/>
                    <a:pt x="1574" y="0"/>
                    <a:pt x="1548" y="0"/>
                  </a:cubicBezTo>
                  <a:lnTo>
                    <a:pt x="1548" y="0"/>
                  </a:lnTo>
                  <a:cubicBezTo>
                    <a:pt x="1525" y="0"/>
                    <a:pt x="1503" y="11"/>
                    <a:pt x="1488" y="26"/>
                  </a:cubicBezTo>
                  <a:cubicBezTo>
                    <a:pt x="1197" y="318"/>
                    <a:pt x="1197" y="318"/>
                    <a:pt x="1197" y="318"/>
                  </a:cubicBezTo>
                  <a:cubicBezTo>
                    <a:pt x="1148" y="273"/>
                    <a:pt x="1148" y="273"/>
                    <a:pt x="1148" y="273"/>
                  </a:cubicBezTo>
                  <a:cubicBezTo>
                    <a:pt x="1129" y="250"/>
                    <a:pt x="1103" y="239"/>
                    <a:pt x="1073" y="239"/>
                  </a:cubicBezTo>
                  <a:cubicBezTo>
                    <a:pt x="1043" y="239"/>
                    <a:pt x="1017" y="250"/>
                    <a:pt x="998" y="273"/>
                  </a:cubicBezTo>
                  <a:cubicBezTo>
                    <a:pt x="976" y="292"/>
                    <a:pt x="965" y="318"/>
                    <a:pt x="965" y="348"/>
                  </a:cubicBezTo>
                  <a:cubicBezTo>
                    <a:pt x="965" y="366"/>
                    <a:pt x="968" y="385"/>
                    <a:pt x="980" y="400"/>
                  </a:cubicBezTo>
                  <a:cubicBezTo>
                    <a:pt x="793" y="587"/>
                    <a:pt x="793" y="587"/>
                    <a:pt x="793" y="587"/>
                  </a:cubicBezTo>
                  <a:cubicBezTo>
                    <a:pt x="729" y="654"/>
                    <a:pt x="718" y="707"/>
                    <a:pt x="707" y="759"/>
                  </a:cubicBezTo>
                  <a:cubicBezTo>
                    <a:pt x="692" y="815"/>
                    <a:pt x="680" y="875"/>
                    <a:pt x="587" y="968"/>
                  </a:cubicBezTo>
                  <a:cubicBezTo>
                    <a:pt x="568" y="991"/>
                    <a:pt x="557" y="1013"/>
                    <a:pt x="557" y="1039"/>
                  </a:cubicBezTo>
                  <a:cubicBezTo>
                    <a:pt x="557" y="1062"/>
                    <a:pt x="564" y="1081"/>
                    <a:pt x="576" y="1095"/>
                  </a:cubicBezTo>
                  <a:cubicBezTo>
                    <a:pt x="538" y="1133"/>
                    <a:pt x="538" y="1133"/>
                    <a:pt x="538" y="1133"/>
                  </a:cubicBezTo>
                  <a:cubicBezTo>
                    <a:pt x="493" y="1178"/>
                    <a:pt x="493" y="1245"/>
                    <a:pt x="531" y="1290"/>
                  </a:cubicBezTo>
                  <a:cubicBezTo>
                    <a:pt x="299" y="1522"/>
                    <a:pt x="299" y="1522"/>
                    <a:pt x="299" y="1522"/>
                  </a:cubicBezTo>
                  <a:cubicBezTo>
                    <a:pt x="280" y="1540"/>
                    <a:pt x="280" y="1574"/>
                    <a:pt x="299" y="1593"/>
                  </a:cubicBezTo>
                  <a:cubicBezTo>
                    <a:pt x="303" y="1596"/>
                    <a:pt x="303" y="1596"/>
                    <a:pt x="303" y="1596"/>
                  </a:cubicBezTo>
                  <a:cubicBezTo>
                    <a:pt x="11" y="1892"/>
                    <a:pt x="11" y="1892"/>
                    <a:pt x="11" y="1892"/>
                  </a:cubicBezTo>
                  <a:cubicBezTo>
                    <a:pt x="0" y="1899"/>
                    <a:pt x="-4" y="1918"/>
                    <a:pt x="7" y="1929"/>
                  </a:cubicBezTo>
                  <a:cubicBezTo>
                    <a:pt x="19" y="1944"/>
                    <a:pt x="41" y="1948"/>
                    <a:pt x="52" y="1933"/>
                  </a:cubicBezTo>
                  <a:cubicBezTo>
                    <a:pt x="348" y="1641"/>
                    <a:pt x="348" y="1641"/>
                    <a:pt x="348" y="1641"/>
                  </a:cubicBezTo>
                  <a:cubicBezTo>
                    <a:pt x="448" y="1742"/>
                    <a:pt x="448" y="1742"/>
                    <a:pt x="448" y="1742"/>
                  </a:cubicBezTo>
                  <a:cubicBezTo>
                    <a:pt x="157" y="2038"/>
                    <a:pt x="157" y="2038"/>
                    <a:pt x="157" y="2038"/>
                  </a:cubicBezTo>
                  <a:cubicBezTo>
                    <a:pt x="142" y="2049"/>
                    <a:pt x="142" y="2068"/>
                    <a:pt x="157" y="2079"/>
                  </a:cubicBezTo>
                  <a:cubicBezTo>
                    <a:pt x="161" y="2086"/>
                    <a:pt x="168" y="2090"/>
                    <a:pt x="176" y="2090"/>
                  </a:cubicBezTo>
                  <a:cubicBezTo>
                    <a:pt x="183" y="2090"/>
                    <a:pt x="191" y="2086"/>
                    <a:pt x="198" y="2079"/>
                  </a:cubicBezTo>
                  <a:cubicBezTo>
                    <a:pt x="493" y="1787"/>
                    <a:pt x="493" y="1787"/>
                    <a:pt x="493" y="1787"/>
                  </a:cubicBezTo>
                  <a:cubicBezTo>
                    <a:pt x="497" y="1791"/>
                    <a:pt x="497" y="1791"/>
                    <a:pt x="497" y="1791"/>
                  </a:cubicBezTo>
                  <a:cubicBezTo>
                    <a:pt x="505" y="1798"/>
                    <a:pt x="519" y="1806"/>
                    <a:pt x="531" y="1806"/>
                  </a:cubicBezTo>
                  <a:lnTo>
                    <a:pt x="531" y="1806"/>
                  </a:lnTo>
                  <a:cubicBezTo>
                    <a:pt x="546" y="1806"/>
                    <a:pt x="557" y="1798"/>
                    <a:pt x="568" y="1791"/>
                  </a:cubicBezTo>
                  <a:cubicBezTo>
                    <a:pt x="800" y="1559"/>
                    <a:pt x="800" y="1559"/>
                    <a:pt x="800" y="1559"/>
                  </a:cubicBezTo>
                  <a:cubicBezTo>
                    <a:pt x="822" y="1574"/>
                    <a:pt x="849" y="1585"/>
                    <a:pt x="875" y="1585"/>
                  </a:cubicBezTo>
                  <a:lnTo>
                    <a:pt x="875" y="1585"/>
                  </a:lnTo>
                  <a:cubicBezTo>
                    <a:pt x="905" y="1585"/>
                    <a:pt x="935" y="1574"/>
                    <a:pt x="953" y="1551"/>
                  </a:cubicBezTo>
                  <a:cubicBezTo>
                    <a:pt x="994" y="1514"/>
                    <a:pt x="994" y="1514"/>
                    <a:pt x="994" y="1514"/>
                  </a:cubicBezTo>
                  <a:cubicBezTo>
                    <a:pt x="1009" y="1525"/>
                    <a:pt x="1028" y="1533"/>
                    <a:pt x="1047" y="1533"/>
                  </a:cubicBezTo>
                  <a:cubicBezTo>
                    <a:pt x="1050" y="1533"/>
                    <a:pt x="1050" y="1533"/>
                    <a:pt x="1050" y="1533"/>
                  </a:cubicBezTo>
                  <a:cubicBezTo>
                    <a:pt x="1077" y="1533"/>
                    <a:pt x="1099" y="1522"/>
                    <a:pt x="1118" y="1503"/>
                  </a:cubicBezTo>
                  <a:cubicBezTo>
                    <a:pt x="1215" y="1409"/>
                    <a:pt x="1275" y="1395"/>
                    <a:pt x="1331" y="1383"/>
                  </a:cubicBezTo>
                  <a:cubicBezTo>
                    <a:pt x="1384" y="1372"/>
                    <a:pt x="1436" y="1361"/>
                    <a:pt x="1503" y="1297"/>
                  </a:cubicBezTo>
                  <a:cubicBezTo>
                    <a:pt x="1686" y="1110"/>
                    <a:pt x="1686" y="1110"/>
                    <a:pt x="1686" y="1110"/>
                  </a:cubicBezTo>
                  <a:cubicBezTo>
                    <a:pt x="1705" y="1118"/>
                    <a:pt x="1723" y="1125"/>
                    <a:pt x="1743" y="1125"/>
                  </a:cubicBezTo>
                  <a:cubicBezTo>
                    <a:pt x="1769" y="1125"/>
                    <a:pt x="1799" y="1114"/>
                    <a:pt x="1817" y="1092"/>
                  </a:cubicBezTo>
                  <a:cubicBezTo>
                    <a:pt x="1836" y="1073"/>
                    <a:pt x="1847" y="1047"/>
                    <a:pt x="1847" y="1017"/>
                  </a:cubicBezTo>
                  <a:cubicBezTo>
                    <a:pt x="1847" y="987"/>
                    <a:pt x="1836" y="961"/>
                    <a:pt x="1817" y="938"/>
                  </a:cubicBezTo>
                  <a:cubicBezTo>
                    <a:pt x="1772" y="894"/>
                    <a:pt x="1772" y="894"/>
                    <a:pt x="1772" y="894"/>
                  </a:cubicBezTo>
                  <a:cubicBezTo>
                    <a:pt x="2064" y="602"/>
                    <a:pt x="2064" y="602"/>
                    <a:pt x="2064" y="602"/>
                  </a:cubicBezTo>
                  <a:cubicBezTo>
                    <a:pt x="2098" y="564"/>
                    <a:pt x="2094" y="505"/>
                    <a:pt x="2057" y="467"/>
                  </a:cubicBezTo>
                  <a:moveTo>
                    <a:pt x="1529" y="71"/>
                  </a:moveTo>
                  <a:lnTo>
                    <a:pt x="1529" y="71"/>
                  </a:lnTo>
                  <a:cubicBezTo>
                    <a:pt x="1537" y="63"/>
                    <a:pt x="1544" y="63"/>
                    <a:pt x="1548" y="63"/>
                  </a:cubicBezTo>
                  <a:lnTo>
                    <a:pt x="1548" y="63"/>
                  </a:lnTo>
                  <a:cubicBezTo>
                    <a:pt x="1559" y="63"/>
                    <a:pt x="1570" y="67"/>
                    <a:pt x="1578" y="75"/>
                  </a:cubicBezTo>
                  <a:lnTo>
                    <a:pt x="1578" y="75"/>
                  </a:lnTo>
                  <a:cubicBezTo>
                    <a:pt x="1585" y="82"/>
                    <a:pt x="1593" y="93"/>
                    <a:pt x="1593" y="105"/>
                  </a:cubicBezTo>
                  <a:cubicBezTo>
                    <a:pt x="1593" y="112"/>
                    <a:pt x="1589" y="120"/>
                    <a:pt x="1585" y="123"/>
                  </a:cubicBezTo>
                  <a:cubicBezTo>
                    <a:pt x="1294" y="415"/>
                    <a:pt x="1294" y="415"/>
                    <a:pt x="1294" y="415"/>
                  </a:cubicBezTo>
                  <a:cubicBezTo>
                    <a:pt x="1237" y="359"/>
                    <a:pt x="1237" y="359"/>
                    <a:pt x="1237" y="359"/>
                  </a:cubicBezTo>
                  <a:lnTo>
                    <a:pt x="1529" y="71"/>
                  </a:lnTo>
                  <a:moveTo>
                    <a:pt x="710" y="1559"/>
                  </a:moveTo>
                  <a:lnTo>
                    <a:pt x="710" y="1559"/>
                  </a:lnTo>
                  <a:cubicBezTo>
                    <a:pt x="673" y="1522"/>
                    <a:pt x="673" y="1522"/>
                    <a:pt x="673" y="1522"/>
                  </a:cubicBezTo>
                  <a:cubicBezTo>
                    <a:pt x="658" y="1511"/>
                    <a:pt x="639" y="1511"/>
                    <a:pt x="628" y="1522"/>
                  </a:cubicBezTo>
                  <a:cubicBezTo>
                    <a:pt x="617" y="1533"/>
                    <a:pt x="617" y="1551"/>
                    <a:pt x="628" y="1563"/>
                  </a:cubicBezTo>
                  <a:cubicBezTo>
                    <a:pt x="669" y="1604"/>
                    <a:pt x="669" y="1604"/>
                    <a:pt x="669" y="1604"/>
                  </a:cubicBezTo>
                  <a:cubicBezTo>
                    <a:pt x="621" y="1649"/>
                    <a:pt x="621" y="1649"/>
                    <a:pt x="621" y="1649"/>
                  </a:cubicBezTo>
                  <a:cubicBezTo>
                    <a:pt x="583" y="1611"/>
                    <a:pt x="583" y="1611"/>
                    <a:pt x="583" y="1611"/>
                  </a:cubicBezTo>
                  <a:cubicBezTo>
                    <a:pt x="572" y="1596"/>
                    <a:pt x="550" y="1596"/>
                    <a:pt x="538" y="1611"/>
                  </a:cubicBezTo>
                  <a:cubicBezTo>
                    <a:pt x="527" y="1623"/>
                    <a:pt x="527" y="1641"/>
                    <a:pt x="538" y="1652"/>
                  </a:cubicBezTo>
                  <a:cubicBezTo>
                    <a:pt x="579" y="1694"/>
                    <a:pt x="579" y="1694"/>
                    <a:pt x="579" y="1694"/>
                  </a:cubicBezTo>
                  <a:cubicBezTo>
                    <a:pt x="535" y="1739"/>
                    <a:pt x="535" y="1739"/>
                    <a:pt x="535" y="1739"/>
                  </a:cubicBezTo>
                  <a:cubicBezTo>
                    <a:pt x="351" y="1555"/>
                    <a:pt x="351" y="1555"/>
                    <a:pt x="351" y="1555"/>
                  </a:cubicBezTo>
                  <a:cubicBezTo>
                    <a:pt x="396" y="1511"/>
                    <a:pt x="396" y="1511"/>
                    <a:pt x="396" y="1511"/>
                  </a:cubicBezTo>
                  <a:cubicBezTo>
                    <a:pt x="434" y="1548"/>
                    <a:pt x="434" y="1548"/>
                    <a:pt x="434" y="1548"/>
                  </a:cubicBezTo>
                  <a:cubicBezTo>
                    <a:pt x="441" y="1555"/>
                    <a:pt x="448" y="1559"/>
                    <a:pt x="456" y="1559"/>
                  </a:cubicBezTo>
                  <a:cubicBezTo>
                    <a:pt x="463" y="1559"/>
                    <a:pt x="471" y="1555"/>
                    <a:pt x="479" y="1548"/>
                  </a:cubicBezTo>
                  <a:cubicBezTo>
                    <a:pt x="490" y="1537"/>
                    <a:pt x="490" y="1518"/>
                    <a:pt x="479" y="1507"/>
                  </a:cubicBezTo>
                  <a:cubicBezTo>
                    <a:pt x="437" y="1466"/>
                    <a:pt x="437" y="1466"/>
                    <a:pt x="437" y="1466"/>
                  </a:cubicBezTo>
                  <a:cubicBezTo>
                    <a:pt x="486" y="1421"/>
                    <a:pt x="486" y="1421"/>
                    <a:pt x="486" y="1421"/>
                  </a:cubicBezTo>
                  <a:cubicBezTo>
                    <a:pt x="523" y="1458"/>
                    <a:pt x="523" y="1458"/>
                    <a:pt x="523" y="1458"/>
                  </a:cubicBezTo>
                  <a:cubicBezTo>
                    <a:pt x="531" y="1466"/>
                    <a:pt x="538" y="1469"/>
                    <a:pt x="546" y="1469"/>
                  </a:cubicBezTo>
                  <a:cubicBezTo>
                    <a:pt x="553" y="1469"/>
                    <a:pt x="561" y="1466"/>
                    <a:pt x="568" y="1458"/>
                  </a:cubicBezTo>
                  <a:cubicBezTo>
                    <a:pt x="579" y="1447"/>
                    <a:pt x="579" y="1428"/>
                    <a:pt x="568" y="1417"/>
                  </a:cubicBezTo>
                  <a:cubicBezTo>
                    <a:pt x="527" y="1376"/>
                    <a:pt x="527" y="1376"/>
                    <a:pt x="527" y="1376"/>
                  </a:cubicBezTo>
                  <a:cubicBezTo>
                    <a:pt x="572" y="1331"/>
                    <a:pt x="572" y="1331"/>
                    <a:pt x="572" y="1331"/>
                  </a:cubicBezTo>
                  <a:cubicBezTo>
                    <a:pt x="755" y="1514"/>
                    <a:pt x="755" y="1514"/>
                    <a:pt x="755" y="1514"/>
                  </a:cubicBezTo>
                  <a:lnTo>
                    <a:pt x="710" y="1559"/>
                  </a:lnTo>
                  <a:moveTo>
                    <a:pt x="1787" y="1017"/>
                  </a:moveTo>
                  <a:lnTo>
                    <a:pt x="1787" y="1017"/>
                  </a:lnTo>
                  <a:cubicBezTo>
                    <a:pt x="1787" y="1028"/>
                    <a:pt x="1783" y="1039"/>
                    <a:pt x="1772" y="1050"/>
                  </a:cubicBezTo>
                  <a:cubicBezTo>
                    <a:pt x="1765" y="1058"/>
                    <a:pt x="1754" y="1062"/>
                    <a:pt x="1743" y="1062"/>
                  </a:cubicBezTo>
                  <a:cubicBezTo>
                    <a:pt x="1727" y="1062"/>
                    <a:pt x="1716" y="1058"/>
                    <a:pt x="1709" y="1050"/>
                  </a:cubicBezTo>
                  <a:cubicBezTo>
                    <a:pt x="1406" y="748"/>
                    <a:pt x="1406" y="748"/>
                    <a:pt x="1406" y="748"/>
                  </a:cubicBezTo>
                  <a:cubicBezTo>
                    <a:pt x="1391" y="733"/>
                    <a:pt x="1368" y="733"/>
                    <a:pt x="1357" y="748"/>
                  </a:cubicBezTo>
                  <a:cubicBezTo>
                    <a:pt x="1350" y="763"/>
                    <a:pt x="1350" y="778"/>
                    <a:pt x="1361" y="789"/>
                  </a:cubicBezTo>
                  <a:cubicBezTo>
                    <a:pt x="1641" y="1069"/>
                    <a:pt x="1641" y="1069"/>
                    <a:pt x="1641" y="1069"/>
                  </a:cubicBezTo>
                  <a:cubicBezTo>
                    <a:pt x="1458" y="1252"/>
                    <a:pt x="1458" y="1252"/>
                    <a:pt x="1458" y="1252"/>
                  </a:cubicBezTo>
                  <a:cubicBezTo>
                    <a:pt x="1406" y="1305"/>
                    <a:pt x="1368" y="1312"/>
                    <a:pt x="1320" y="1324"/>
                  </a:cubicBezTo>
                  <a:cubicBezTo>
                    <a:pt x="1256" y="1338"/>
                    <a:pt x="1185" y="1353"/>
                    <a:pt x="1077" y="1458"/>
                  </a:cubicBezTo>
                  <a:cubicBezTo>
                    <a:pt x="1069" y="1466"/>
                    <a:pt x="1058" y="1469"/>
                    <a:pt x="1050" y="1469"/>
                  </a:cubicBezTo>
                  <a:cubicBezTo>
                    <a:pt x="1039" y="1469"/>
                    <a:pt x="1028" y="1466"/>
                    <a:pt x="1017" y="1451"/>
                  </a:cubicBezTo>
                  <a:lnTo>
                    <a:pt x="1017" y="1451"/>
                  </a:lnTo>
                  <a:cubicBezTo>
                    <a:pt x="875" y="1308"/>
                    <a:pt x="875" y="1308"/>
                    <a:pt x="875" y="1308"/>
                  </a:cubicBezTo>
                  <a:cubicBezTo>
                    <a:pt x="864" y="1297"/>
                    <a:pt x="845" y="1297"/>
                    <a:pt x="834" y="1305"/>
                  </a:cubicBezTo>
                  <a:cubicBezTo>
                    <a:pt x="819" y="1316"/>
                    <a:pt x="819" y="1338"/>
                    <a:pt x="830" y="1353"/>
                  </a:cubicBezTo>
                  <a:cubicBezTo>
                    <a:pt x="950" y="1469"/>
                    <a:pt x="950" y="1469"/>
                    <a:pt x="950" y="1469"/>
                  </a:cubicBezTo>
                  <a:cubicBezTo>
                    <a:pt x="912" y="1511"/>
                    <a:pt x="912" y="1511"/>
                    <a:pt x="912" y="1511"/>
                  </a:cubicBezTo>
                  <a:cubicBezTo>
                    <a:pt x="901" y="1518"/>
                    <a:pt x="890" y="1525"/>
                    <a:pt x="875" y="1525"/>
                  </a:cubicBezTo>
                  <a:lnTo>
                    <a:pt x="875" y="1525"/>
                  </a:lnTo>
                  <a:cubicBezTo>
                    <a:pt x="860" y="1525"/>
                    <a:pt x="845" y="1518"/>
                    <a:pt x="838" y="1511"/>
                  </a:cubicBezTo>
                  <a:cubicBezTo>
                    <a:pt x="579" y="1252"/>
                    <a:pt x="579" y="1252"/>
                    <a:pt x="579" y="1252"/>
                  </a:cubicBezTo>
                  <a:cubicBezTo>
                    <a:pt x="561" y="1234"/>
                    <a:pt x="561" y="1196"/>
                    <a:pt x="579" y="1178"/>
                  </a:cubicBezTo>
                  <a:cubicBezTo>
                    <a:pt x="617" y="1140"/>
                    <a:pt x="617" y="1140"/>
                    <a:pt x="617" y="1140"/>
                  </a:cubicBezTo>
                  <a:cubicBezTo>
                    <a:pt x="729" y="1252"/>
                    <a:pt x="729" y="1252"/>
                    <a:pt x="729" y="1252"/>
                  </a:cubicBezTo>
                  <a:cubicBezTo>
                    <a:pt x="737" y="1260"/>
                    <a:pt x="744" y="1260"/>
                    <a:pt x="751" y="1260"/>
                  </a:cubicBezTo>
                  <a:cubicBezTo>
                    <a:pt x="763" y="1260"/>
                    <a:pt x="770" y="1256"/>
                    <a:pt x="778" y="1249"/>
                  </a:cubicBezTo>
                  <a:cubicBezTo>
                    <a:pt x="785" y="1237"/>
                    <a:pt x="782" y="1219"/>
                    <a:pt x="774" y="1208"/>
                  </a:cubicBezTo>
                  <a:cubicBezTo>
                    <a:pt x="639" y="1073"/>
                    <a:pt x="639" y="1073"/>
                    <a:pt x="639" y="1073"/>
                  </a:cubicBezTo>
                  <a:lnTo>
                    <a:pt x="635" y="1073"/>
                  </a:lnTo>
                  <a:cubicBezTo>
                    <a:pt x="624" y="1062"/>
                    <a:pt x="621" y="1050"/>
                    <a:pt x="617" y="1039"/>
                  </a:cubicBezTo>
                  <a:cubicBezTo>
                    <a:pt x="617" y="1028"/>
                    <a:pt x="621" y="1021"/>
                    <a:pt x="628" y="1013"/>
                  </a:cubicBezTo>
                  <a:cubicBezTo>
                    <a:pt x="737" y="905"/>
                    <a:pt x="751" y="834"/>
                    <a:pt x="766" y="770"/>
                  </a:cubicBezTo>
                  <a:cubicBezTo>
                    <a:pt x="774" y="722"/>
                    <a:pt x="785" y="684"/>
                    <a:pt x="838" y="632"/>
                  </a:cubicBezTo>
                  <a:cubicBezTo>
                    <a:pt x="1021" y="448"/>
                    <a:pt x="1021" y="448"/>
                    <a:pt x="1021" y="448"/>
                  </a:cubicBezTo>
                  <a:cubicBezTo>
                    <a:pt x="1260" y="688"/>
                    <a:pt x="1260" y="688"/>
                    <a:pt x="1260" y="688"/>
                  </a:cubicBezTo>
                  <a:cubicBezTo>
                    <a:pt x="1271" y="699"/>
                    <a:pt x="1290" y="699"/>
                    <a:pt x="1301" y="688"/>
                  </a:cubicBezTo>
                  <a:cubicBezTo>
                    <a:pt x="1312" y="673"/>
                    <a:pt x="1312" y="654"/>
                    <a:pt x="1301" y="643"/>
                  </a:cubicBezTo>
                  <a:cubicBezTo>
                    <a:pt x="1039" y="381"/>
                    <a:pt x="1039" y="381"/>
                    <a:pt x="1039" y="381"/>
                  </a:cubicBezTo>
                  <a:cubicBezTo>
                    <a:pt x="1032" y="374"/>
                    <a:pt x="1025" y="359"/>
                    <a:pt x="1025" y="348"/>
                  </a:cubicBezTo>
                  <a:cubicBezTo>
                    <a:pt x="1025" y="336"/>
                    <a:pt x="1032" y="325"/>
                    <a:pt x="1039" y="314"/>
                  </a:cubicBezTo>
                  <a:cubicBezTo>
                    <a:pt x="1047" y="306"/>
                    <a:pt x="1062" y="303"/>
                    <a:pt x="1073" y="303"/>
                  </a:cubicBezTo>
                  <a:cubicBezTo>
                    <a:pt x="1084" y="303"/>
                    <a:pt x="1096" y="306"/>
                    <a:pt x="1107" y="314"/>
                  </a:cubicBezTo>
                  <a:cubicBezTo>
                    <a:pt x="1772" y="983"/>
                    <a:pt x="1772" y="983"/>
                    <a:pt x="1772" y="983"/>
                  </a:cubicBezTo>
                  <a:cubicBezTo>
                    <a:pt x="1783" y="991"/>
                    <a:pt x="1787" y="1006"/>
                    <a:pt x="1787" y="1017"/>
                  </a:cubicBezTo>
                  <a:moveTo>
                    <a:pt x="2019" y="557"/>
                  </a:moveTo>
                  <a:lnTo>
                    <a:pt x="2019" y="557"/>
                  </a:lnTo>
                  <a:cubicBezTo>
                    <a:pt x="1727" y="849"/>
                    <a:pt x="1727" y="849"/>
                    <a:pt x="1727" y="849"/>
                  </a:cubicBezTo>
                  <a:cubicBezTo>
                    <a:pt x="1671" y="796"/>
                    <a:pt x="1671" y="796"/>
                    <a:pt x="1671" y="796"/>
                  </a:cubicBezTo>
                  <a:cubicBezTo>
                    <a:pt x="1963" y="505"/>
                    <a:pt x="1963" y="505"/>
                    <a:pt x="1963" y="505"/>
                  </a:cubicBezTo>
                  <a:cubicBezTo>
                    <a:pt x="1970" y="497"/>
                    <a:pt x="1982" y="497"/>
                    <a:pt x="1986" y="497"/>
                  </a:cubicBezTo>
                  <a:cubicBezTo>
                    <a:pt x="1997" y="497"/>
                    <a:pt x="2004" y="501"/>
                    <a:pt x="2012" y="508"/>
                  </a:cubicBezTo>
                  <a:cubicBezTo>
                    <a:pt x="2026" y="523"/>
                    <a:pt x="2030" y="546"/>
                    <a:pt x="2019" y="55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83" name="Google Shape;883;p44"/>
            <p:cNvSpPr/>
            <p:nvPr/>
          </p:nvSpPr>
          <p:spPr>
            <a:xfrm>
              <a:off x="1879933" y="2277949"/>
              <a:ext cx="68629" cy="69571"/>
            </a:xfrm>
            <a:custGeom>
              <a:avLst/>
              <a:gdLst/>
              <a:ahLst/>
              <a:cxnLst/>
              <a:rect l="l" t="t" r="r" b="b"/>
              <a:pathLst>
                <a:path w="291" h="295" extrusionOk="0">
                  <a:moveTo>
                    <a:pt x="146" y="0"/>
                  </a:moveTo>
                  <a:lnTo>
                    <a:pt x="146" y="0"/>
                  </a:lnTo>
                  <a:cubicBezTo>
                    <a:pt x="63" y="0"/>
                    <a:pt x="0" y="67"/>
                    <a:pt x="0" y="149"/>
                  </a:cubicBezTo>
                  <a:cubicBezTo>
                    <a:pt x="0" y="228"/>
                    <a:pt x="63" y="295"/>
                    <a:pt x="146" y="295"/>
                  </a:cubicBezTo>
                  <a:cubicBezTo>
                    <a:pt x="228" y="295"/>
                    <a:pt x="291" y="228"/>
                    <a:pt x="291" y="149"/>
                  </a:cubicBezTo>
                  <a:cubicBezTo>
                    <a:pt x="291" y="67"/>
                    <a:pt x="228" y="0"/>
                    <a:pt x="146" y="0"/>
                  </a:cubicBezTo>
                  <a:moveTo>
                    <a:pt x="146" y="232"/>
                  </a:moveTo>
                  <a:lnTo>
                    <a:pt x="146" y="232"/>
                  </a:lnTo>
                  <a:cubicBezTo>
                    <a:pt x="97" y="232"/>
                    <a:pt x="59" y="194"/>
                    <a:pt x="59" y="149"/>
                  </a:cubicBezTo>
                  <a:cubicBezTo>
                    <a:pt x="59" y="101"/>
                    <a:pt x="97" y="63"/>
                    <a:pt x="146" y="63"/>
                  </a:cubicBezTo>
                  <a:cubicBezTo>
                    <a:pt x="194" y="63"/>
                    <a:pt x="232" y="101"/>
                    <a:pt x="232" y="149"/>
                  </a:cubicBezTo>
                  <a:cubicBezTo>
                    <a:pt x="232" y="194"/>
                    <a:pt x="194" y="232"/>
                    <a:pt x="146" y="2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sp>
        <p:nvSpPr>
          <p:cNvPr id="884" name="Google Shape;884;p44"/>
          <p:cNvSpPr/>
          <p:nvPr/>
        </p:nvSpPr>
        <p:spPr>
          <a:xfrm>
            <a:off x="2546409" y="2130374"/>
            <a:ext cx="435592" cy="491480"/>
          </a:xfrm>
          <a:custGeom>
            <a:avLst/>
            <a:gdLst/>
            <a:ahLst/>
            <a:cxnLst/>
            <a:rect l="l" t="t" r="r" b="b"/>
            <a:pathLst>
              <a:path w="1847" h="2084" extrusionOk="0">
                <a:moveTo>
                  <a:pt x="1742" y="641"/>
                </a:moveTo>
                <a:lnTo>
                  <a:pt x="1742" y="641"/>
                </a:lnTo>
                <a:cubicBezTo>
                  <a:pt x="1716" y="641"/>
                  <a:pt x="1716" y="641"/>
                  <a:pt x="1716" y="641"/>
                </a:cubicBezTo>
                <a:cubicBezTo>
                  <a:pt x="1716" y="562"/>
                  <a:pt x="1716" y="562"/>
                  <a:pt x="1716" y="562"/>
                </a:cubicBezTo>
                <a:cubicBezTo>
                  <a:pt x="1716" y="506"/>
                  <a:pt x="1671" y="461"/>
                  <a:pt x="1615" y="461"/>
                </a:cubicBezTo>
                <a:cubicBezTo>
                  <a:pt x="1563" y="461"/>
                  <a:pt x="1518" y="506"/>
                  <a:pt x="1518" y="562"/>
                </a:cubicBezTo>
                <a:cubicBezTo>
                  <a:pt x="1518" y="641"/>
                  <a:pt x="1518" y="641"/>
                  <a:pt x="1518" y="641"/>
                </a:cubicBezTo>
                <a:cubicBezTo>
                  <a:pt x="1424" y="641"/>
                  <a:pt x="1424" y="641"/>
                  <a:pt x="1424" y="641"/>
                </a:cubicBezTo>
                <a:cubicBezTo>
                  <a:pt x="1424" y="562"/>
                  <a:pt x="1424" y="562"/>
                  <a:pt x="1424" y="562"/>
                </a:cubicBezTo>
                <a:cubicBezTo>
                  <a:pt x="1424" y="506"/>
                  <a:pt x="1379" y="461"/>
                  <a:pt x="1323" y="461"/>
                </a:cubicBezTo>
                <a:cubicBezTo>
                  <a:pt x="1267" y="461"/>
                  <a:pt x="1222" y="506"/>
                  <a:pt x="1222" y="562"/>
                </a:cubicBezTo>
                <a:cubicBezTo>
                  <a:pt x="1222" y="641"/>
                  <a:pt x="1222" y="641"/>
                  <a:pt x="1222" y="641"/>
                </a:cubicBezTo>
                <a:cubicBezTo>
                  <a:pt x="1039" y="641"/>
                  <a:pt x="1039" y="641"/>
                  <a:pt x="1039" y="641"/>
                </a:cubicBezTo>
                <a:cubicBezTo>
                  <a:pt x="1039" y="390"/>
                  <a:pt x="1039" y="390"/>
                  <a:pt x="1039" y="390"/>
                </a:cubicBezTo>
                <a:cubicBezTo>
                  <a:pt x="1742" y="390"/>
                  <a:pt x="1742" y="390"/>
                  <a:pt x="1742" y="390"/>
                </a:cubicBezTo>
                <a:cubicBezTo>
                  <a:pt x="1794" y="390"/>
                  <a:pt x="1843" y="349"/>
                  <a:pt x="1847" y="293"/>
                </a:cubicBezTo>
                <a:cubicBezTo>
                  <a:pt x="1850" y="234"/>
                  <a:pt x="1802" y="181"/>
                  <a:pt x="1742" y="181"/>
                </a:cubicBezTo>
                <a:cubicBezTo>
                  <a:pt x="1716" y="181"/>
                  <a:pt x="1716" y="181"/>
                  <a:pt x="1716" y="181"/>
                </a:cubicBezTo>
                <a:cubicBezTo>
                  <a:pt x="1716" y="103"/>
                  <a:pt x="1716" y="103"/>
                  <a:pt x="1716" y="103"/>
                </a:cubicBezTo>
                <a:cubicBezTo>
                  <a:pt x="1716" y="47"/>
                  <a:pt x="1671" y="2"/>
                  <a:pt x="1615" y="2"/>
                </a:cubicBezTo>
                <a:cubicBezTo>
                  <a:pt x="1563" y="2"/>
                  <a:pt x="1518" y="47"/>
                  <a:pt x="1518" y="103"/>
                </a:cubicBezTo>
                <a:cubicBezTo>
                  <a:pt x="1518" y="181"/>
                  <a:pt x="1518" y="181"/>
                  <a:pt x="1518" y="181"/>
                </a:cubicBezTo>
                <a:cubicBezTo>
                  <a:pt x="1424" y="181"/>
                  <a:pt x="1424" y="181"/>
                  <a:pt x="1424" y="181"/>
                </a:cubicBezTo>
                <a:cubicBezTo>
                  <a:pt x="1424" y="103"/>
                  <a:pt x="1424" y="103"/>
                  <a:pt x="1424" y="103"/>
                </a:cubicBezTo>
                <a:cubicBezTo>
                  <a:pt x="1424" y="47"/>
                  <a:pt x="1379" y="2"/>
                  <a:pt x="1323" y="2"/>
                </a:cubicBezTo>
                <a:cubicBezTo>
                  <a:pt x="1267" y="2"/>
                  <a:pt x="1222" y="47"/>
                  <a:pt x="1222" y="103"/>
                </a:cubicBezTo>
                <a:cubicBezTo>
                  <a:pt x="1222" y="181"/>
                  <a:pt x="1222" y="181"/>
                  <a:pt x="1222" y="181"/>
                </a:cubicBezTo>
                <a:cubicBezTo>
                  <a:pt x="1039" y="181"/>
                  <a:pt x="1039" y="181"/>
                  <a:pt x="1039" y="181"/>
                </a:cubicBezTo>
                <a:cubicBezTo>
                  <a:pt x="1039" y="118"/>
                  <a:pt x="1039" y="118"/>
                  <a:pt x="1039" y="118"/>
                </a:cubicBezTo>
                <a:cubicBezTo>
                  <a:pt x="1039" y="47"/>
                  <a:pt x="976" y="-10"/>
                  <a:pt x="905" y="2"/>
                </a:cubicBezTo>
                <a:cubicBezTo>
                  <a:pt x="849" y="13"/>
                  <a:pt x="807" y="61"/>
                  <a:pt x="807" y="118"/>
                </a:cubicBezTo>
                <a:cubicBezTo>
                  <a:pt x="807" y="181"/>
                  <a:pt x="807" y="181"/>
                  <a:pt x="807" y="181"/>
                </a:cubicBezTo>
                <a:cubicBezTo>
                  <a:pt x="624" y="181"/>
                  <a:pt x="624" y="181"/>
                  <a:pt x="624" y="181"/>
                </a:cubicBezTo>
                <a:cubicBezTo>
                  <a:pt x="624" y="103"/>
                  <a:pt x="624" y="103"/>
                  <a:pt x="624" y="103"/>
                </a:cubicBezTo>
                <a:cubicBezTo>
                  <a:pt x="624" y="47"/>
                  <a:pt x="579" y="2"/>
                  <a:pt x="523" y="2"/>
                </a:cubicBezTo>
                <a:cubicBezTo>
                  <a:pt x="471" y="2"/>
                  <a:pt x="426" y="47"/>
                  <a:pt x="426" y="103"/>
                </a:cubicBezTo>
                <a:cubicBezTo>
                  <a:pt x="426" y="181"/>
                  <a:pt x="426" y="181"/>
                  <a:pt x="426" y="181"/>
                </a:cubicBezTo>
                <a:cubicBezTo>
                  <a:pt x="332" y="181"/>
                  <a:pt x="332" y="181"/>
                  <a:pt x="332" y="181"/>
                </a:cubicBezTo>
                <a:cubicBezTo>
                  <a:pt x="332" y="103"/>
                  <a:pt x="332" y="103"/>
                  <a:pt x="332" y="103"/>
                </a:cubicBezTo>
                <a:cubicBezTo>
                  <a:pt x="332" y="47"/>
                  <a:pt x="287" y="2"/>
                  <a:pt x="231" y="2"/>
                </a:cubicBezTo>
                <a:cubicBezTo>
                  <a:pt x="175" y="2"/>
                  <a:pt x="131" y="47"/>
                  <a:pt x="131" y="103"/>
                </a:cubicBezTo>
                <a:cubicBezTo>
                  <a:pt x="131" y="181"/>
                  <a:pt x="131" y="181"/>
                  <a:pt x="131" y="181"/>
                </a:cubicBezTo>
                <a:cubicBezTo>
                  <a:pt x="108" y="181"/>
                  <a:pt x="108" y="181"/>
                  <a:pt x="108" y="181"/>
                </a:cubicBezTo>
                <a:cubicBezTo>
                  <a:pt x="52" y="181"/>
                  <a:pt x="3" y="230"/>
                  <a:pt x="0" y="282"/>
                </a:cubicBezTo>
                <a:cubicBezTo>
                  <a:pt x="0" y="342"/>
                  <a:pt x="48" y="390"/>
                  <a:pt x="104" y="390"/>
                </a:cubicBezTo>
                <a:cubicBezTo>
                  <a:pt x="332" y="390"/>
                  <a:pt x="332" y="390"/>
                  <a:pt x="332" y="390"/>
                </a:cubicBezTo>
                <a:cubicBezTo>
                  <a:pt x="343" y="390"/>
                  <a:pt x="359" y="379"/>
                  <a:pt x="362" y="368"/>
                </a:cubicBezTo>
                <a:cubicBezTo>
                  <a:pt x="366" y="346"/>
                  <a:pt x="351" y="330"/>
                  <a:pt x="332" y="330"/>
                </a:cubicBezTo>
                <a:cubicBezTo>
                  <a:pt x="108" y="330"/>
                  <a:pt x="108" y="330"/>
                  <a:pt x="108" y="330"/>
                </a:cubicBezTo>
                <a:cubicBezTo>
                  <a:pt x="78" y="330"/>
                  <a:pt x="56" y="304"/>
                  <a:pt x="63" y="274"/>
                </a:cubicBezTo>
                <a:cubicBezTo>
                  <a:pt x="67" y="252"/>
                  <a:pt x="86" y="241"/>
                  <a:pt x="108" y="241"/>
                </a:cubicBezTo>
                <a:cubicBezTo>
                  <a:pt x="807" y="241"/>
                  <a:pt x="807" y="241"/>
                  <a:pt x="807" y="241"/>
                </a:cubicBezTo>
                <a:cubicBezTo>
                  <a:pt x="807" y="330"/>
                  <a:pt x="807" y="330"/>
                  <a:pt x="807" y="330"/>
                </a:cubicBezTo>
                <a:cubicBezTo>
                  <a:pt x="471" y="330"/>
                  <a:pt x="471" y="330"/>
                  <a:pt x="471" y="330"/>
                </a:cubicBezTo>
                <a:cubicBezTo>
                  <a:pt x="456" y="330"/>
                  <a:pt x="445" y="338"/>
                  <a:pt x="441" y="353"/>
                </a:cubicBezTo>
                <a:cubicBezTo>
                  <a:pt x="437" y="372"/>
                  <a:pt x="452" y="390"/>
                  <a:pt x="471" y="390"/>
                </a:cubicBezTo>
                <a:cubicBezTo>
                  <a:pt x="807" y="390"/>
                  <a:pt x="807" y="390"/>
                  <a:pt x="807" y="390"/>
                </a:cubicBezTo>
                <a:cubicBezTo>
                  <a:pt x="807" y="641"/>
                  <a:pt x="807" y="641"/>
                  <a:pt x="807" y="641"/>
                </a:cubicBezTo>
                <a:cubicBezTo>
                  <a:pt x="624" y="641"/>
                  <a:pt x="624" y="641"/>
                  <a:pt x="624" y="641"/>
                </a:cubicBezTo>
                <a:cubicBezTo>
                  <a:pt x="624" y="562"/>
                  <a:pt x="624" y="562"/>
                  <a:pt x="624" y="562"/>
                </a:cubicBezTo>
                <a:cubicBezTo>
                  <a:pt x="624" y="506"/>
                  <a:pt x="579" y="461"/>
                  <a:pt x="523" y="461"/>
                </a:cubicBezTo>
                <a:cubicBezTo>
                  <a:pt x="471" y="461"/>
                  <a:pt x="426" y="506"/>
                  <a:pt x="426" y="562"/>
                </a:cubicBezTo>
                <a:cubicBezTo>
                  <a:pt x="426" y="641"/>
                  <a:pt x="426" y="641"/>
                  <a:pt x="426" y="641"/>
                </a:cubicBezTo>
                <a:cubicBezTo>
                  <a:pt x="332" y="641"/>
                  <a:pt x="332" y="641"/>
                  <a:pt x="332" y="641"/>
                </a:cubicBezTo>
                <a:cubicBezTo>
                  <a:pt x="332" y="562"/>
                  <a:pt x="332" y="562"/>
                  <a:pt x="332" y="562"/>
                </a:cubicBezTo>
                <a:cubicBezTo>
                  <a:pt x="332" y="506"/>
                  <a:pt x="287" y="461"/>
                  <a:pt x="231" y="461"/>
                </a:cubicBezTo>
                <a:cubicBezTo>
                  <a:pt x="175" y="461"/>
                  <a:pt x="131" y="506"/>
                  <a:pt x="131" y="562"/>
                </a:cubicBezTo>
                <a:cubicBezTo>
                  <a:pt x="131" y="641"/>
                  <a:pt x="131" y="641"/>
                  <a:pt x="131" y="641"/>
                </a:cubicBezTo>
                <a:cubicBezTo>
                  <a:pt x="108" y="641"/>
                  <a:pt x="108" y="641"/>
                  <a:pt x="108" y="641"/>
                </a:cubicBezTo>
                <a:cubicBezTo>
                  <a:pt x="108" y="641"/>
                  <a:pt x="3" y="689"/>
                  <a:pt x="3" y="746"/>
                </a:cubicBezTo>
                <a:cubicBezTo>
                  <a:pt x="3" y="805"/>
                  <a:pt x="48" y="850"/>
                  <a:pt x="108" y="850"/>
                </a:cubicBezTo>
                <a:cubicBezTo>
                  <a:pt x="474" y="850"/>
                  <a:pt x="474" y="850"/>
                  <a:pt x="474" y="850"/>
                </a:cubicBezTo>
                <a:cubicBezTo>
                  <a:pt x="807" y="1150"/>
                  <a:pt x="807" y="1150"/>
                  <a:pt x="807" y="1150"/>
                </a:cubicBezTo>
                <a:cubicBezTo>
                  <a:pt x="807" y="1512"/>
                  <a:pt x="807" y="1512"/>
                  <a:pt x="807" y="1512"/>
                </a:cubicBezTo>
                <a:cubicBezTo>
                  <a:pt x="792" y="1523"/>
                  <a:pt x="781" y="1565"/>
                  <a:pt x="781" y="1565"/>
                </a:cubicBezTo>
                <a:cubicBezTo>
                  <a:pt x="781" y="1852"/>
                  <a:pt x="781" y="1852"/>
                  <a:pt x="781" y="1852"/>
                </a:cubicBezTo>
                <a:cubicBezTo>
                  <a:pt x="523" y="1852"/>
                  <a:pt x="523" y="1852"/>
                  <a:pt x="523" y="1852"/>
                </a:cubicBezTo>
                <a:cubicBezTo>
                  <a:pt x="459" y="1852"/>
                  <a:pt x="407" y="1905"/>
                  <a:pt x="407" y="1968"/>
                </a:cubicBezTo>
                <a:cubicBezTo>
                  <a:pt x="407" y="2036"/>
                  <a:pt x="407" y="2036"/>
                  <a:pt x="407" y="2036"/>
                </a:cubicBezTo>
                <a:cubicBezTo>
                  <a:pt x="407" y="2062"/>
                  <a:pt x="430" y="2084"/>
                  <a:pt x="456" y="2084"/>
                </a:cubicBezTo>
                <a:cubicBezTo>
                  <a:pt x="1391" y="2084"/>
                  <a:pt x="1391" y="2084"/>
                  <a:pt x="1391" y="2084"/>
                </a:cubicBezTo>
                <a:cubicBezTo>
                  <a:pt x="1417" y="2084"/>
                  <a:pt x="1439" y="2062"/>
                  <a:pt x="1439" y="2036"/>
                </a:cubicBezTo>
                <a:cubicBezTo>
                  <a:pt x="1439" y="1968"/>
                  <a:pt x="1439" y="1968"/>
                  <a:pt x="1439" y="1968"/>
                </a:cubicBezTo>
                <a:cubicBezTo>
                  <a:pt x="1439" y="1905"/>
                  <a:pt x="1387" y="1852"/>
                  <a:pt x="1323" y="1852"/>
                </a:cubicBezTo>
                <a:cubicBezTo>
                  <a:pt x="1069" y="1852"/>
                  <a:pt x="1069" y="1852"/>
                  <a:pt x="1069" y="1852"/>
                </a:cubicBezTo>
                <a:cubicBezTo>
                  <a:pt x="1069" y="1568"/>
                  <a:pt x="1069" y="1568"/>
                  <a:pt x="1069" y="1568"/>
                </a:cubicBezTo>
                <a:cubicBezTo>
                  <a:pt x="1069" y="1546"/>
                  <a:pt x="1058" y="1527"/>
                  <a:pt x="1039" y="1516"/>
                </a:cubicBezTo>
                <a:cubicBezTo>
                  <a:pt x="1039" y="1150"/>
                  <a:pt x="1039" y="1150"/>
                  <a:pt x="1039" y="1150"/>
                </a:cubicBezTo>
                <a:cubicBezTo>
                  <a:pt x="1364" y="850"/>
                  <a:pt x="1364" y="850"/>
                  <a:pt x="1364" y="850"/>
                </a:cubicBezTo>
                <a:cubicBezTo>
                  <a:pt x="1503" y="850"/>
                  <a:pt x="1503" y="850"/>
                  <a:pt x="1503" y="850"/>
                </a:cubicBezTo>
                <a:cubicBezTo>
                  <a:pt x="1518" y="850"/>
                  <a:pt x="1529" y="839"/>
                  <a:pt x="1533" y="824"/>
                </a:cubicBezTo>
                <a:cubicBezTo>
                  <a:pt x="1536" y="805"/>
                  <a:pt x="1522" y="791"/>
                  <a:pt x="1503" y="791"/>
                </a:cubicBezTo>
                <a:cubicBezTo>
                  <a:pt x="1039" y="791"/>
                  <a:pt x="1039" y="791"/>
                  <a:pt x="1039" y="791"/>
                </a:cubicBezTo>
                <a:cubicBezTo>
                  <a:pt x="1039" y="701"/>
                  <a:pt x="1039" y="701"/>
                  <a:pt x="1039" y="701"/>
                </a:cubicBezTo>
                <a:cubicBezTo>
                  <a:pt x="1738" y="701"/>
                  <a:pt x="1738" y="701"/>
                  <a:pt x="1738" y="701"/>
                </a:cubicBezTo>
                <a:cubicBezTo>
                  <a:pt x="1761" y="701"/>
                  <a:pt x="1779" y="712"/>
                  <a:pt x="1783" y="734"/>
                </a:cubicBezTo>
                <a:cubicBezTo>
                  <a:pt x="1791" y="764"/>
                  <a:pt x="1768" y="791"/>
                  <a:pt x="1742" y="791"/>
                </a:cubicBezTo>
                <a:cubicBezTo>
                  <a:pt x="1652" y="791"/>
                  <a:pt x="1652" y="791"/>
                  <a:pt x="1652" y="791"/>
                </a:cubicBezTo>
                <a:cubicBezTo>
                  <a:pt x="1638" y="791"/>
                  <a:pt x="1626" y="798"/>
                  <a:pt x="1622" y="813"/>
                </a:cubicBezTo>
                <a:cubicBezTo>
                  <a:pt x="1619" y="832"/>
                  <a:pt x="1634" y="850"/>
                  <a:pt x="1652" y="850"/>
                </a:cubicBezTo>
                <a:cubicBezTo>
                  <a:pt x="1742" y="850"/>
                  <a:pt x="1742" y="850"/>
                  <a:pt x="1742" y="850"/>
                </a:cubicBezTo>
                <a:cubicBezTo>
                  <a:pt x="1798" y="850"/>
                  <a:pt x="1847" y="805"/>
                  <a:pt x="1847" y="746"/>
                </a:cubicBezTo>
                <a:cubicBezTo>
                  <a:pt x="1847" y="689"/>
                  <a:pt x="1798" y="641"/>
                  <a:pt x="1742" y="641"/>
                </a:cubicBezTo>
                <a:moveTo>
                  <a:pt x="486" y="103"/>
                </a:moveTo>
                <a:lnTo>
                  <a:pt x="486" y="103"/>
                </a:lnTo>
                <a:cubicBezTo>
                  <a:pt x="486" y="80"/>
                  <a:pt x="504" y="61"/>
                  <a:pt x="523" y="61"/>
                </a:cubicBezTo>
                <a:cubicBezTo>
                  <a:pt x="546" y="61"/>
                  <a:pt x="564" y="80"/>
                  <a:pt x="564" y="103"/>
                </a:cubicBezTo>
                <a:cubicBezTo>
                  <a:pt x="564" y="181"/>
                  <a:pt x="564" y="181"/>
                  <a:pt x="564" y="181"/>
                </a:cubicBezTo>
                <a:cubicBezTo>
                  <a:pt x="486" y="181"/>
                  <a:pt x="486" y="181"/>
                  <a:pt x="486" y="181"/>
                </a:cubicBezTo>
                <a:lnTo>
                  <a:pt x="486" y="103"/>
                </a:lnTo>
                <a:moveTo>
                  <a:pt x="194" y="103"/>
                </a:moveTo>
                <a:lnTo>
                  <a:pt x="194" y="103"/>
                </a:lnTo>
                <a:cubicBezTo>
                  <a:pt x="194" y="80"/>
                  <a:pt x="209" y="61"/>
                  <a:pt x="231" y="61"/>
                </a:cubicBezTo>
                <a:cubicBezTo>
                  <a:pt x="254" y="61"/>
                  <a:pt x="269" y="80"/>
                  <a:pt x="269" y="103"/>
                </a:cubicBezTo>
                <a:cubicBezTo>
                  <a:pt x="269" y="181"/>
                  <a:pt x="269" y="181"/>
                  <a:pt x="269" y="181"/>
                </a:cubicBezTo>
                <a:cubicBezTo>
                  <a:pt x="194" y="181"/>
                  <a:pt x="194" y="181"/>
                  <a:pt x="194" y="181"/>
                </a:cubicBezTo>
                <a:lnTo>
                  <a:pt x="194" y="103"/>
                </a:lnTo>
                <a:moveTo>
                  <a:pt x="1578" y="103"/>
                </a:moveTo>
                <a:lnTo>
                  <a:pt x="1578" y="103"/>
                </a:lnTo>
                <a:cubicBezTo>
                  <a:pt x="1578" y="80"/>
                  <a:pt x="1596" y="61"/>
                  <a:pt x="1615" y="61"/>
                </a:cubicBezTo>
                <a:cubicBezTo>
                  <a:pt x="1638" y="61"/>
                  <a:pt x="1656" y="80"/>
                  <a:pt x="1656" y="103"/>
                </a:cubicBezTo>
                <a:cubicBezTo>
                  <a:pt x="1656" y="181"/>
                  <a:pt x="1656" y="181"/>
                  <a:pt x="1656" y="181"/>
                </a:cubicBezTo>
                <a:cubicBezTo>
                  <a:pt x="1578" y="181"/>
                  <a:pt x="1578" y="181"/>
                  <a:pt x="1578" y="181"/>
                </a:cubicBezTo>
                <a:lnTo>
                  <a:pt x="1578" y="103"/>
                </a:lnTo>
                <a:moveTo>
                  <a:pt x="1286" y="103"/>
                </a:moveTo>
                <a:lnTo>
                  <a:pt x="1286" y="103"/>
                </a:lnTo>
                <a:cubicBezTo>
                  <a:pt x="1286" y="80"/>
                  <a:pt x="1301" y="61"/>
                  <a:pt x="1323" y="61"/>
                </a:cubicBezTo>
                <a:cubicBezTo>
                  <a:pt x="1346" y="61"/>
                  <a:pt x="1361" y="80"/>
                  <a:pt x="1361" y="103"/>
                </a:cubicBezTo>
                <a:cubicBezTo>
                  <a:pt x="1361" y="181"/>
                  <a:pt x="1361" y="181"/>
                  <a:pt x="1361" y="181"/>
                </a:cubicBezTo>
                <a:cubicBezTo>
                  <a:pt x="1286" y="181"/>
                  <a:pt x="1286" y="181"/>
                  <a:pt x="1286" y="181"/>
                </a:cubicBezTo>
                <a:cubicBezTo>
                  <a:pt x="1286" y="103"/>
                  <a:pt x="1286" y="103"/>
                  <a:pt x="1286" y="103"/>
                </a:cubicBezTo>
                <a:moveTo>
                  <a:pt x="1742" y="241"/>
                </a:moveTo>
                <a:lnTo>
                  <a:pt x="1742" y="241"/>
                </a:lnTo>
                <a:cubicBezTo>
                  <a:pt x="1768" y="241"/>
                  <a:pt x="1791" y="267"/>
                  <a:pt x="1783" y="297"/>
                </a:cubicBezTo>
                <a:cubicBezTo>
                  <a:pt x="1779" y="316"/>
                  <a:pt x="1761" y="330"/>
                  <a:pt x="1738" y="330"/>
                </a:cubicBezTo>
                <a:cubicBezTo>
                  <a:pt x="1039" y="330"/>
                  <a:pt x="1039" y="330"/>
                  <a:pt x="1039" y="330"/>
                </a:cubicBezTo>
                <a:cubicBezTo>
                  <a:pt x="1039" y="241"/>
                  <a:pt x="1039" y="241"/>
                  <a:pt x="1039" y="241"/>
                </a:cubicBezTo>
                <a:lnTo>
                  <a:pt x="1742" y="241"/>
                </a:lnTo>
                <a:moveTo>
                  <a:pt x="867" y="114"/>
                </a:moveTo>
                <a:lnTo>
                  <a:pt x="867" y="114"/>
                </a:lnTo>
                <a:cubicBezTo>
                  <a:pt x="867" y="84"/>
                  <a:pt x="893" y="58"/>
                  <a:pt x="923" y="58"/>
                </a:cubicBezTo>
                <a:cubicBezTo>
                  <a:pt x="953" y="58"/>
                  <a:pt x="979" y="84"/>
                  <a:pt x="979" y="114"/>
                </a:cubicBezTo>
                <a:cubicBezTo>
                  <a:pt x="979" y="1501"/>
                  <a:pt x="979" y="1501"/>
                  <a:pt x="979" y="1501"/>
                </a:cubicBezTo>
                <a:cubicBezTo>
                  <a:pt x="867" y="1501"/>
                  <a:pt x="867" y="1501"/>
                  <a:pt x="867" y="1501"/>
                </a:cubicBezTo>
                <a:cubicBezTo>
                  <a:pt x="867" y="114"/>
                  <a:pt x="867" y="114"/>
                  <a:pt x="867" y="114"/>
                </a:cubicBezTo>
                <a:moveTo>
                  <a:pt x="486" y="562"/>
                </a:moveTo>
                <a:lnTo>
                  <a:pt x="486" y="562"/>
                </a:lnTo>
                <a:cubicBezTo>
                  <a:pt x="486" y="540"/>
                  <a:pt x="504" y="521"/>
                  <a:pt x="523" y="521"/>
                </a:cubicBezTo>
                <a:cubicBezTo>
                  <a:pt x="546" y="521"/>
                  <a:pt x="564" y="540"/>
                  <a:pt x="564" y="562"/>
                </a:cubicBezTo>
                <a:cubicBezTo>
                  <a:pt x="564" y="641"/>
                  <a:pt x="564" y="641"/>
                  <a:pt x="564" y="641"/>
                </a:cubicBezTo>
                <a:cubicBezTo>
                  <a:pt x="486" y="641"/>
                  <a:pt x="486" y="641"/>
                  <a:pt x="486" y="641"/>
                </a:cubicBezTo>
                <a:lnTo>
                  <a:pt x="486" y="562"/>
                </a:lnTo>
                <a:moveTo>
                  <a:pt x="194" y="562"/>
                </a:moveTo>
                <a:lnTo>
                  <a:pt x="194" y="562"/>
                </a:lnTo>
                <a:cubicBezTo>
                  <a:pt x="194" y="540"/>
                  <a:pt x="209" y="521"/>
                  <a:pt x="231" y="521"/>
                </a:cubicBezTo>
                <a:cubicBezTo>
                  <a:pt x="254" y="521"/>
                  <a:pt x="269" y="540"/>
                  <a:pt x="269" y="562"/>
                </a:cubicBezTo>
                <a:cubicBezTo>
                  <a:pt x="269" y="641"/>
                  <a:pt x="269" y="641"/>
                  <a:pt x="269" y="641"/>
                </a:cubicBezTo>
                <a:cubicBezTo>
                  <a:pt x="194" y="641"/>
                  <a:pt x="194" y="641"/>
                  <a:pt x="194" y="641"/>
                </a:cubicBezTo>
                <a:lnTo>
                  <a:pt x="194" y="562"/>
                </a:lnTo>
                <a:moveTo>
                  <a:pt x="63" y="746"/>
                </a:moveTo>
                <a:lnTo>
                  <a:pt x="63" y="746"/>
                </a:lnTo>
                <a:cubicBezTo>
                  <a:pt x="63" y="720"/>
                  <a:pt x="82" y="701"/>
                  <a:pt x="108" y="701"/>
                </a:cubicBezTo>
                <a:cubicBezTo>
                  <a:pt x="807" y="701"/>
                  <a:pt x="807" y="701"/>
                  <a:pt x="807" y="701"/>
                </a:cubicBezTo>
                <a:cubicBezTo>
                  <a:pt x="807" y="791"/>
                  <a:pt x="807" y="791"/>
                  <a:pt x="807" y="791"/>
                </a:cubicBezTo>
                <a:cubicBezTo>
                  <a:pt x="108" y="791"/>
                  <a:pt x="108" y="791"/>
                  <a:pt x="108" y="791"/>
                </a:cubicBezTo>
                <a:cubicBezTo>
                  <a:pt x="82" y="791"/>
                  <a:pt x="63" y="768"/>
                  <a:pt x="63" y="746"/>
                </a:cubicBezTo>
                <a:moveTo>
                  <a:pt x="564" y="850"/>
                </a:moveTo>
                <a:lnTo>
                  <a:pt x="564" y="850"/>
                </a:lnTo>
                <a:cubicBezTo>
                  <a:pt x="807" y="850"/>
                  <a:pt x="807" y="850"/>
                  <a:pt x="807" y="850"/>
                </a:cubicBezTo>
                <a:cubicBezTo>
                  <a:pt x="807" y="1067"/>
                  <a:pt x="807" y="1067"/>
                  <a:pt x="807" y="1067"/>
                </a:cubicBezTo>
                <a:lnTo>
                  <a:pt x="564" y="850"/>
                </a:lnTo>
                <a:moveTo>
                  <a:pt x="1379" y="1968"/>
                </a:moveTo>
                <a:lnTo>
                  <a:pt x="1379" y="1968"/>
                </a:lnTo>
                <a:cubicBezTo>
                  <a:pt x="1379" y="2024"/>
                  <a:pt x="1379" y="2024"/>
                  <a:pt x="1379" y="2024"/>
                </a:cubicBezTo>
                <a:cubicBezTo>
                  <a:pt x="467" y="2024"/>
                  <a:pt x="467" y="2024"/>
                  <a:pt x="467" y="2024"/>
                </a:cubicBezTo>
                <a:cubicBezTo>
                  <a:pt x="467" y="1968"/>
                  <a:pt x="467" y="1968"/>
                  <a:pt x="467" y="1968"/>
                </a:cubicBezTo>
                <a:cubicBezTo>
                  <a:pt x="467" y="1939"/>
                  <a:pt x="490" y="1912"/>
                  <a:pt x="519" y="1912"/>
                </a:cubicBezTo>
                <a:cubicBezTo>
                  <a:pt x="1323" y="1912"/>
                  <a:pt x="1323" y="1912"/>
                  <a:pt x="1323" y="1912"/>
                </a:cubicBezTo>
                <a:cubicBezTo>
                  <a:pt x="1353" y="1912"/>
                  <a:pt x="1379" y="1939"/>
                  <a:pt x="1379" y="1968"/>
                </a:cubicBezTo>
                <a:moveTo>
                  <a:pt x="841" y="1852"/>
                </a:moveTo>
                <a:lnTo>
                  <a:pt x="841" y="1852"/>
                </a:lnTo>
                <a:cubicBezTo>
                  <a:pt x="841" y="1565"/>
                  <a:pt x="841" y="1565"/>
                  <a:pt x="841" y="1565"/>
                </a:cubicBezTo>
                <a:cubicBezTo>
                  <a:pt x="1009" y="1565"/>
                  <a:pt x="1009" y="1565"/>
                  <a:pt x="1009" y="1565"/>
                </a:cubicBezTo>
                <a:cubicBezTo>
                  <a:pt x="1009" y="1852"/>
                  <a:pt x="1009" y="1852"/>
                  <a:pt x="1009" y="1852"/>
                </a:cubicBezTo>
                <a:lnTo>
                  <a:pt x="841" y="1852"/>
                </a:lnTo>
                <a:moveTo>
                  <a:pt x="1282" y="850"/>
                </a:moveTo>
                <a:lnTo>
                  <a:pt x="1282" y="850"/>
                </a:lnTo>
                <a:cubicBezTo>
                  <a:pt x="1039" y="1067"/>
                  <a:pt x="1039" y="1067"/>
                  <a:pt x="1039" y="1067"/>
                </a:cubicBezTo>
                <a:cubicBezTo>
                  <a:pt x="1039" y="850"/>
                  <a:pt x="1039" y="850"/>
                  <a:pt x="1039" y="850"/>
                </a:cubicBezTo>
                <a:lnTo>
                  <a:pt x="1282" y="850"/>
                </a:lnTo>
                <a:moveTo>
                  <a:pt x="1578" y="562"/>
                </a:moveTo>
                <a:lnTo>
                  <a:pt x="1578" y="562"/>
                </a:lnTo>
                <a:cubicBezTo>
                  <a:pt x="1578" y="540"/>
                  <a:pt x="1596" y="521"/>
                  <a:pt x="1615" y="521"/>
                </a:cubicBezTo>
                <a:cubicBezTo>
                  <a:pt x="1638" y="521"/>
                  <a:pt x="1656" y="540"/>
                  <a:pt x="1656" y="562"/>
                </a:cubicBezTo>
                <a:cubicBezTo>
                  <a:pt x="1656" y="641"/>
                  <a:pt x="1656" y="641"/>
                  <a:pt x="1656" y="641"/>
                </a:cubicBezTo>
                <a:cubicBezTo>
                  <a:pt x="1578" y="641"/>
                  <a:pt x="1578" y="641"/>
                  <a:pt x="1578" y="641"/>
                </a:cubicBezTo>
                <a:lnTo>
                  <a:pt x="1578" y="562"/>
                </a:lnTo>
                <a:moveTo>
                  <a:pt x="1286" y="562"/>
                </a:moveTo>
                <a:lnTo>
                  <a:pt x="1286" y="562"/>
                </a:lnTo>
                <a:cubicBezTo>
                  <a:pt x="1286" y="540"/>
                  <a:pt x="1301" y="521"/>
                  <a:pt x="1323" y="521"/>
                </a:cubicBezTo>
                <a:cubicBezTo>
                  <a:pt x="1346" y="521"/>
                  <a:pt x="1361" y="540"/>
                  <a:pt x="1361" y="562"/>
                </a:cubicBezTo>
                <a:cubicBezTo>
                  <a:pt x="1361" y="641"/>
                  <a:pt x="1361" y="641"/>
                  <a:pt x="1361" y="641"/>
                </a:cubicBezTo>
                <a:cubicBezTo>
                  <a:pt x="1286" y="641"/>
                  <a:pt x="1286" y="641"/>
                  <a:pt x="1286" y="641"/>
                </a:cubicBezTo>
                <a:cubicBezTo>
                  <a:pt x="1286" y="562"/>
                  <a:pt x="1286" y="562"/>
                  <a:pt x="1286" y="56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nvGrpSpPr>
          <p:cNvPr id="885" name="Google Shape;885;p44"/>
          <p:cNvGrpSpPr/>
          <p:nvPr/>
        </p:nvGrpSpPr>
        <p:grpSpPr>
          <a:xfrm>
            <a:off x="3268435" y="2130610"/>
            <a:ext cx="442195" cy="491008"/>
            <a:chOff x="2885779" y="2089280"/>
            <a:chExt cx="442195" cy="491008"/>
          </a:xfrm>
        </p:grpSpPr>
        <p:sp>
          <p:nvSpPr>
            <p:cNvPr id="886" name="Google Shape;886;p44"/>
            <p:cNvSpPr/>
            <p:nvPr/>
          </p:nvSpPr>
          <p:spPr>
            <a:xfrm>
              <a:off x="3016197" y="2270402"/>
              <a:ext cx="35376" cy="18867"/>
            </a:xfrm>
            <a:custGeom>
              <a:avLst/>
              <a:gdLst/>
              <a:ahLst/>
              <a:cxnLst/>
              <a:rect l="l" t="t" r="r" b="b"/>
              <a:pathLst>
                <a:path w="150" h="80" extrusionOk="0">
                  <a:moveTo>
                    <a:pt x="99" y="69"/>
                  </a:moveTo>
                  <a:lnTo>
                    <a:pt x="99" y="69"/>
                  </a:lnTo>
                  <a:cubicBezTo>
                    <a:pt x="107" y="77"/>
                    <a:pt x="114" y="80"/>
                    <a:pt x="121" y="80"/>
                  </a:cubicBezTo>
                  <a:cubicBezTo>
                    <a:pt x="129" y="80"/>
                    <a:pt x="136" y="77"/>
                    <a:pt x="140" y="69"/>
                  </a:cubicBezTo>
                  <a:cubicBezTo>
                    <a:pt x="155" y="58"/>
                    <a:pt x="152" y="39"/>
                    <a:pt x="140" y="28"/>
                  </a:cubicBezTo>
                  <a:cubicBezTo>
                    <a:pt x="107" y="-9"/>
                    <a:pt x="47" y="-9"/>
                    <a:pt x="9" y="28"/>
                  </a:cubicBezTo>
                  <a:cubicBezTo>
                    <a:pt x="-2" y="39"/>
                    <a:pt x="-2" y="58"/>
                    <a:pt x="9" y="69"/>
                  </a:cubicBezTo>
                  <a:cubicBezTo>
                    <a:pt x="20" y="80"/>
                    <a:pt x="39" y="80"/>
                    <a:pt x="50" y="69"/>
                  </a:cubicBezTo>
                  <a:cubicBezTo>
                    <a:pt x="65" y="58"/>
                    <a:pt x="84" y="58"/>
                    <a:pt x="99" y="6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87" name="Google Shape;887;p44"/>
            <p:cNvSpPr/>
            <p:nvPr/>
          </p:nvSpPr>
          <p:spPr>
            <a:xfrm>
              <a:off x="3107938" y="2270402"/>
              <a:ext cx="35611" cy="18867"/>
            </a:xfrm>
            <a:custGeom>
              <a:avLst/>
              <a:gdLst/>
              <a:ahLst/>
              <a:cxnLst/>
              <a:rect l="l" t="t" r="r" b="b"/>
              <a:pathLst>
                <a:path w="151" h="80" extrusionOk="0">
                  <a:moveTo>
                    <a:pt x="50" y="69"/>
                  </a:moveTo>
                  <a:lnTo>
                    <a:pt x="50" y="69"/>
                  </a:lnTo>
                  <a:cubicBezTo>
                    <a:pt x="65" y="58"/>
                    <a:pt x="88" y="58"/>
                    <a:pt x="99" y="69"/>
                  </a:cubicBezTo>
                  <a:cubicBezTo>
                    <a:pt x="106" y="77"/>
                    <a:pt x="114" y="80"/>
                    <a:pt x="121" y="80"/>
                  </a:cubicBezTo>
                  <a:cubicBezTo>
                    <a:pt x="129" y="80"/>
                    <a:pt x="136" y="77"/>
                    <a:pt x="144" y="69"/>
                  </a:cubicBezTo>
                  <a:cubicBezTo>
                    <a:pt x="155" y="58"/>
                    <a:pt x="155" y="39"/>
                    <a:pt x="140" y="28"/>
                  </a:cubicBezTo>
                  <a:cubicBezTo>
                    <a:pt x="106" y="-9"/>
                    <a:pt x="46" y="-9"/>
                    <a:pt x="9" y="28"/>
                  </a:cubicBezTo>
                  <a:cubicBezTo>
                    <a:pt x="-2" y="39"/>
                    <a:pt x="-2" y="58"/>
                    <a:pt x="9" y="69"/>
                  </a:cubicBezTo>
                  <a:cubicBezTo>
                    <a:pt x="20" y="80"/>
                    <a:pt x="39" y="80"/>
                    <a:pt x="50" y="6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88" name="Google Shape;888;p44"/>
            <p:cNvSpPr/>
            <p:nvPr/>
          </p:nvSpPr>
          <p:spPr>
            <a:xfrm>
              <a:off x="3056761" y="2320163"/>
              <a:ext cx="45988" cy="21225"/>
            </a:xfrm>
            <a:custGeom>
              <a:avLst/>
              <a:gdLst/>
              <a:ahLst/>
              <a:cxnLst/>
              <a:rect l="l" t="t" r="r" b="b"/>
              <a:pathLst>
                <a:path w="195" h="90" extrusionOk="0">
                  <a:moveTo>
                    <a:pt x="99" y="90"/>
                  </a:moveTo>
                  <a:lnTo>
                    <a:pt x="99" y="90"/>
                  </a:lnTo>
                  <a:lnTo>
                    <a:pt x="99" y="90"/>
                  </a:lnTo>
                  <a:cubicBezTo>
                    <a:pt x="133" y="90"/>
                    <a:pt x="163" y="79"/>
                    <a:pt x="185" y="56"/>
                  </a:cubicBezTo>
                  <a:cubicBezTo>
                    <a:pt x="204" y="38"/>
                    <a:pt x="196" y="4"/>
                    <a:pt x="159" y="0"/>
                  </a:cubicBezTo>
                  <a:cubicBezTo>
                    <a:pt x="155" y="0"/>
                    <a:pt x="148" y="4"/>
                    <a:pt x="144" y="8"/>
                  </a:cubicBezTo>
                  <a:cubicBezTo>
                    <a:pt x="133" y="23"/>
                    <a:pt x="118" y="30"/>
                    <a:pt x="99" y="30"/>
                  </a:cubicBezTo>
                  <a:cubicBezTo>
                    <a:pt x="84" y="30"/>
                    <a:pt x="84" y="30"/>
                    <a:pt x="84" y="30"/>
                  </a:cubicBezTo>
                  <a:cubicBezTo>
                    <a:pt x="73" y="30"/>
                    <a:pt x="62" y="23"/>
                    <a:pt x="58" y="15"/>
                  </a:cubicBezTo>
                  <a:cubicBezTo>
                    <a:pt x="43" y="-7"/>
                    <a:pt x="2" y="0"/>
                    <a:pt x="2" y="34"/>
                  </a:cubicBezTo>
                  <a:cubicBezTo>
                    <a:pt x="-2" y="41"/>
                    <a:pt x="2" y="45"/>
                    <a:pt x="6" y="49"/>
                  </a:cubicBezTo>
                  <a:cubicBezTo>
                    <a:pt x="28" y="75"/>
                    <a:pt x="62" y="90"/>
                    <a:pt x="99" y="9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89" name="Google Shape;889;p44"/>
            <p:cNvSpPr/>
            <p:nvPr/>
          </p:nvSpPr>
          <p:spPr>
            <a:xfrm>
              <a:off x="2885779" y="2089280"/>
              <a:ext cx="442195" cy="491008"/>
            </a:xfrm>
            <a:custGeom>
              <a:avLst/>
              <a:gdLst/>
              <a:ahLst/>
              <a:cxnLst/>
              <a:rect l="l" t="t" r="r" b="b"/>
              <a:pathLst>
                <a:path w="1875" h="2082" extrusionOk="0">
                  <a:moveTo>
                    <a:pt x="1819" y="687"/>
                  </a:moveTo>
                  <a:lnTo>
                    <a:pt x="1819" y="687"/>
                  </a:lnTo>
                  <a:cubicBezTo>
                    <a:pt x="1579" y="687"/>
                    <a:pt x="1579" y="687"/>
                    <a:pt x="1579" y="687"/>
                  </a:cubicBezTo>
                  <a:cubicBezTo>
                    <a:pt x="1550" y="687"/>
                    <a:pt x="1523" y="710"/>
                    <a:pt x="1523" y="740"/>
                  </a:cubicBezTo>
                  <a:cubicBezTo>
                    <a:pt x="1523" y="987"/>
                    <a:pt x="1523" y="987"/>
                    <a:pt x="1523" y="987"/>
                  </a:cubicBezTo>
                  <a:cubicBezTo>
                    <a:pt x="1523" y="1035"/>
                    <a:pt x="1542" y="1061"/>
                    <a:pt x="1557" y="1084"/>
                  </a:cubicBezTo>
                  <a:cubicBezTo>
                    <a:pt x="1572" y="1110"/>
                    <a:pt x="1583" y="1129"/>
                    <a:pt x="1583" y="1177"/>
                  </a:cubicBezTo>
                  <a:cubicBezTo>
                    <a:pt x="1583" y="1436"/>
                    <a:pt x="1583" y="1436"/>
                    <a:pt x="1583" y="1436"/>
                  </a:cubicBezTo>
                  <a:cubicBezTo>
                    <a:pt x="1557" y="1436"/>
                    <a:pt x="1534" y="1458"/>
                    <a:pt x="1534" y="1484"/>
                  </a:cubicBezTo>
                  <a:cubicBezTo>
                    <a:pt x="1534" y="1495"/>
                    <a:pt x="1534" y="1495"/>
                    <a:pt x="1534" y="1495"/>
                  </a:cubicBezTo>
                  <a:cubicBezTo>
                    <a:pt x="1434" y="1394"/>
                    <a:pt x="1273" y="1331"/>
                    <a:pt x="1131" y="1286"/>
                  </a:cubicBezTo>
                  <a:lnTo>
                    <a:pt x="1127" y="1286"/>
                  </a:lnTo>
                  <a:lnTo>
                    <a:pt x="1127" y="1286"/>
                  </a:lnTo>
                  <a:cubicBezTo>
                    <a:pt x="1104" y="1278"/>
                    <a:pt x="1082" y="1275"/>
                    <a:pt x="1060" y="1267"/>
                  </a:cubicBezTo>
                  <a:cubicBezTo>
                    <a:pt x="1056" y="1267"/>
                    <a:pt x="1056" y="1267"/>
                    <a:pt x="1056" y="1267"/>
                  </a:cubicBezTo>
                  <a:cubicBezTo>
                    <a:pt x="1056" y="1159"/>
                    <a:pt x="1056" y="1159"/>
                    <a:pt x="1056" y="1159"/>
                  </a:cubicBezTo>
                  <a:cubicBezTo>
                    <a:pt x="1131" y="1099"/>
                    <a:pt x="1191" y="1013"/>
                    <a:pt x="1217" y="930"/>
                  </a:cubicBezTo>
                  <a:cubicBezTo>
                    <a:pt x="1314" y="919"/>
                    <a:pt x="1359" y="841"/>
                    <a:pt x="1363" y="770"/>
                  </a:cubicBezTo>
                  <a:cubicBezTo>
                    <a:pt x="1363" y="718"/>
                    <a:pt x="1340" y="669"/>
                    <a:pt x="1307" y="643"/>
                  </a:cubicBezTo>
                  <a:cubicBezTo>
                    <a:pt x="1310" y="631"/>
                    <a:pt x="1318" y="620"/>
                    <a:pt x="1318" y="605"/>
                  </a:cubicBezTo>
                  <a:cubicBezTo>
                    <a:pt x="1318" y="549"/>
                    <a:pt x="1318" y="549"/>
                    <a:pt x="1318" y="549"/>
                  </a:cubicBezTo>
                  <a:cubicBezTo>
                    <a:pt x="1318" y="508"/>
                    <a:pt x="1288" y="478"/>
                    <a:pt x="1247" y="475"/>
                  </a:cubicBezTo>
                  <a:cubicBezTo>
                    <a:pt x="1235" y="291"/>
                    <a:pt x="1104" y="134"/>
                    <a:pt x="929" y="89"/>
                  </a:cubicBezTo>
                  <a:cubicBezTo>
                    <a:pt x="921" y="37"/>
                    <a:pt x="876" y="0"/>
                    <a:pt x="824" y="0"/>
                  </a:cubicBezTo>
                  <a:cubicBezTo>
                    <a:pt x="772" y="0"/>
                    <a:pt x="727" y="37"/>
                    <a:pt x="719" y="89"/>
                  </a:cubicBezTo>
                  <a:cubicBezTo>
                    <a:pt x="540" y="134"/>
                    <a:pt x="409" y="291"/>
                    <a:pt x="398" y="475"/>
                  </a:cubicBezTo>
                  <a:cubicBezTo>
                    <a:pt x="360" y="478"/>
                    <a:pt x="330" y="508"/>
                    <a:pt x="330" y="549"/>
                  </a:cubicBezTo>
                  <a:cubicBezTo>
                    <a:pt x="330" y="605"/>
                    <a:pt x="330" y="605"/>
                    <a:pt x="330" y="605"/>
                  </a:cubicBezTo>
                  <a:cubicBezTo>
                    <a:pt x="330" y="620"/>
                    <a:pt x="334" y="631"/>
                    <a:pt x="342" y="643"/>
                  </a:cubicBezTo>
                  <a:cubicBezTo>
                    <a:pt x="308" y="669"/>
                    <a:pt x="286" y="718"/>
                    <a:pt x="286" y="770"/>
                  </a:cubicBezTo>
                  <a:cubicBezTo>
                    <a:pt x="286" y="841"/>
                    <a:pt x="330" y="919"/>
                    <a:pt x="428" y="930"/>
                  </a:cubicBezTo>
                  <a:cubicBezTo>
                    <a:pt x="454" y="1013"/>
                    <a:pt x="514" y="1099"/>
                    <a:pt x="592" y="1159"/>
                  </a:cubicBezTo>
                  <a:cubicBezTo>
                    <a:pt x="592" y="1264"/>
                    <a:pt x="592" y="1264"/>
                    <a:pt x="592" y="1264"/>
                  </a:cubicBezTo>
                  <a:cubicBezTo>
                    <a:pt x="589" y="1267"/>
                    <a:pt x="589" y="1267"/>
                    <a:pt x="589" y="1267"/>
                  </a:cubicBezTo>
                  <a:cubicBezTo>
                    <a:pt x="566" y="1271"/>
                    <a:pt x="544" y="1278"/>
                    <a:pt x="521" y="1286"/>
                  </a:cubicBezTo>
                  <a:lnTo>
                    <a:pt x="517" y="1286"/>
                  </a:lnTo>
                  <a:lnTo>
                    <a:pt x="517" y="1286"/>
                  </a:lnTo>
                  <a:cubicBezTo>
                    <a:pt x="442" y="1308"/>
                    <a:pt x="375" y="1331"/>
                    <a:pt x="319" y="1360"/>
                  </a:cubicBezTo>
                  <a:cubicBezTo>
                    <a:pt x="304" y="1364"/>
                    <a:pt x="297" y="1379"/>
                    <a:pt x="301" y="1394"/>
                  </a:cubicBezTo>
                  <a:cubicBezTo>
                    <a:pt x="304" y="1409"/>
                    <a:pt x="315" y="1417"/>
                    <a:pt x="330" y="1417"/>
                  </a:cubicBezTo>
                  <a:cubicBezTo>
                    <a:pt x="334" y="1417"/>
                    <a:pt x="338" y="1417"/>
                    <a:pt x="342" y="1417"/>
                  </a:cubicBezTo>
                  <a:cubicBezTo>
                    <a:pt x="390" y="1391"/>
                    <a:pt x="446" y="1372"/>
                    <a:pt x="506" y="1353"/>
                  </a:cubicBezTo>
                  <a:cubicBezTo>
                    <a:pt x="555" y="1514"/>
                    <a:pt x="555" y="1514"/>
                    <a:pt x="555" y="1514"/>
                  </a:cubicBezTo>
                  <a:cubicBezTo>
                    <a:pt x="555" y="1518"/>
                    <a:pt x="558" y="1518"/>
                    <a:pt x="558" y="1518"/>
                  </a:cubicBezTo>
                  <a:cubicBezTo>
                    <a:pt x="570" y="1544"/>
                    <a:pt x="585" y="1559"/>
                    <a:pt x="603" y="1566"/>
                  </a:cubicBezTo>
                  <a:cubicBezTo>
                    <a:pt x="611" y="1566"/>
                    <a:pt x="618" y="1570"/>
                    <a:pt x="629" y="1570"/>
                  </a:cubicBezTo>
                  <a:cubicBezTo>
                    <a:pt x="645" y="1570"/>
                    <a:pt x="660" y="1563"/>
                    <a:pt x="674" y="1555"/>
                  </a:cubicBezTo>
                  <a:cubicBezTo>
                    <a:pt x="790" y="1495"/>
                    <a:pt x="790" y="1495"/>
                    <a:pt x="790" y="1495"/>
                  </a:cubicBezTo>
                  <a:cubicBezTo>
                    <a:pt x="790" y="1978"/>
                    <a:pt x="790" y="1978"/>
                    <a:pt x="790" y="1978"/>
                  </a:cubicBezTo>
                  <a:cubicBezTo>
                    <a:pt x="671" y="1978"/>
                    <a:pt x="671" y="1978"/>
                    <a:pt x="671" y="1978"/>
                  </a:cubicBezTo>
                  <a:cubicBezTo>
                    <a:pt x="671" y="1746"/>
                    <a:pt x="671" y="1746"/>
                    <a:pt x="671" y="1746"/>
                  </a:cubicBezTo>
                  <a:cubicBezTo>
                    <a:pt x="671" y="1719"/>
                    <a:pt x="652" y="1697"/>
                    <a:pt x="626" y="1697"/>
                  </a:cubicBezTo>
                  <a:cubicBezTo>
                    <a:pt x="458" y="1697"/>
                    <a:pt x="458" y="1697"/>
                    <a:pt x="458" y="1697"/>
                  </a:cubicBezTo>
                  <a:cubicBezTo>
                    <a:pt x="431" y="1697"/>
                    <a:pt x="413" y="1719"/>
                    <a:pt x="413" y="1746"/>
                  </a:cubicBezTo>
                  <a:cubicBezTo>
                    <a:pt x="413" y="1978"/>
                    <a:pt x="413" y="1978"/>
                    <a:pt x="413" y="1978"/>
                  </a:cubicBezTo>
                  <a:cubicBezTo>
                    <a:pt x="289" y="1978"/>
                    <a:pt x="289" y="1978"/>
                    <a:pt x="289" y="1978"/>
                  </a:cubicBezTo>
                  <a:cubicBezTo>
                    <a:pt x="289" y="1813"/>
                    <a:pt x="289" y="1813"/>
                    <a:pt x="289" y="1813"/>
                  </a:cubicBezTo>
                  <a:cubicBezTo>
                    <a:pt x="289" y="1798"/>
                    <a:pt x="278" y="1783"/>
                    <a:pt x="267" y="1779"/>
                  </a:cubicBezTo>
                  <a:cubicBezTo>
                    <a:pt x="244" y="1776"/>
                    <a:pt x="230" y="1791"/>
                    <a:pt x="230" y="1809"/>
                  </a:cubicBezTo>
                  <a:cubicBezTo>
                    <a:pt x="230" y="1978"/>
                    <a:pt x="230" y="1978"/>
                    <a:pt x="230" y="1978"/>
                  </a:cubicBezTo>
                  <a:cubicBezTo>
                    <a:pt x="72" y="1978"/>
                    <a:pt x="72" y="1978"/>
                    <a:pt x="72" y="1978"/>
                  </a:cubicBezTo>
                  <a:cubicBezTo>
                    <a:pt x="69" y="1978"/>
                    <a:pt x="65" y="1978"/>
                    <a:pt x="61" y="1978"/>
                  </a:cubicBezTo>
                  <a:cubicBezTo>
                    <a:pt x="61" y="1974"/>
                    <a:pt x="61" y="1970"/>
                    <a:pt x="61" y="1966"/>
                  </a:cubicBezTo>
                  <a:lnTo>
                    <a:pt x="61" y="1966"/>
                  </a:lnTo>
                  <a:cubicBezTo>
                    <a:pt x="61" y="1719"/>
                    <a:pt x="61" y="1719"/>
                    <a:pt x="61" y="1719"/>
                  </a:cubicBezTo>
                  <a:cubicBezTo>
                    <a:pt x="61" y="1630"/>
                    <a:pt x="117" y="1544"/>
                    <a:pt x="226" y="1473"/>
                  </a:cubicBezTo>
                  <a:cubicBezTo>
                    <a:pt x="230" y="1473"/>
                    <a:pt x="230" y="1469"/>
                    <a:pt x="230" y="1465"/>
                  </a:cubicBezTo>
                  <a:cubicBezTo>
                    <a:pt x="237" y="1428"/>
                    <a:pt x="203" y="1413"/>
                    <a:pt x="185" y="1428"/>
                  </a:cubicBezTo>
                  <a:cubicBezTo>
                    <a:pt x="61" y="1510"/>
                    <a:pt x="1" y="1611"/>
                    <a:pt x="1" y="1719"/>
                  </a:cubicBezTo>
                  <a:cubicBezTo>
                    <a:pt x="1" y="1962"/>
                    <a:pt x="1" y="1962"/>
                    <a:pt x="1" y="1962"/>
                  </a:cubicBezTo>
                  <a:cubicBezTo>
                    <a:pt x="-2" y="1981"/>
                    <a:pt x="1" y="2004"/>
                    <a:pt x="16" y="2019"/>
                  </a:cubicBezTo>
                  <a:cubicBezTo>
                    <a:pt x="31" y="2037"/>
                    <a:pt x="54" y="2037"/>
                    <a:pt x="72" y="2037"/>
                  </a:cubicBezTo>
                  <a:cubicBezTo>
                    <a:pt x="1594" y="2037"/>
                    <a:pt x="1594" y="2037"/>
                    <a:pt x="1594" y="2037"/>
                  </a:cubicBezTo>
                  <a:cubicBezTo>
                    <a:pt x="1621" y="2067"/>
                    <a:pt x="1658" y="2082"/>
                    <a:pt x="1703" y="2082"/>
                  </a:cubicBezTo>
                  <a:cubicBezTo>
                    <a:pt x="1789" y="2082"/>
                    <a:pt x="1864" y="2007"/>
                    <a:pt x="1864" y="1918"/>
                  </a:cubicBezTo>
                  <a:cubicBezTo>
                    <a:pt x="1864" y="1484"/>
                    <a:pt x="1864" y="1484"/>
                    <a:pt x="1864" y="1484"/>
                  </a:cubicBezTo>
                  <a:cubicBezTo>
                    <a:pt x="1864" y="1458"/>
                    <a:pt x="1841" y="1436"/>
                    <a:pt x="1811" y="1432"/>
                  </a:cubicBezTo>
                  <a:cubicBezTo>
                    <a:pt x="1811" y="1177"/>
                    <a:pt x="1811" y="1177"/>
                    <a:pt x="1811" y="1177"/>
                  </a:cubicBezTo>
                  <a:cubicBezTo>
                    <a:pt x="1811" y="1129"/>
                    <a:pt x="1826" y="1110"/>
                    <a:pt x="1841" y="1084"/>
                  </a:cubicBezTo>
                  <a:cubicBezTo>
                    <a:pt x="1856" y="1061"/>
                    <a:pt x="1875" y="1035"/>
                    <a:pt x="1875" y="987"/>
                  </a:cubicBezTo>
                  <a:cubicBezTo>
                    <a:pt x="1875" y="740"/>
                    <a:pt x="1875" y="740"/>
                    <a:pt x="1875" y="740"/>
                  </a:cubicBezTo>
                  <a:cubicBezTo>
                    <a:pt x="1875" y="710"/>
                    <a:pt x="1849" y="687"/>
                    <a:pt x="1819" y="687"/>
                  </a:cubicBezTo>
                  <a:moveTo>
                    <a:pt x="1811" y="747"/>
                  </a:moveTo>
                  <a:lnTo>
                    <a:pt x="1811" y="747"/>
                  </a:lnTo>
                  <a:cubicBezTo>
                    <a:pt x="1811" y="818"/>
                    <a:pt x="1811" y="818"/>
                    <a:pt x="1811" y="818"/>
                  </a:cubicBezTo>
                  <a:cubicBezTo>
                    <a:pt x="1583" y="818"/>
                    <a:pt x="1583" y="818"/>
                    <a:pt x="1583" y="818"/>
                  </a:cubicBezTo>
                  <a:cubicBezTo>
                    <a:pt x="1583" y="747"/>
                    <a:pt x="1583" y="747"/>
                    <a:pt x="1583" y="747"/>
                  </a:cubicBezTo>
                  <a:lnTo>
                    <a:pt x="1811" y="747"/>
                  </a:lnTo>
                  <a:moveTo>
                    <a:pt x="1804" y="1742"/>
                  </a:moveTo>
                  <a:lnTo>
                    <a:pt x="1804" y="1742"/>
                  </a:lnTo>
                  <a:cubicBezTo>
                    <a:pt x="1598" y="1742"/>
                    <a:pt x="1598" y="1742"/>
                    <a:pt x="1598" y="1742"/>
                  </a:cubicBezTo>
                  <a:cubicBezTo>
                    <a:pt x="1598" y="1648"/>
                    <a:pt x="1598" y="1648"/>
                    <a:pt x="1598" y="1648"/>
                  </a:cubicBezTo>
                  <a:cubicBezTo>
                    <a:pt x="1804" y="1648"/>
                    <a:pt x="1804" y="1648"/>
                    <a:pt x="1804" y="1648"/>
                  </a:cubicBezTo>
                  <a:lnTo>
                    <a:pt x="1804" y="1742"/>
                  </a:lnTo>
                  <a:moveTo>
                    <a:pt x="1598" y="1589"/>
                  </a:moveTo>
                  <a:lnTo>
                    <a:pt x="1598" y="1589"/>
                  </a:lnTo>
                  <a:cubicBezTo>
                    <a:pt x="1598" y="1495"/>
                    <a:pt x="1598" y="1495"/>
                    <a:pt x="1598" y="1495"/>
                  </a:cubicBezTo>
                  <a:cubicBezTo>
                    <a:pt x="1804" y="1495"/>
                    <a:pt x="1804" y="1495"/>
                    <a:pt x="1804" y="1495"/>
                  </a:cubicBezTo>
                  <a:cubicBezTo>
                    <a:pt x="1804" y="1589"/>
                    <a:pt x="1804" y="1589"/>
                    <a:pt x="1804" y="1589"/>
                  </a:cubicBezTo>
                  <a:lnTo>
                    <a:pt x="1598" y="1589"/>
                  </a:lnTo>
                  <a:moveTo>
                    <a:pt x="1789" y="1058"/>
                  </a:moveTo>
                  <a:lnTo>
                    <a:pt x="1789" y="1058"/>
                  </a:lnTo>
                  <a:cubicBezTo>
                    <a:pt x="1774" y="1080"/>
                    <a:pt x="1751" y="1114"/>
                    <a:pt x="1751" y="1181"/>
                  </a:cubicBezTo>
                  <a:cubicBezTo>
                    <a:pt x="1751" y="1436"/>
                    <a:pt x="1751" y="1436"/>
                    <a:pt x="1751" y="1436"/>
                  </a:cubicBezTo>
                  <a:cubicBezTo>
                    <a:pt x="1647" y="1436"/>
                    <a:pt x="1647" y="1436"/>
                    <a:pt x="1647" y="1436"/>
                  </a:cubicBezTo>
                  <a:cubicBezTo>
                    <a:pt x="1647" y="1181"/>
                    <a:pt x="1647" y="1181"/>
                    <a:pt x="1647" y="1181"/>
                  </a:cubicBezTo>
                  <a:cubicBezTo>
                    <a:pt x="1647" y="1114"/>
                    <a:pt x="1624" y="1080"/>
                    <a:pt x="1609" y="1058"/>
                  </a:cubicBezTo>
                  <a:cubicBezTo>
                    <a:pt x="1594" y="1035"/>
                    <a:pt x="1583" y="1020"/>
                    <a:pt x="1583" y="990"/>
                  </a:cubicBezTo>
                  <a:cubicBezTo>
                    <a:pt x="1583" y="882"/>
                    <a:pt x="1583" y="882"/>
                    <a:pt x="1583" y="882"/>
                  </a:cubicBezTo>
                  <a:cubicBezTo>
                    <a:pt x="1811" y="882"/>
                    <a:pt x="1811" y="882"/>
                    <a:pt x="1811" y="882"/>
                  </a:cubicBezTo>
                  <a:cubicBezTo>
                    <a:pt x="1811" y="990"/>
                    <a:pt x="1811" y="990"/>
                    <a:pt x="1811" y="990"/>
                  </a:cubicBezTo>
                  <a:cubicBezTo>
                    <a:pt x="1811" y="1020"/>
                    <a:pt x="1804" y="1035"/>
                    <a:pt x="1789" y="1058"/>
                  </a:cubicBezTo>
                  <a:moveTo>
                    <a:pt x="1030" y="1323"/>
                  </a:moveTo>
                  <a:lnTo>
                    <a:pt x="1030" y="1323"/>
                  </a:lnTo>
                  <a:cubicBezTo>
                    <a:pt x="1033" y="1323"/>
                    <a:pt x="1037" y="1327"/>
                    <a:pt x="1045" y="1327"/>
                  </a:cubicBezTo>
                  <a:cubicBezTo>
                    <a:pt x="1056" y="1331"/>
                    <a:pt x="1067" y="1334"/>
                    <a:pt x="1082" y="1338"/>
                  </a:cubicBezTo>
                  <a:cubicBezTo>
                    <a:pt x="1033" y="1499"/>
                    <a:pt x="1033" y="1499"/>
                    <a:pt x="1033" y="1499"/>
                  </a:cubicBezTo>
                  <a:cubicBezTo>
                    <a:pt x="1030" y="1503"/>
                    <a:pt x="1026" y="1510"/>
                    <a:pt x="1019" y="1510"/>
                  </a:cubicBezTo>
                  <a:cubicBezTo>
                    <a:pt x="1011" y="1510"/>
                    <a:pt x="1004" y="1507"/>
                    <a:pt x="1000" y="1503"/>
                  </a:cubicBezTo>
                  <a:cubicBezTo>
                    <a:pt x="880" y="1439"/>
                    <a:pt x="880" y="1439"/>
                    <a:pt x="880" y="1439"/>
                  </a:cubicBezTo>
                  <a:lnTo>
                    <a:pt x="1030" y="1323"/>
                  </a:lnTo>
                  <a:moveTo>
                    <a:pt x="1231" y="863"/>
                  </a:moveTo>
                  <a:lnTo>
                    <a:pt x="1231" y="863"/>
                  </a:lnTo>
                  <a:cubicBezTo>
                    <a:pt x="1235" y="856"/>
                    <a:pt x="1235" y="845"/>
                    <a:pt x="1235" y="837"/>
                  </a:cubicBezTo>
                  <a:cubicBezTo>
                    <a:pt x="1235" y="680"/>
                    <a:pt x="1235" y="680"/>
                    <a:pt x="1235" y="680"/>
                  </a:cubicBezTo>
                  <a:cubicBezTo>
                    <a:pt x="1239" y="680"/>
                    <a:pt x="1239" y="680"/>
                    <a:pt x="1239" y="680"/>
                  </a:cubicBezTo>
                  <a:cubicBezTo>
                    <a:pt x="1280" y="680"/>
                    <a:pt x="1303" y="725"/>
                    <a:pt x="1303" y="766"/>
                  </a:cubicBezTo>
                  <a:cubicBezTo>
                    <a:pt x="1303" y="807"/>
                    <a:pt x="1284" y="848"/>
                    <a:pt x="1231" y="863"/>
                  </a:cubicBezTo>
                  <a:moveTo>
                    <a:pt x="824" y="59"/>
                  </a:moveTo>
                  <a:lnTo>
                    <a:pt x="824" y="59"/>
                  </a:lnTo>
                  <a:cubicBezTo>
                    <a:pt x="846" y="59"/>
                    <a:pt x="869" y="82"/>
                    <a:pt x="869" y="104"/>
                  </a:cubicBezTo>
                  <a:cubicBezTo>
                    <a:pt x="869" y="116"/>
                    <a:pt x="869" y="116"/>
                    <a:pt x="869" y="116"/>
                  </a:cubicBezTo>
                  <a:lnTo>
                    <a:pt x="869" y="116"/>
                  </a:lnTo>
                  <a:cubicBezTo>
                    <a:pt x="869" y="295"/>
                    <a:pt x="869" y="295"/>
                    <a:pt x="869" y="295"/>
                  </a:cubicBezTo>
                  <a:cubicBezTo>
                    <a:pt x="869" y="321"/>
                    <a:pt x="850" y="340"/>
                    <a:pt x="828" y="344"/>
                  </a:cubicBezTo>
                  <a:cubicBezTo>
                    <a:pt x="801" y="344"/>
                    <a:pt x="779" y="325"/>
                    <a:pt x="779" y="299"/>
                  </a:cubicBezTo>
                  <a:cubicBezTo>
                    <a:pt x="779" y="116"/>
                    <a:pt x="779" y="116"/>
                    <a:pt x="779" y="116"/>
                  </a:cubicBezTo>
                  <a:lnTo>
                    <a:pt x="779" y="116"/>
                  </a:lnTo>
                  <a:cubicBezTo>
                    <a:pt x="779" y="104"/>
                    <a:pt x="779" y="104"/>
                    <a:pt x="779" y="104"/>
                  </a:cubicBezTo>
                  <a:cubicBezTo>
                    <a:pt x="779" y="82"/>
                    <a:pt x="798" y="59"/>
                    <a:pt x="824" y="59"/>
                  </a:cubicBezTo>
                  <a:moveTo>
                    <a:pt x="716" y="153"/>
                  </a:moveTo>
                  <a:lnTo>
                    <a:pt x="716" y="153"/>
                  </a:lnTo>
                  <a:cubicBezTo>
                    <a:pt x="716" y="295"/>
                    <a:pt x="716" y="295"/>
                    <a:pt x="716" y="295"/>
                  </a:cubicBezTo>
                  <a:cubicBezTo>
                    <a:pt x="716" y="351"/>
                    <a:pt x="761" y="400"/>
                    <a:pt x="817" y="403"/>
                  </a:cubicBezTo>
                  <a:cubicBezTo>
                    <a:pt x="876" y="407"/>
                    <a:pt x="929" y="359"/>
                    <a:pt x="929" y="299"/>
                  </a:cubicBezTo>
                  <a:cubicBezTo>
                    <a:pt x="929" y="153"/>
                    <a:pt x="929" y="153"/>
                    <a:pt x="929" y="153"/>
                  </a:cubicBezTo>
                  <a:cubicBezTo>
                    <a:pt x="1071" y="194"/>
                    <a:pt x="1175" y="321"/>
                    <a:pt x="1187" y="471"/>
                  </a:cubicBezTo>
                  <a:cubicBezTo>
                    <a:pt x="458" y="471"/>
                    <a:pt x="458" y="471"/>
                    <a:pt x="458" y="471"/>
                  </a:cubicBezTo>
                  <a:cubicBezTo>
                    <a:pt x="473" y="321"/>
                    <a:pt x="573" y="194"/>
                    <a:pt x="716" y="153"/>
                  </a:cubicBezTo>
                  <a:moveTo>
                    <a:pt x="346" y="766"/>
                  </a:moveTo>
                  <a:lnTo>
                    <a:pt x="346" y="766"/>
                  </a:lnTo>
                  <a:cubicBezTo>
                    <a:pt x="346" y="725"/>
                    <a:pt x="364" y="680"/>
                    <a:pt x="405" y="680"/>
                  </a:cubicBezTo>
                  <a:cubicBezTo>
                    <a:pt x="413" y="680"/>
                    <a:pt x="413" y="680"/>
                    <a:pt x="413" y="680"/>
                  </a:cubicBezTo>
                  <a:cubicBezTo>
                    <a:pt x="413" y="837"/>
                    <a:pt x="413" y="837"/>
                    <a:pt x="413" y="837"/>
                  </a:cubicBezTo>
                  <a:cubicBezTo>
                    <a:pt x="413" y="845"/>
                    <a:pt x="413" y="856"/>
                    <a:pt x="413" y="863"/>
                  </a:cubicBezTo>
                  <a:cubicBezTo>
                    <a:pt x="364" y="848"/>
                    <a:pt x="346" y="807"/>
                    <a:pt x="346" y="766"/>
                  </a:cubicBezTo>
                  <a:moveTo>
                    <a:pt x="480" y="897"/>
                  </a:moveTo>
                  <a:lnTo>
                    <a:pt x="480" y="897"/>
                  </a:lnTo>
                  <a:lnTo>
                    <a:pt x="480" y="893"/>
                  </a:lnTo>
                  <a:cubicBezTo>
                    <a:pt x="476" y="874"/>
                    <a:pt x="473" y="856"/>
                    <a:pt x="473" y="837"/>
                  </a:cubicBezTo>
                  <a:cubicBezTo>
                    <a:pt x="473" y="680"/>
                    <a:pt x="473" y="680"/>
                    <a:pt x="473" y="680"/>
                  </a:cubicBezTo>
                  <a:cubicBezTo>
                    <a:pt x="764" y="680"/>
                    <a:pt x="764" y="680"/>
                    <a:pt x="764" y="680"/>
                  </a:cubicBezTo>
                  <a:cubicBezTo>
                    <a:pt x="779" y="680"/>
                    <a:pt x="794" y="669"/>
                    <a:pt x="794" y="654"/>
                  </a:cubicBezTo>
                  <a:cubicBezTo>
                    <a:pt x="801" y="635"/>
                    <a:pt x="787" y="616"/>
                    <a:pt x="768" y="616"/>
                  </a:cubicBezTo>
                  <a:cubicBezTo>
                    <a:pt x="409" y="616"/>
                    <a:pt x="409" y="616"/>
                    <a:pt x="409" y="616"/>
                  </a:cubicBezTo>
                  <a:cubicBezTo>
                    <a:pt x="398" y="616"/>
                    <a:pt x="390" y="609"/>
                    <a:pt x="390" y="602"/>
                  </a:cubicBezTo>
                  <a:cubicBezTo>
                    <a:pt x="390" y="549"/>
                    <a:pt x="390" y="549"/>
                    <a:pt x="390" y="549"/>
                  </a:cubicBezTo>
                  <a:cubicBezTo>
                    <a:pt x="390" y="538"/>
                    <a:pt x="398" y="531"/>
                    <a:pt x="409" y="531"/>
                  </a:cubicBezTo>
                  <a:cubicBezTo>
                    <a:pt x="1239" y="531"/>
                    <a:pt x="1239" y="531"/>
                    <a:pt x="1239" y="531"/>
                  </a:cubicBezTo>
                  <a:cubicBezTo>
                    <a:pt x="1247" y="531"/>
                    <a:pt x="1254" y="538"/>
                    <a:pt x="1254" y="549"/>
                  </a:cubicBezTo>
                  <a:cubicBezTo>
                    <a:pt x="1254" y="602"/>
                    <a:pt x="1254" y="602"/>
                    <a:pt x="1254" y="602"/>
                  </a:cubicBezTo>
                  <a:cubicBezTo>
                    <a:pt x="1254" y="609"/>
                    <a:pt x="1247" y="616"/>
                    <a:pt x="1239" y="616"/>
                  </a:cubicBezTo>
                  <a:cubicBezTo>
                    <a:pt x="910" y="616"/>
                    <a:pt x="910" y="616"/>
                    <a:pt x="910" y="616"/>
                  </a:cubicBezTo>
                  <a:cubicBezTo>
                    <a:pt x="895" y="616"/>
                    <a:pt x="880" y="628"/>
                    <a:pt x="876" y="643"/>
                  </a:cubicBezTo>
                  <a:cubicBezTo>
                    <a:pt x="873" y="661"/>
                    <a:pt x="888" y="680"/>
                    <a:pt x="906" y="680"/>
                  </a:cubicBezTo>
                  <a:cubicBezTo>
                    <a:pt x="1172" y="680"/>
                    <a:pt x="1172" y="680"/>
                    <a:pt x="1172" y="680"/>
                  </a:cubicBezTo>
                  <a:cubicBezTo>
                    <a:pt x="1172" y="837"/>
                    <a:pt x="1172" y="837"/>
                    <a:pt x="1172" y="837"/>
                  </a:cubicBezTo>
                  <a:cubicBezTo>
                    <a:pt x="1172" y="856"/>
                    <a:pt x="1172" y="874"/>
                    <a:pt x="1168" y="893"/>
                  </a:cubicBezTo>
                  <a:cubicBezTo>
                    <a:pt x="1164" y="893"/>
                    <a:pt x="1164" y="897"/>
                    <a:pt x="1164" y="897"/>
                  </a:cubicBezTo>
                  <a:cubicBezTo>
                    <a:pt x="1135" y="1013"/>
                    <a:pt x="1030" y="1133"/>
                    <a:pt x="906" y="1177"/>
                  </a:cubicBezTo>
                  <a:cubicBezTo>
                    <a:pt x="876" y="1189"/>
                    <a:pt x="850" y="1196"/>
                    <a:pt x="824" y="1196"/>
                  </a:cubicBezTo>
                  <a:cubicBezTo>
                    <a:pt x="798" y="1196"/>
                    <a:pt x="772" y="1189"/>
                    <a:pt x="738" y="1177"/>
                  </a:cubicBezTo>
                  <a:cubicBezTo>
                    <a:pt x="618" y="1133"/>
                    <a:pt x="510" y="1009"/>
                    <a:pt x="480" y="897"/>
                  </a:cubicBezTo>
                  <a:moveTo>
                    <a:pt x="716" y="1233"/>
                  </a:moveTo>
                  <a:lnTo>
                    <a:pt x="716" y="1233"/>
                  </a:lnTo>
                  <a:cubicBezTo>
                    <a:pt x="757" y="1248"/>
                    <a:pt x="790" y="1252"/>
                    <a:pt x="824" y="1252"/>
                  </a:cubicBezTo>
                  <a:cubicBezTo>
                    <a:pt x="858" y="1252"/>
                    <a:pt x="891" y="1248"/>
                    <a:pt x="929" y="1233"/>
                  </a:cubicBezTo>
                  <a:cubicBezTo>
                    <a:pt x="951" y="1226"/>
                    <a:pt x="974" y="1215"/>
                    <a:pt x="996" y="1200"/>
                  </a:cubicBezTo>
                  <a:cubicBezTo>
                    <a:pt x="992" y="1267"/>
                    <a:pt x="992" y="1267"/>
                    <a:pt x="992" y="1267"/>
                  </a:cubicBezTo>
                  <a:cubicBezTo>
                    <a:pt x="992" y="1271"/>
                    <a:pt x="996" y="1271"/>
                    <a:pt x="996" y="1275"/>
                  </a:cubicBezTo>
                  <a:cubicBezTo>
                    <a:pt x="824" y="1405"/>
                    <a:pt x="824" y="1405"/>
                    <a:pt x="824" y="1405"/>
                  </a:cubicBezTo>
                  <a:cubicBezTo>
                    <a:pt x="652" y="1275"/>
                    <a:pt x="652" y="1275"/>
                    <a:pt x="652" y="1275"/>
                  </a:cubicBezTo>
                  <a:cubicBezTo>
                    <a:pt x="652" y="1271"/>
                    <a:pt x="652" y="1271"/>
                    <a:pt x="652" y="1267"/>
                  </a:cubicBezTo>
                  <a:cubicBezTo>
                    <a:pt x="652" y="1200"/>
                    <a:pt x="652" y="1200"/>
                    <a:pt x="652" y="1200"/>
                  </a:cubicBezTo>
                  <a:cubicBezTo>
                    <a:pt x="674" y="1215"/>
                    <a:pt x="697" y="1226"/>
                    <a:pt x="716" y="1233"/>
                  </a:cubicBezTo>
                  <a:moveTo>
                    <a:pt x="645" y="1503"/>
                  </a:moveTo>
                  <a:lnTo>
                    <a:pt x="645" y="1503"/>
                  </a:lnTo>
                  <a:cubicBezTo>
                    <a:pt x="641" y="1507"/>
                    <a:pt x="633" y="1510"/>
                    <a:pt x="626" y="1510"/>
                  </a:cubicBezTo>
                  <a:cubicBezTo>
                    <a:pt x="618" y="1510"/>
                    <a:pt x="615" y="1503"/>
                    <a:pt x="615" y="1499"/>
                  </a:cubicBezTo>
                  <a:cubicBezTo>
                    <a:pt x="566" y="1338"/>
                    <a:pt x="566" y="1338"/>
                    <a:pt x="566" y="1338"/>
                  </a:cubicBezTo>
                  <a:cubicBezTo>
                    <a:pt x="577" y="1334"/>
                    <a:pt x="589" y="1331"/>
                    <a:pt x="603" y="1327"/>
                  </a:cubicBezTo>
                  <a:cubicBezTo>
                    <a:pt x="607" y="1327"/>
                    <a:pt x="611" y="1323"/>
                    <a:pt x="615" y="1323"/>
                  </a:cubicBezTo>
                  <a:cubicBezTo>
                    <a:pt x="768" y="1439"/>
                    <a:pt x="768" y="1439"/>
                    <a:pt x="768" y="1439"/>
                  </a:cubicBezTo>
                  <a:lnTo>
                    <a:pt x="645" y="1503"/>
                  </a:lnTo>
                  <a:moveTo>
                    <a:pt x="850" y="1495"/>
                  </a:moveTo>
                  <a:lnTo>
                    <a:pt x="850" y="1495"/>
                  </a:lnTo>
                  <a:cubicBezTo>
                    <a:pt x="970" y="1555"/>
                    <a:pt x="970" y="1555"/>
                    <a:pt x="970" y="1555"/>
                  </a:cubicBezTo>
                  <a:cubicBezTo>
                    <a:pt x="985" y="1563"/>
                    <a:pt x="1000" y="1570"/>
                    <a:pt x="1015" y="1570"/>
                  </a:cubicBezTo>
                  <a:cubicBezTo>
                    <a:pt x="1022" y="1570"/>
                    <a:pt x="1033" y="1566"/>
                    <a:pt x="1041" y="1566"/>
                  </a:cubicBezTo>
                  <a:cubicBezTo>
                    <a:pt x="1060" y="1559"/>
                    <a:pt x="1078" y="1544"/>
                    <a:pt x="1086" y="1521"/>
                  </a:cubicBezTo>
                  <a:cubicBezTo>
                    <a:pt x="1089" y="1518"/>
                    <a:pt x="1089" y="1518"/>
                    <a:pt x="1089" y="1514"/>
                  </a:cubicBezTo>
                  <a:cubicBezTo>
                    <a:pt x="1138" y="1353"/>
                    <a:pt x="1138" y="1353"/>
                    <a:pt x="1138" y="1353"/>
                  </a:cubicBezTo>
                  <a:cubicBezTo>
                    <a:pt x="1291" y="1398"/>
                    <a:pt x="1456" y="1473"/>
                    <a:pt x="1534" y="1585"/>
                  </a:cubicBezTo>
                  <a:cubicBezTo>
                    <a:pt x="1534" y="1918"/>
                    <a:pt x="1534" y="1918"/>
                    <a:pt x="1534" y="1918"/>
                  </a:cubicBezTo>
                  <a:cubicBezTo>
                    <a:pt x="1534" y="1940"/>
                    <a:pt x="1538" y="1959"/>
                    <a:pt x="1546" y="1978"/>
                  </a:cubicBezTo>
                  <a:cubicBezTo>
                    <a:pt x="1419" y="1978"/>
                    <a:pt x="1419" y="1978"/>
                    <a:pt x="1419" y="1978"/>
                  </a:cubicBezTo>
                  <a:cubicBezTo>
                    <a:pt x="1419" y="1813"/>
                    <a:pt x="1419" y="1813"/>
                    <a:pt x="1419" y="1813"/>
                  </a:cubicBezTo>
                  <a:cubicBezTo>
                    <a:pt x="1419" y="1798"/>
                    <a:pt x="1407" y="1783"/>
                    <a:pt x="1392" y="1779"/>
                  </a:cubicBezTo>
                  <a:cubicBezTo>
                    <a:pt x="1374" y="1776"/>
                    <a:pt x="1355" y="1791"/>
                    <a:pt x="1355" y="1809"/>
                  </a:cubicBezTo>
                  <a:cubicBezTo>
                    <a:pt x="1355" y="1978"/>
                    <a:pt x="1355" y="1978"/>
                    <a:pt x="1355" y="1978"/>
                  </a:cubicBezTo>
                  <a:cubicBezTo>
                    <a:pt x="1239" y="1978"/>
                    <a:pt x="1239" y="1978"/>
                    <a:pt x="1239" y="1978"/>
                  </a:cubicBezTo>
                  <a:cubicBezTo>
                    <a:pt x="1239" y="1746"/>
                    <a:pt x="1239" y="1746"/>
                    <a:pt x="1239" y="1746"/>
                  </a:cubicBezTo>
                  <a:cubicBezTo>
                    <a:pt x="1239" y="1719"/>
                    <a:pt x="1217" y="1697"/>
                    <a:pt x="1191" y="1697"/>
                  </a:cubicBezTo>
                  <a:cubicBezTo>
                    <a:pt x="1022" y="1697"/>
                    <a:pt x="1022" y="1697"/>
                    <a:pt x="1022" y="1697"/>
                  </a:cubicBezTo>
                  <a:cubicBezTo>
                    <a:pt x="996" y="1697"/>
                    <a:pt x="974" y="1719"/>
                    <a:pt x="974" y="1746"/>
                  </a:cubicBezTo>
                  <a:cubicBezTo>
                    <a:pt x="974" y="1978"/>
                    <a:pt x="974" y="1978"/>
                    <a:pt x="974" y="1978"/>
                  </a:cubicBezTo>
                  <a:cubicBezTo>
                    <a:pt x="850" y="1978"/>
                    <a:pt x="850" y="1978"/>
                    <a:pt x="850" y="1978"/>
                  </a:cubicBezTo>
                  <a:lnTo>
                    <a:pt x="850" y="1495"/>
                  </a:lnTo>
                  <a:moveTo>
                    <a:pt x="1033" y="1978"/>
                  </a:moveTo>
                  <a:lnTo>
                    <a:pt x="1033" y="1978"/>
                  </a:lnTo>
                  <a:cubicBezTo>
                    <a:pt x="1033" y="1757"/>
                    <a:pt x="1033" y="1757"/>
                    <a:pt x="1033" y="1757"/>
                  </a:cubicBezTo>
                  <a:cubicBezTo>
                    <a:pt x="1179" y="1757"/>
                    <a:pt x="1179" y="1757"/>
                    <a:pt x="1179" y="1757"/>
                  </a:cubicBezTo>
                  <a:cubicBezTo>
                    <a:pt x="1179" y="1978"/>
                    <a:pt x="1179" y="1978"/>
                    <a:pt x="1179" y="1978"/>
                  </a:cubicBezTo>
                  <a:lnTo>
                    <a:pt x="1033" y="1978"/>
                  </a:lnTo>
                  <a:moveTo>
                    <a:pt x="469" y="1757"/>
                  </a:moveTo>
                  <a:lnTo>
                    <a:pt x="469" y="1757"/>
                  </a:lnTo>
                  <a:cubicBezTo>
                    <a:pt x="611" y="1757"/>
                    <a:pt x="611" y="1757"/>
                    <a:pt x="611" y="1757"/>
                  </a:cubicBezTo>
                  <a:cubicBezTo>
                    <a:pt x="611" y="1978"/>
                    <a:pt x="611" y="1978"/>
                    <a:pt x="611" y="1978"/>
                  </a:cubicBezTo>
                  <a:cubicBezTo>
                    <a:pt x="469" y="1978"/>
                    <a:pt x="469" y="1978"/>
                    <a:pt x="469" y="1978"/>
                  </a:cubicBezTo>
                  <a:lnTo>
                    <a:pt x="469" y="1757"/>
                  </a:lnTo>
                  <a:moveTo>
                    <a:pt x="1703" y="2022"/>
                  </a:moveTo>
                  <a:lnTo>
                    <a:pt x="1703" y="2022"/>
                  </a:lnTo>
                  <a:cubicBezTo>
                    <a:pt x="1673" y="2022"/>
                    <a:pt x="1643" y="2011"/>
                    <a:pt x="1624" y="1989"/>
                  </a:cubicBezTo>
                  <a:lnTo>
                    <a:pt x="1624" y="1989"/>
                  </a:lnTo>
                  <a:cubicBezTo>
                    <a:pt x="1606" y="1970"/>
                    <a:pt x="1598" y="1944"/>
                    <a:pt x="1598" y="1918"/>
                  </a:cubicBezTo>
                  <a:cubicBezTo>
                    <a:pt x="1598" y="1798"/>
                    <a:pt x="1598" y="1798"/>
                    <a:pt x="1598" y="1798"/>
                  </a:cubicBezTo>
                  <a:cubicBezTo>
                    <a:pt x="1804" y="1798"/>
                    <a:pt x="1804" y="1798"/>
                    <a:pt x="1804" y="1798"/>
                  </a:cubicBezTo>
                  <a:cubicBezTo>
                    <a:pt x="1804" y="1918"/>
                    <a:pt x="1804" y="1918"/>
                    <a:pt x="1804" y="1918"/>
                  </a:cubicBezTo>
                  <a:cubicBezTo>
                    <a:pt x="1804" y="1978"/>
                    <a:pt x="1759" y="2022"/>
                    <a:pt x="1703" y="20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890" name="Google Shape;890;p44"/>
          <p:cNvGrpSpPr/>
          <p:nvPr/>
        </p:nvGrpSpPr>
        <p:grpSpPr>
          <a:xfrm>
            <a:off x="3965159" y="2130610"/>
            <a:ext cx="492193" cy="491008"/>
            <a:chOff x="3539521" y="2089280"/>
            <a:chExt cx="492193" cy="491008"/>
          </a:xfrm>
        </p:grpSpPr>
        <p:sp>
          <p:nvSpPr>
            <p:cNvPr id="891" name="Google Shape;891;p44"/>
            <p:cNvSpPr/>
            <p:nvPr/>
          </p:nvSpPr>
          <p:spPr>
            <a:xfrm>
              <a:off x="3616168" y="2125363"/>
              <a:ext cx="338663" cy="293615"/>
            </a:xfrm>
            <a:custGeom>
              <a:avLst/>
              <a:gdLst/>
              <a:ahLst/>
              <a:cxnLst/>
              <a:rect l="l" t="t" r="r" b="b"/>
              <a:pathLst>
                <a:path w="1436" h="1245" extrusionOk="0">
                  <a:moveTo>
                    <a:pt x="1384" y="0"/>
                  </a:moveTo>
                  <a:lnTo>
                    <a:pt x="1384" y="0"/>
                  </a:lnTo>
                  <a:cubicBezTo>
                    <a:pt x="793" y="0"/>
                    <a:pt x="793" y="0"/>
                    <a:pt x="793" y="0"/>
                  </a:cubicBezTo>
                  <a:cubicBezTo>
                    <a:pt x="778" y="0"/>
                    <a:pt x="763" y="11"/>
                    <a:pt x="760" y="26"/>
                  </a:cubicBezTo>
                  <a:cubicBezTo>
                    <a:pt x="760" y="45"/>
                    <a:pt x="775" y="60"/>
                    <a:pt x="793" y="60"/>
                  </a:cubicBezTo>
                  <a:cubicBezTo>
                    <a:pt x="1377" y="60"/>
                    <a:pt x="1377" y="60"/>
                    <a:pt x="1377" y="60"/>
                  </a:cubicBezTo>
                  <a:cubicBezTo>
                    <a:pt x="1377" y="1185"/>
                    <a:pt x="1377" y="1185"/>
                    <a:pt x="1377" y="1185"/>
                  </a:cubicBezTo>
                  <a:cubicBezTo>
                    <a:pt x="64" y="1185"/>
                    <a:pt x="64" y="1185"/>
                    <a:pt x="64" y="1185"/>
                  </a:cubicBezTo>
                  <a:cubicBezTo>
                    <a:pt x="64" y="60"/>
                    <a:pt x="64" y="60"/>
                    <a:pt x="64" y="60"/>
                  </a:cubicBezTo>
                  <a:cubicBezTo>
                    <a:pt x="651" y="60"/>
                    <a:pt x="651" y="60"/>
                    <a:pt x="651" y="60"/>
                  </a:cubicBezTo>
                  <a:cubicBezTo>
                    <a:pt x="666" y="60"/>
                    <a:pt x="681" y="48"/>
                    <a:pt x="681" y="34"/>
                  </a:cubicBezTo>
                  <a:cubicBezTo>
                    <a:pt x="685" y="15"/>
                    <a:pt x="670" y="0"/>
                    <a:pt x="651" y="0"/>
                  </a:cubicBezTo>
                  <a:cubicBezTo>
                    <a:pt x="53" y="0"/>
                    <a:pt x="53" y="0"/>
                    <a:pt x="53" y="0"/>
                  </a:cubicBezTo>
                  <a:cubicBezTo>
                    <a:pt x="23" y="0"/>
                    <a:pt x="0" y="22"/>
                    <a:pt x="0" y="48"/>
                  </a:cubicBezTo>
                  <a:cubicBezTo>
                    <a:pt x="0" y="1196"/>
                    <a:pt x="0" y="1196"/>
                    <a:pt x="0" y="1196"/>
                  </a:cubicBezTo>
                  <a:cubicBezTo>
                    <a:pt x="0" y="1223"/>
                    <a:pt x="23" y="1245"/>
                    <a:pt x="53" y="1245"/>
                  </a:cubicBezTo>
                  <a:cubicBezTo>
                    <a:pt x="1384" y="1245"/>
                    <a:pt x="1384" y="1245"/>
                    <a:pt x="1384" y="1245"/>
                  </a:cubicBezTo>
                  <a:cubicBezTo>
                    <a:pt x="1414" y="1245"/>
                    <a:pt x="1436" y="1223"/>
                    <a:pt x="1436" y="1196"/>
                  </a:cubicBezTo>
                  <a:cubicBezTo>
                    <a:pt x="1436" y="48"/>
                    <a:pt x="1436" y="48"/>
                    <a:pt x="1436" y="48"/>
                  </a:cubicBezTo>
                  <a:cubicBezTo>
                    <a:pt x="1436" y="22"/>
                    <a:pt x="1414" y="0"/>
                    <a:pt x="13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2" name="Google Shape;892;p44"/>
            <p:cNvSpPr/>
            <p:nvPr/>
          </p:nvSpPr>
          <p:spPr>
            <a:xfrm>
              <a:off x="3658619" y="2176539"/>
              <a:ext cx="253997" cy="66034"/>
            </a:xfrm>
            <a:custGeom>
              <a:avLst/>
              <a:gdLst/>
              <a:ahLst/>
              <a:cxnLst/>
              <a:rect l="l" t="t" r="r" b="b"/>
              <a:pathLst>
                <a:path w="1077" h="280" extrusionOk="0">
                  <a:moveTo>
                    <a:pt x="1077" y="52"/>
                  </a:moveTo>
                  <a:lnTo>
                    <a:pt x="1077" y="52"/>
                  </a:lnTo>
                  <a:cubicBezTo>
                    <a:pt x="1077" y="22"/>
                    <a:pt x="1055" y="0"/>
                    <a:pt x="1024" y="0"/>
                  </a:cubicBezTo>
                  <a:cubicBezTo>
                    <a:pt x="52" y="0"/>
                    <a:pt x="52" y="0"/>
                    <a:pt x="52" y="0"/>
                  </a:cubicBezTo>
                  <a:cubicBezTo>
                    <a:pt x="26" y="0"/>
                    <a:pt x="0" y="22"/>
                    <a:pt x="0" y="52"/>
                  </a:cubicBezTo>
                  <a:cubicBezTo>
                    <a:pt x="0" y="228"/>
                    <a:pt x="0" y="228"/>
                    <a:pt x="0" y="228"/>
                  </a:cubicBezTo>
                  <a:cubicBezTo>
                    <a:pt x="0" y="258"/>
                    <a:pt x="26" y="280"/>
                    <a:pt x="52" y="280"/>
                  </a:cubicBezTo>
                  <a:cubicBezTo>
                    <a:pt x="1024" y="280"/>
                    <a:pt x="1024" y="280"/>
                    <a:pt x="1024" y="280"/>
                  </a:cubicBezTo>
                  <a:cubicBezTo>
                    <a:pt x="1055" y="280"/>
                    <a:pt x="1077" y="258"/>
                    <a:pt x="1077" y="228"/>
                  </a:cubicBezTo>
                  <a:cubicBezTo>
                    <a:pt x="1077" y="52"/>
                    <a:pt x="1077" y="52"/>
                    <a:pt x="1077" y="52"/>
                  </a:cubicBezTo>
                  <a:moveTo>
                    <a:pt x="400" y="60"/>
                  </a:moveTo>
                  <a:lnTo>
                    <a:pt x="400" y="60"/>
                  </a:lnTo>
                  <a:cubicBezTo>
                    <a:pt x="505" y="60"/>
                    <a:pt x="505" y="60"/>
                    <a:pt x="505" y="60"/>
                  </a:cubicBezTo>
                  <a:cubicBezTo>
                    <a:pt x="505" y="221"/>
                    <a:pt x="505" y="221"/>
                    <a:pt x="505" y="221"/>
                  </a:cubicBezTo>
                  <a:cubicBezTo>
                    <a:pt x="400" y="221"/>
                    <a:pt x="400" y="221"/>
                    <a:pt x="400" y="221"/>
                  </a:cubicBezTo>
                  <a:lnTo>
                    <a:pt x="400" y="60"/>
                  </a:lnTo>
                  <a:moveTo>
                    <a:pt x="340" y="221"/>
                  </a:moveTo>
                  <a:lnTo>
                    <a:pt x="340" y="221"/>
                  </a:lnTo>
                  <a:cubicBezTo>
                    <a:pt x="232" y="221"/>
                    <a:pt x="232" y="221"/>
                    <a:pt x="232" y="221"/>
                  </a:cubicBezTo>
                  <a:cubicBezTo>
                    <a:pt x="232" y="60"/>
                    <a:pt x="232" y="60"/>
                    <a:pt x="232" y="60"/>
                  </a:cubicBezTo>
                  <a:cubicBezTo>
                    <a:pt x="340" y="60"/>
                    <a:pt x="340" y="60"/>
                    <a:pt x="340" y="60"/>
                  </a:cubicBezTo>
                  <a:lnTo>
                    <a:pt x="340" y="221"/>
                  </a:lnTo>
                  <a:moveTo>
                    <a:pt x="572" y="60"/>
                  </a:moveTo>
                  <a:lnTo>
                    <a:pt x="572" y="60"/>
                  </a:lnTo>
                  <a:cubicBezTo>
                    <a:pt x="677" y="60"/>
                    <a:pt x="677" y="60"/>
                    <a:pt x="677" y="60"/>
                  </a:cubicBezTo>
                  <a:cubicBezTo>
                    <a:pt x="677" y="221"/>
                    <a:pt x="677" y="221"/>
                    <a:pt x="677" y="221"/>
                  </a:cubicBezTo>
                  <a:cubicBezTo>
                    <a:pt x="572" y="221"/>
                    <a:pt x="572" y="221"/>
                    <a:pt x="572" y="221"/>
                  </a:cubicBezTo>
                  <a:lnTo>
                    <a:pt x="572" y="60"/>
                  </a:lnTo>
                  <a:moveTo>
                    <a:pt x="741" y="60"/>
                  </a:moveTo>
                  <a:lnTo>
                    <a:pt x="741" y="60"/>
                  </a:lnTo>
                  <a:cubicBezTo>
                    <a:pt x="845" y="60"/>
                    <a:pt x="845" y="60"/>
                    <a:pt x="845" y="60"/>
                  </a:cubicBezTo>
                  <a:cubicBezTo>
                    <a:pt x="845" y="221"/>
                    <a:pt x="845" y="221"/>
                    <a:pt x="845" y="221"/>
                  </a:cubicBezTo>
                  <a:cubicBezTo>
                    <a:pt x="741" y="221"/>
                    <a:pt x="741" y="221"/>
                    <a:pt x="741" y="221"/>
                  </a:cubicBezTo>
                  <a:lnTo>
                    <a:pt x="741" y="60"/>
                  </a:lnTo>
                  <a:moveTo>
                    <a:pt x="63" y="60"/>
                  </a:moveTo>
                  <a:lnTo>
                    <a:pt x="63" y="60"/>
                  </a:lnTo>
                  <a:cubicBezTo>
                    <a:pt x="168" y="60"/>
                    <a:pt x="168" y="60"/>
                    <a:pt x="168" y="60"/>
                  </a:cubicBezTo>
                  <a:cubicBezTo>
                    <a:pt x="168" y="221"/>
                    <a:pt x="168" y="221"/>
                    <a:pt x="168" y="221"/>
                  </a:cubicBezTo>
                  <a:cubicBezTo>
                    <a:pt x="63" y="221"/>
                    <a:pt x="63" y="221"/>
                    <a:pt x="63" y="221"/>
                  </a:cubicBezTo>
                  <a:lnTo>
                    <a:pt x="63" y="60"/>
                  </a:lnTo>
                  <a:moveTo>
                    <a:pt x="1010" y="221"/>
                  </a:moveTo>
                  <a:lnTo>
                    <a:pt x="1010" y="221"/>
                  </a:lnTo>
                  <a:cubicBezTo>
                    <a:pt x="905" y="221"/>
                    <a:pt x="905" y="221"/>
                    <a:pt x="905" y="221"/>
                  </a:cubicBezTo>
                  <a:cubicBezTo>
                    <a:pt x="905" y="60"/>
                    <a:pt x="905" y="60"/>
                    <a:pt x="905" y="60"/>
                  </a:cubicBezTo>
                  <a:cubicBezTo>
                    <a:pt x="1010" y="60"/>
                    <a:pt x="1010" y="60"/>
                    <a:pt x="1010" y="60"/>
                  </a:cubicBezTo>
                  <a:lnTo>
                    <a:pt x="1010" y="22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3" name="Google Shape;893;p44"/>
            <p:cNvSpPr/>
            <p:nvPr/>
          </p:nvSpPr>
          <p:spPr>
            <a:xfrm>
              <a:off x="3658619" y="2262855"/>
              <a:ext cx="49526" cy="49525"/>
            </a:xfrm>
            <a:custGeom>
              <a:avLst/>
              <a:gdLst/>
              <a:ahLst/>
              <a:cxnLst/>
              <a:rect l="l" t="t" r="r" b="b"/>
              <a:pathLst>
                <a:path w="210" h="210" extrusionOk="0">
                  <a:moveTo>
                    <a:pt x="210" y="105"/>
                  </a:moveTo>
                  <a:lnTo>
                    <a:pt x="210" y="105"/>
                  </a:lnTo>
                  <a:cubicBezTo>
                    <a:pt x="210" y="49"/>
                    <a:pt x="165" y="0"/>
                    <a:pt x="105" y="0"/>
                  </a:cubicBezTo>
                  <a:cubicBezTo>
                    <a:pt x="49" y="0"/>
                    <a:pt x="0" y="49"/>
                    <a:pt x="0" y="105"/>
                  </a:cubicBezTo>
                  <a:cubicBezTo>
                    <a:pt x="0" y="161"/>
                    <a:pt x="49" y="210"/>
                    <a:pt x="105" y="210"/>
                  </a:cubicBezTo>
                  <a:cubicBezTo>
                    <a:pt x="165" y="210"/>
                    <a:pt x="210" y="161"/>
                    <a:pt x="210" y="105"/>
                  </a:cubicBezTo>
                  <a:moveTo>
                    <a:pt x="105" y="150"/>
                  </a:moveTo>
                  <a:lnTo>
                    <a:pt x="105" y="150"/>
                  </a:lnTo>
                  <a:cubicBezTo>
                    <a:pt x="82" y="150"/>
                    <a:pt x="63" y="127"/>
                    <a:pt x="63" y="105"/>
                  </a:cubicBezTo>
                  <a:cubicBezTo>
                    <a:pt x="63" y="82"/>
                    <a:pt x="82" y="64"/>
                    <a:pt x="105" y="64"/>
                  </a:cubicBezTo>
                  <a:cubicBezTo>
                    <a:pt x="131" y="64"/>
                    <a:pt x="150" y="82"/>
                    <a:pt x="150" y="105"/>
                  </a:cubicBezTo>
                  <a:cubicBezTo>
                    <a:pt x="150" y="127"/>
                    <a:pt x="131" y="150"/>
                    <a:pt x="105" y="150"/>
                  </a:cubicBezTo>
                  <a:close/>
                </a:path>
              </a:pathLst>
            </a:custGeom>
            <a:solidFill>
              <a:schemeClr val="lt1"/>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4" name="Google Shape;894;p44"/>
            <p:cNvSpPr/>
            <p:nvPr/>
          </p:nvSpPr>
          <p:spPr>
            <a:xfrm>
              <a:off x="3723002" y="2262855"/>
              <a:ext cx="49290" cy="49525"/>
            </a:xfrm>
            <a:custGeom>
              <a:avLst/>
              <a:gdLst/>
              <a:ahLst/>
              <a:cxnLst/>
              <a:rect l="l" t="t" r="r" b="b"/>
              <a:pathLst>
                <a:path w="209" h="210" extrusionOk="0">
                  <a:moveTo>
                    <a:pt x="209" y="105"/>
                  </a:moveTo>
                  <a:lnTo>
                    <a:pt x="209" y="105"/>
                  </a:lnTo>
                  <a:cubicBezTo>
                    <a:pt x="209" y="49"/>
                    <a:pt x="161" y="0"/>
                    <a:pt x="105" y="0"/>
                  </a:cubicBezTo>
                  <a:cubicBezTo>
                    <a:pt x="49" y="0"/>
                    <a:pt x="0" y="49"/>
                    <a:pt x="0" y="105"/>
                  </a:cubicBezTo>
                  <a:cubicBezTo>
                    <a:pt x="0" y="161"/>
                    <a:pt x="49" y="210"/>
                    <a:pt x="105" y="210"/>
                  </a:cubicBezTo>
                  <a:cubicBezTo>
                    <a:pt x="161" y="210"/>
                    <a:pt x="209" y="161"/>
                    <a:pt x="209" y="105"/>
                  </a:cubicBezTo>
                  <a:moveTo>
                    <a:pt x="60" y="105"/>
                  </a:moveTo>
                  <a:lnTo>
                    <a:pt x="60" y="105"/>
                  </a:lnTo>
                  <a:cubicBezTo>
                    <a:pt x="60" y="82"/>
                    <a:pt x="82" y="64"/>
                    <a:pt x="105" y="64"/>
                  </a:cubicBezTo>
                  <a:cubicBezTo>
                    <a:pt x="127" y="64"/>
                    <a:pt x="146" y="82"/>
                    <a:pt x="146" y="105"/>
                  </a:cubicBezTo>
                  <a:cubicBezTo>
                    <a:pt x="146" y="127"/>
                    <a:pt x="127" y="150"/>
                    <a:pt x="105" y="150"/>
                  </a:cubicBezTo>
                  <a:cubicBezTo>
                    <a:pt x="82" y="150"/>
                    <a:pt x="60" y="127"/>
                    <a:pt x="60" y="105"/>
                  </a:cubicBezTo>
                  <a:close/>
                </a:path>
              </a:pathLst>
            </a:custGeom>
            <a:solidFill>
              <a:schemeClr val="lt1"/>
            </a:solidFill>
            <a:ln>
              <a:noFill/>
            </a:ln>
          </p:spPr>
          <p:txBody>
            <a:bodyPr spcFirstLastPara="1" wrap="square" lIns="90000" tIns="30600" rIns="90000" bIns="30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5" name="Google Shape;895;p44"/>
            <p:cNvSpPr/>
            <p:nvPr/>
          </p:nvSpPr>
          <p:spPr>
            <a:xfrm>
              <a:off x="3789037" y="2280543"/>
              <a:ext cx="30187" cy="14858"/>
            </a:xfrm>
            <a:custGeom>
              <a:avLst/>
              <a:gdLst/>
              <a:ahLst/>
              <a:cxnLst/>
              <a:rect l="l" t="t" r="r" b="b"/>
              <a:pathLst>
                <a:path w="128" h="63" extrusionOk="0">
                  <a:moveTo>
                    <a:pt x="98" y="63"/>
                  </a:moveTo>
                  <a:lnTo>
                    <a:pt x="98" y="63"/>
                  </a:lnTo>
                  <a:cubicBezTo>
                    <a:pt x="116" y="63"/>
                    <a:pt x="132" y="49"/>
                    <a:pt x="128" y="30"/>
                  </a:cubicBezTo>
                  <a:cubicBezTo>
                    <a:pt x="128" y="11"/>
                    <a:pt x="112" y="0"/>
                    <a:pt x="98" y="0"/>
                  </a:cubicBezTo>
                  <a:cubicBezTo>
                    <a:pt x="34" y="0"/>
                    <a:pt x="34" y="0"/>
                    <a:pt x="34" y="0"/>
                  </a:cubicBezTo>
                  <a:cubicBezTo>
                    <a:pt x="16" y="0"/>
                    <a:pt x="4" y="11"/>
                    <a:pt x="0" y="30"/>
                  </a:cubicBezTo>
                  <a:cubicBezTo>
                    <a:pt x="0" y="49"/>
                    <a:pt x="12" y="63"/>
                    <a:pt x="30" y="63"/>
                  </a:cubicBezTo>
                  <a:lnTo>
                    <a:pt x="98" y="63"/>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6" name="Google Shape;896;p44"/>
            <p:cNvSpPr/>
            <p:nvPr/>
          </p:nvSpPr>
          <p:spPr>
            <a:xfrm>
              <a:off x="3835732" y="2280543"/>
              <a:ext cx="30187" cy="14858"/>
            </a:xfrm>
            <a:custGeom>
              <a:avLst/>
              <a:gdLst/>
              <a:ahLst/>
              <a:cxnLst/>
              <a:rect l="l" t="t" r="r" b="b"/>
              <a:pathLst>
                <a:path w="128" h="63" extrusionOk="0">
                  <a:moveTo>
                    <a:pt x="98" y="63"/>
                  </a:moveTo>
                  <a:lnTo>
                    <a:pt x="98" y="63"/>
                  </a:lnTo>
                  <a:cubicBezTo>
                    <a:pt x="117" y="63"/>
                    <a:pt x="132" y="49"/>
                    <a:pt x="128" y="30"/>
                  </a:cubicBezTo>
                  <a:cubicBezTo>
                    <a:pt x="124" y="11"/>
                    <a:pt x="113" y="0"/>
                    <a:pt x="98" y="0"/>
                  </a:cubicBezTo>
                  <a:cubicBezTo>
                    <a:pt x="30" y="0"/>
                    <a:pt x="30" y="0"/>
                    <a:pt x="30" y="0"/>
                  </a:cubicBezTo>
                  <a:cubicBezTo>
                    <a:pt x="16" y="0"/>
                    <a:pt x="1" y="11"/>
                    <a:pt x="1" y="30"/>
                  </a:cubicBezTo>
                  <a:cubicBezTo>
                    <a:pt x="-3" y="49"/>
                    <a:pt x="12" y="63"/>
                    <a:pt x="30" y="63"/>
                  </a:cubicBezTo>
                  <a:lnTo>
                    <a:pt x="98" y="63"/>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7" name="Google Shape;897;p44"/>
            <p:cNvSpPr/>
            <p:nvPr/>
          </p:nvSpPr>
          <p:spPr>
            <a:xfrm>
              <a:off x="3881721" y="2280543"/>
              <a:ext cx="30895" cy="14858"/>
            </a:xfrm>
            <a:custGeom>
              <a:avLst/>
              <a:gdLst/>
              <a:ahLst/>
              <a:cxnLst/>
              <a:rect l="l" t="t" r="r" b="b"/>
              <a:pathLst>
                <a:path w="131" h="63" extrusionOk="0">
                  <a:moveTo>
                    <a:pt x="97" y="0"/>
                  </a:moveTo>
                  <a:lnTo>
                    <a:pt x="97" y="0"/>
                  </a:lnTo>
                  <a:cubicBezTo>
                    <a:pt x="34" y="0"/>
                    <a:pt x="34" y="0"/>
                    <a:pt x="34" y="0"/>
                  </a:cubicBezTo>
                  <a:cubicBezTo>
                    <a:pt x="19" y="0"/>
                    <a:pt x="4" y="11"/>
                    <a:pt x="0" y="30"/>
                  </a:cubicBezTo>
                  <a:cubicBezTo>
                    <a:pt x="0" y="49"/>
                    <a:pt x="15" y="63"/>
                    <a:pt x="30" y="63"/>
                  </a:cubicBezTo>
                  <a:cubicBezTo>
                    <a:pt x="97" y="63"/>
                    <a:pt x="97" y="63"/>
                    <a:pt x="97" y="63"/>
                  </a:cubicBezTo>
                  <a:cubicBezTo>
                    <a:pt x="116" y="63"/>
                    <a:pt x="131" y="49"/>
                    <a:pt x="131" y="30"/>
                  </a:cubicBezTo>
                  <a:cubicBezTo>
                    <a:pt x="127" y="11"/>
                    <a:pt x="112" y="0"/>
                    <a:pt x="97"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8" name="Google Shape;898;p44"/>
            <p:cNvSpPr/>
            <p:nvPr/>
          </p:nvSpPr>
          <p:spPr>
            <a:xfrm>
              <a:off x="3685740" y="2334314"/>
              <a:ext cx="210131" cy="49290"/>
            </a:xfrm>
            <a:custGeom>
              <a:avLst/>
              <a:gdLst/>
              <a:ahLst/>
              <a:cxnLst/>
              <a:rect l="l" t="t" r="r" b="b"/>
              <a:pathLst>
                <a:path w="891" h="209" extrusionOk="0">
                  <a:moveTo>
                    <a:pt x="106" y="209"/>
                  </a:moveTo>
                  <a:lnTo>
                    <a:pt x="106" y="209"/>
                  </a:lnTo>
                  <a:cubicBezTo>
                    <a:pt x="786" y="209"/>
                    <a:pt x="786" y="209"/>
                    <a:pt x="786" y="209"/>
                  </a:cubicBezTo>
                  <a:cubicBezTo>
                    <a:pt x="846" y="209"/>
                    <a:pt x="895" y="157"/>
                    <a:pt x="891" y="97"/>
                  </a:cubicBezTo>
                  <a:cubicBezTo>
                    <a:pt x="887" y="45"/>
                    <a:pt x="839" y="0"/>
                    <a:pt x="786" y="0"/>
                  </a:cubicBezTo>
                  <a:cubicBezTo>
                    <a:pt x="106" y="0"/>
                    <a:pt x="106" y="0"/>
                    <a:pt x="106" y="0"/>
                  </a:cubicBezTo>
                  <a:cubicBezTo>
                    <a:pt x="53" y="0"/>
                    <a:pt x="5" y="45"/>
                    <a:pt x="1" y="97"/>
                  </a:cubicBezTo>
                  <a:cubicBezTo>
                    <a:pt x="-3" y="157"/>
                    <a:pt x="46" y="209"/>
                    <a:pt x="106" y="209"/>
                  </a:cubicBezTo>
                  <a:moveTo>
                    <a:pt x="102" y="64"/>
                  </a:moveTo>
                  <a:lnTo>
                    <a:pt x="102" y="64"/>
                  </a:lnTo>
                  <a:cubicBezTo>
                    <a:pt x="786" y="64"/>
                    <a:pt x="786" y="64"/>
                    <a:pt x="786" y="64"/>
                  </a:cubicBezTo>
                  <a:cubicBezTo>
                    <a:pt x="809" y="64"/>
                    <a:pt x="827" y="78"/>
                    <a:pt x="831" y="97"/>
                  </a:cubicBezTo>
                  <a:cubicBezTo>
                    <a:pt x="835" y="123"/>
                    <a:pt x="813" y="150"/>
                    <a:pt x="786" y="150"/>
                  </a:cubicBezTo>
                  <a:cubicBezTo>
                    <a:pt x="102" y="150"/>
                    <a:pt x="102" y="150"/>
                    <a:pt x="102" y="150"/>
                  </a:cubicBezTo>
                  <a:cubicBezTo>
                    <a:pt x="80" y="150"/>
                    <a:pt x="61" y="131"/>
                    <a:pt x="61" y="105"/>
                  </a:cubicBezTo>
                  <a:cubicBezTo>
                    <a:pt x="61" y="82"/>
                    <a:pt x="80" y="64"/>
                    <a:pt x="102" y="64"/>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899" name="Google Shape;899;p44"/>
            <p:cNvSpPr/>
            <p:nvPr/>
          </p:nvSpPr>
          <p:spPr>
            <a:xfrm>
              <a:off x="3539521" y="2089280"/>
              <a:ext cx="492193" cy="491008"/>
            </a:xfrm>
            <a:custGeom>
              <a:avLst/>
              <a:gdLst/>
              <a:ahLst/>
              <a:cxnLst/>
              <a:rect l="l" t="t" r="r" b="b"/>
              <a:pathLst>
                <a:path w="2087" h="2082" extrusionOk="0">
                  <a:moveTo>
                    <a:pt x="1967" y="575"/>
                  </a:moveTo>
                  <a:lnTo>
                    <a:pt x="1967" y="575"/>
                  </a:lnTo>
                  <a:cubicBezTo>
                    <a:pt x="1911" y="575"/>
                    <a:pt x="1911" y="575"/>
                    <a:pt x="1911" y="575"/>
                  </a:cubicBezTo>
                  <a:cubicBezTo>
                    <a:pt x="1911" y="112"/>
                    <a:pt x="1911" y="112"/>
                    <a:pt x="1911" y="112"/>
                  </a:cubicBezTo>
                  <a:cubicBezTo>
                    <a:pt x="1911" y="48"/>
                    <a:pt x="1863" y="0"/>
                    <a:pt x="1799" y="0"/>
                  </a:cubicBezTo>
                  <a:cubicBezTo>
                    <a:pt x="288" y="0"/>
                    <a:pt x="288" y="0"/>
                    <a:pt x="288" y="0"/>
                  </a:cubicBezTo>
                  <a:cubicBezTo>
                    <a:pt x="228" y="0"/>
                    <a:pt x="176" y="48"/>
                    <a:pt x="176" y="112"/>
                  </a:cubicBezTo>
                  <a:cubicBezTo>
                    <a:pt x="176" y="575"/>
                    <a:pt x="176" y="575"/>
                    <a:pt x="176" y="575"/>
                  </a:cubicBezTo>
                  <a:cubicBezTo>
                    <a:pt x="120" y="575"/>
                    <a:pt x="120" y="575"/>
                    <a:pt x="120" y="575"/>
                  </a:cubicBezTo>
                  <a:cubicBezTo>
                    <a:pt x="53" y="575"/>
                    <a:pt x="0" y="628"/>
                    <a:pt x="0" y="695"/>
                  </a:cubicBezTo>
                  <a:cubicBezTo>
                    <a:pt x="0" y="852"/>
                    <a:pt x="0" y="852"/>
                    <a:pt x="0" y="852"/>
                  </a:cubicBezTo>
                  <a:cubicBezTo>
                    <a:pt x="0" y="919"/>
                    <a:pt x="53" y="972"/>
                    <a:pt x="120" y="972"/>
                  </a:cubicBezTo>
                  <a:cubicBezTo>
                    <a:pt x="176" y="972"/>
                    <a:pt x="176" y="972"/>
                    <a:pt x="176" y="972"/>
                  </a:cubicBezTo>
                  <a:cubicBezTo>
                    <a:pt x="176" y="1439"/>
                    <a:pt x="176" y="1439"/>
                    <a:pt x="176" y="1439"/>
                  </a:cubicBezTo>
                  <a:cubicBezTo>
                    <a:pt x="176" y="1499"/>
                    <a:pt x="228" y="1551"/>
                    <a:pt x="288" y="1551"/>
                  </a:cubicBezTo>
                  <a:cubicBezTo>
                    <a:pt x="344" y="1551"/>
                    <a:pt x="344" y="1551"/>
                    <a:pt x="344" y="1551"/>
                  </a:cubicBezTo>
                  <a:cubicBezTo>
                    <a:pt x="344" y="1929"/>
                    <a:pt x="344" y="1929"/>
                    <a:pt x="344" y="1929"/>
                  </a:cubicBezTo>
                  <a:cubicBezTo>
                    <a:pt x="344" y="2015"/>
                    <a:pt x="412" y="2082"/>
                    <a:pt x="497" y="2082"/>
                  </a:cubicBezTo>
                  <a:cubicBezTo>
                    <a:pt x="1631" y="2082"/>
                    <a:pt x="1631" y="2082"/>
                    <a:pt x="1631" y="2082"/>
                  </a:cubicBezTo>
                  <a:cubicBezTo>
                    <a:pt x="1694" y="2082"/>
                    <a:pt x="1743" y="2034"/>
                    <a:pt x="1743" y="1966"/>
                  </a:cubicBezTo>
                  <a:cubicBezTo>
                    <a:pt x="1743" y="1551"/>
                    <a:pt x="1743" y="1551"/>
                    <a:pt x="1743" y="1551"/>
                  </a:cubicBezTo>
                  <a:cubicBezTo>
                    <a:pt x="1829" y="1551"/>
                    <a:pt x="1829" y="1551"/>
                    <a:pt x="1829" y="1551"/>
                  </a:cubicBezTo>
                  <a:cubicBezTo>
                    <a:pt x="1874" y="1551"/>
                    <a:pt x="1911" y="1514"/>
                    <a:pt x="1911" y="1465"/>
                  </a:cubicBezTo>
                  <a:cubicBezTo>
                    <a:pt x="1911" y="972"/>
                    <a:pt x="1911" y="972"/>
                    <a:pt x="1911" y="972"/>
                  </a:cubicBezTo>
                  <a:cubicBezTo>
                    <a:pt x="1967" y="972"/>
                    <a:pt x="1967" y="972"/>
                    <a:pt x="1967" y="972"/>
                  </a:cubicBezTo>
                  <a:cubicBezTo>
                    <a:pt x="2035" y="972"/>
                    <a:pt x="2087" y="919"/>
                    <a:pt x="2087" y="852"/>
                  </a:cubicBezTo>
                  <a:cubicBezTo>
                    <a:pt x="2087" y="695"/>
                    <a:pt x="2087" y="695"/>
                    <a:pt x="2087" y="695"/>
                  </a:cubicBezTo>
                  <a:cubicBezTo>
                    <a:pt x="2087" y="628"/>
                    <a:pt x="2035" y="575"/>
                    <a:pt x="1967" y="575"/>
                  </a:cubicBezTo>
                  <a:moveTo>
                    <a:pt x="64" y="852"/>
                  </a:moveTo>
                  <a:lnTo>
                    <a:pt x="64" y="852"/>
                  </a:lnTo>
                  <a:cubicBezTo>
                    <a:pt x="64" y="695"/>
                    <a:pt x="64" y="695"/>
                    <a:pt x="64" y="695"/>
                  </a:cubicBezTo>
                  <a:cubicBezTo>
                    <a:pt x="64" y="661"/>
                    <a:pt x="86" y="639"/>
                    <a:pt x="120" y="639"/>
                  </a:cubicBezTo>
                  <a:cubicBezTo>
                    <a:pt x="176" y="639"/>
                    <a:pt x="176" y="639"/>
                    <a:pt x="176" y="639"/>
                  </a:cubicBezTo>
                  <a:cubicBezTo>
                    <a:pt x="176" y="912"/>
                    <a:pt x="176" y="912"/>
                    <a:pt x="176" y="912"/>
                  </a:cubicBezTo>
                  <a:cubicBezTo>
                    <a:pt x="120" y="912"/>
                    <a:pt x="120" y="912"/>
                    <a:pt x="120" y="912"/>
                  </a:cubicBezTo>
                  <a:cubicBezTo>
                    <a:pt x="86" y="912"/>
                    <a:pt x="64" y="886"/>
                    <a:pt x="64" y="852"/>
                  </a:cubicBezTo>
                  <a:moveTo>
                    <a:pt x="1586" y="2022"/>
                  </a:moveTo>
                  <a:lnTo>
                    <a:pt x="1586" y="2022"/>
                  </a:lnTo>
                  <a:cubicBezTo>
                    <a:pt x="497" y="2022"/>
                    <a:pt x="497" y="2022"/>
                    <a:pt x="497" y="2022"/>
                  </a:cubicBezTo>
                  <a:cubicBezTo>
                    <a:pt x="445" y="2022"/>
                    <a:pt x="404" y="1981"/>
                    <a:pt x="404" y="1929"/>
                  </a:cubicBezTo>
                  <a:cubicBezTo>
                    <a:pt x="404" y="1783"/>
                    <a:pt x="404" y="1783"/>
                    <a:pt x="404" y="1783"/>
                  </a:cubicBezTo>
                  <a:cubicBezTo>
                    <a:pt x="752" y="1783"/>
                    <a:pt x="752" y="1783"/>
                    <a:pt x="752" y="1783"/>
                  </a:cubicBezTo>
                  <a:cubicBezTo>
                    <a:pt x="763" y="1783"/>
                    <a:pt x="774" y="1794"/>
                    <a:pt x="774" y="1806"/>
                  </a:cubicBezTo>
                  <a:cubicBezTo>
                    <a:pt x="774" y="1850"/>
                    <a:pt x="774" y="1850"/>
                    <a:pt x="774" y="1850"/>
                  </a:cubicBezTo>
                  <a:cubicBezTo>
                    <a:pt x="774" y="1899"/>
                    <a:pt x="815" y="1937"/>
                    <a:pt x="864" y="1937"/>
                  </a:cubicBezTo>
                  <a:cubicBezTo>
                    <a:pt x="1227" y="1937"/>
                    <a:pt x="1227" y="1937"/>
                    <a:pt x="1227" y="1937"/>
                  </a:cubicBezTo>
                  <a:cubicBezTo>
                    <a:pt x="1275" y="1937"/>
                    <a:pt x="1313" y="1899"/>
                    <a:pt x="1313" y="1850"/>
                  </a:cubicBezTo>
                  <a:cubicBezTo>
                    <a:pt x="1313" y="1806"/>
                    <a:pt x="1313" y="1806"/>
                    <a:pt x="1313" y="1806"/>
                  </a:cubicBezTo>
                  <a:cubicBezTo>
                    <a:pt x="1313" y="1794"/>
                    <a:pt x="1324" y="1783"/>
                    <a:pt x="1339" y="1783"/>
                  </a:cubicBezTo>
                  <a:cubicBezTo>
                    <a:pt x="1679" y="1783"/>
                    <a:pt x="1679" y="1783"/>
                    <a:pt x="1679" y="1783"/>
                  </a:cubicBezTo>
                  <a:cubicBezTo>
                    <a:pt x="1679" y="1929"/>
                    <a:pt x="1679" y="1929"/>
                    <a:pt x="1679" y="1929"/>
                  </a:cubicBezTo>
                  <a:cubicBezTo>
                    <a:pt x="1679" y="1981"/>
                    <a:pt x="1638" y="2022"/>
                    <a:pt x="1586" y="2022"/>
                  </a:cubicBezTo>
                  <a:moveTo>
                    <a:pt x="1851" y="1439"/>
                  </a:moveTo>
                  <a:lnTo>
                    <a:pt x="1851" y="1439"/>
                  </a:lnTo>
                  <a:cubicBezTo>
                    <a:pt x="1851" y="1465"/>
                    <a:pt x="1829" y="1488"/>
                    <a:pt x="1799" y="1488"/>
                  </a:cubicBezTo>
                  <a:cubicBezTo>
                    <a:pt x="1114" y="1488"/>
                    <a:pt x="1114" y="1488"/>
                    <a:pt x="1114" y="1488"/>
                  </a:cubicBezTo>
                  <a:cubicBezTo>
                    <a:pt x="1100" y="1488"/>
                    <a:pt x="1085" y="1499"/>
                    <a:pt x="1085" y="1514"/>
                  </a:cubicBezTo>
                  <a:cubicBezTo>
                    <a:pt x="1081" y="1533"/>
                    <a:pt x="1096" y="1551"/>
                    <a:pt x="1114" y="1551"/>
                  </a:cubicBezTo>
                  <a:cubicBezTo>
                    <a:pt x="1683" y="1551"/>
                    <a:pt x="1683" y="1551"/>
                    <a:pt x="1683" y="1551"/>
                  </a:cubicBezTo>
                  <a:cubicBezTo>
                    <a:pt x="1683" y="1719"/>
                    <a:pt x="1683" y="1719"/>
                    <a:pt x="1683" y="1719"/>
                  </a:cubicBezTo>
                  <a:cubicBezTo>
                    <a:pt x="1339" y="1719"/>
                    <a:pt x="1339" y="1719"/>
                    <a:pt x="1339" y="1719"/>
                  </a:cubicBezTo>
                  <a:cubicBezTo>
                    <a:pt x="1290" y="1719"/>
                    <a:pt x="1253" y="1761"/>
                    <a:pt x="1253" y="1806"/>
                  </a:cubicBezTo>
                  <a:cubicBezTo>
                    <a:pt x="1253" y="1850"/>
                    <a:pt x="1253" y="1850"/>
                    <a:pt x="1253" y="1850"/>
                  </a:cubicBezTo>
                  <a:cubicBezTo>
                    <a:pt x="1253" y="1866"/>
                    <a:pt x="1242" y="1877"/>
                    <a:pt x="1227" y="1877"/>
                  </a:cubicBezTo>
                  <a:cubicBezTo>
                    <a:pt x="864" y="1877"/>
                    <a:pt x="864" y="1877"/>
                    <a:pt x="864" y="1877"/>
                  </a:cubicBezTo>
                  <a:cubicBezTo>
                    <a:pt x="849" y="1877"/>
                    <a:pt x="838" y="1866"/>
                    <a:pt x="838" y="1850"/>
                  </a:cubicBezTo>
                  <a:cubicBezTo>
                    <a:pt x="838" y="1806"/>
                    <a:pt x="838" y="1806"/>
                    <a:pt x="838" y="1806"/>
                  </a:cubicBezTo>
                  <a:cubicBezTo>
                    <a:pt x="838" y="1761"/>
                    <a:pt x="797" y="1719"/>
                    <a:pt x="748" y="1719"/>
                  </a:cubicBezTo>
                  <a:cubicBezTo>
                    <a:pt x="404" y="1719"/>
                    <a:pt x="404" y="1719"/>
                    <a:pt x="404" y="1719"/>
                  </a:cubicBezTo>
                  <a:cubicBezTo>
                    <a:pt x="404" y="1551"/>
                    <a:pt x="404" y="1551"/>
                    <a:pt x="404" y="1551"/>
                  </a:cubicBezTo>
                  <a:cubicBezTo>
                    <a:pt x="969" y="1551"/>
                    <a:pt x="969" y="1551"/>
                    <a:pt x="969" y="1551"/>
                  </a:cubicBezTo>
                  <a:cubicBezTo>
                    <a:pt x="984" y="1551"/>
                    <a:pt x="999" y="1540"/>
                    <a:pt x="999" y="1521"/>
                  </a:cubicBezTo>
                  <a:cubicBezTo>
                    <a:pt x="1002" y="1503"/>
                    <a:pt x="987" y="1488"/>
                    <a:pt x="969" y="1488"/>
                  </a:cubicBezTo>
                  <a:cubicBezTo>
                    <a:pt x="288" y="1488"/>
                    <a:pt x="288" y="1488"/>
                    <a:pt x="288" y="1488"/>
                  </a:cubicBezTo>
                  <a:cubicBezTo>
                    <a:pt x="262" y="1488"/>
                    <a:pt x="236" y="1465"/>
                    <a:pt x="236" y="1439"/>
                  </a:cubicBezTo>
                  <a:cubicBezTo>
                    <a:pt x="236" y="112"/>
                    <a:pt x="236" y="112"/>
                    <a:pt x="236" y="112"/>
                  </a:cubicBezTo>
                  <a:cubicBezTo>
                    <a:pt x="236" y="82"/>
                    <a:pt x="262" y="59"/>
                    <a:pt x="288" y="59"/>
                  </a:cubicBezTo>
                  <a:cubicBezTo>
                    <a:pt x="1799" y="59"/>
                    <a:pt x="1799" y="59"/>
                    <a:pt x="1799" y="59"/>
                  </a:cubicBezTo>
                  <a:cubicBezTo>
                    <a:pt x="1829" y="59"/>
                    <a:pt x="1851" y="82"/>
                    <a:pt x="1851" y="112"/>
                  </a:cubicBezTo>
                  <a:lnTo>
                    <a:pt x="1851" y="1439"/>
                  </a:lnTo>
                  <a:moveTo>
                    <a:pt x="1967" y="912"/>
                  </a:moveTo>
                  <a:lnTo>
                    <a:pt x="1967" y="912"/>
                  </a:lnTo>
                  <a:cubicBezTo>
                    <a:pt x="1911" y="912"/>
                    <a:pt x="1911" y="912"/>
                    <a:pt x="1911" y="912"/>
                  </a:cubicBezTo>
                  <a:cubicBezTo>
                    <a:pt x="1911" y="639"/>
                    <a:pt x="1911" y="639"/>
                    <a:pt x="1911" y="639"/>
                  </a:cubicBezTo>
                  <a:cubicBezTo>
                    <a:pt x="1967" y="639"/>
                    <a:pt x="1967" y="639"/>
                    <a:pt x="1967" y="639"/>
                  </a:cubicBezTo>
                  <a:cubicBezTo>
                    <a:pt x="2001" y="639"/>
                    <a:pt x="2027" y="661"/>
                    <a:pt x="2027" y="695"/>
                  </a:cubicBezTo>
                  <a:cubicBezTo>
                    <a:pt x="2027" y="852"/>
                    <a:pt x="2027" y="852"/>
                    <a:pt x="2027" y="852"/>
                  </a:cubicBezTo>
                  <a:cubicBezTo>
                    <a:pt x="2027" y="886"/>
                    <a:pt x="2001" y="912"/>
                    <a:pt x="1967" y="91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00" name="Google Shape;900;p44"/>
          <p:cNvGrpSpPr/>
          <p:nvPr/>
        </p:nvGrpSpPr>
        <p:grpSpPr>
          <a:xfrm>
            <a:off x="4689275" y="2130492"/>
            <a:ext cx="491721" cy="491245"/>
            <a:chOff x="4205526" y="2089044"/>
            <a:chExt cx="491721" cy="491245"/>
          </a:xfrm>
        </p:grpSpPr>
        <p:sp>
          <p:nvSpPr>
            <p:cNvPr id="901" name="Google Shape;901;p44"/>
            <p:cNvSpPr/>
            <p:nvPr/>
          </p:nvSpPr>
          <p:spPr>
            <a:xfrm>
              <a:off x="4205526" y="2296108"/>
              <a:ext cx="287486" cy="284181"/>
            </a:xfrm>
            <a:custGeom>
              <a:avLst/>
              <a:gdLst/>
              <a:ahLst/>
              <a:cxnLst/>
              <a:rect l="l" t="t" r="r" b="b"/>
              <a:pathLst>
                <a:path w="1219" h="1205" extrusionOk="0">
                  <a:moveTo>
                    <a:pt x="1165" y="371"/>
                  </a:moveTo>
                  <a:lnTo>
                    <a:pt x="1165" y="371"/>
                  </a:lnTo>
                  <a:cubicBezTo>
                    <a:pt x="937" y="599"/>
                    <a:pt x="937" y="599"/>
                    <a:pt x="937" y="599"/>
                  </a:cubicBezTo>
                  <a:cubicBezTo>
                    <a:pt x="933" y="603"/>
                    <a:pt x="933" y="603"/>
                    <a:pt x="929" y="603"/>
                  </a:cubicBezTo>
                  <a:lnTo>
                    <a:pt x="929" y="603"/>
                  </a:lnTo>
                  <a:cubicBezTo>
                    <a:pt x="813" y="491"/>
                    <a:pt x="813" y="491"/>
                    <a:pt x="813" y="491"/>
                  </a:cubicBezTo>
                  <a:lnTo>
                    <a:pt x="813" y="491"/>
                  </a:lnTo>
                  <a:lnTo>
                    <a:pt x="813" y="491"/>
                  </a:lnTo>
                  <a:cubicBezTo>
                    <a:pt x="604" y="278"/>
                    <a:pt x="604" y="278"/>
                    <a:pt x="604" y="278"/>
                  </a:cubicBezTo>
                  <a:cubicBezTo>
                    <a:pt x="601" y="278"/>
                    <a:pt x="601" y="274"/>
                    <a:pt x="604" y="271"/>
                  </a:cubicBezTo>
                  <a:cubicBezTo>
                    <a:pt x="825" y="53"/>
                    <a:pt x="825" y="53"/>
                    <a:pt x="825" y="53"/>
                  </a:cubicBezTo>
                  <a:cubicBezTo>
                    <a:pt x="836" y="42"/>
                    <a:pt x="836" y="20"/>
                    <a:pt x="825" y="9"/>
                  </a:cubicBezTo>
                  <a:cubicBezTo>
                    <a:pt x="810" y="-3"/>
                    <a:pt x="791" y="-3"/>
                    <a:pt x="780" y="9"/>
                  </a:cubicBezTo>
                  <a:cubicBezTo>
                    <a:pt x="563" y="226"/>
                    <a:pt x="563" y="226"/>
                    <a:pt x="563" y="226"/>
                  </a:cubicBezTo>
                  <a:cubicBezTo>
                    <a:pt x="537" y="252"/>
                    <a:pt x="537" y="289"/>
                    <a:pt x="556" y="315"/>
                  </a:cubicBezTo>
                  <a:cubicBezTo>
                    <a:pt x="507" y="360"/>
                    <a:pt x="507" y="360"/>
                    <a:pt x="507" y="360"/>
                  </a:cubicBezTo>
                  <a:cubicBezTo>
                    <a:pt x="447" y="420"/>
                    <a:pt x="365" y="450"/>
                    <a:pt x="279" y="439"/>
                  </a:cubicBezTo>
                  <a:cubicBezTo>
                    <a:pt x="227" y="435"/>
                    <a:pt x="227" y="435"/>
                    <a:pt x="227" y="435"/>
                  </a:cubicBezTo>
                  <a:cubicBezTo>
                    <a:pt x="197" y="431"/>
                    <a:pt x="178" y="443"/>
                    <a:pt x="174" y="476"/>
                  </a:cubicBezTo>
                  <a:cubicBezTo>
                    <a:pt x="171" y="495"/>
                    <a:pt x="171" y="495"/>
                    <a:pt x="171" y="495"/>
                  </a:cubicBezTo>
                  <a:cubicBezTo>
                    <a:pt x="129" y="491"/>
                    <a:pt x="84" y="480"/>
                    <a:pt x="43" y="457"/>
                  </a:cubicBezTo>
                  <a:cubicBezTo>
                    <a:pt x="28" y="450"/>
                    <a:pt x="10" y="457"/>
                    <a:pt x="2" y="472"/>
                  </a:cubicBezTo>
                  <a:cubicBezTo>
                    <a:pt x="-5" y="487"/>
                    <a:pt x="2" y="506"/>
                    <a:pt x="17" y="514"/>
                  </a:cubicBezTo>
                  <a:cubicBezTo>
                    <a:pt x="62" y="536"/>
                    <a:pt x="115" y="551"/>
                    <a:pt x="167" y="555"/>
                  </a:cubicBezTo>
                  <a:cubicBezTo>
                    <a:pt x="163" y="573"/>
                    <a:pt x="163" y="573"/>
                    <a:pt x="163" y="573"/>
                  </a:cubicBezTo>
                  <a:cubicBezTo>
                    <a:pt x="163" y="592"/>
                    <a:pt x="163" y="603"/>
                    <a:pt x="174" y="614"/>
                  </a:cubicBezTo>
                  <a:cubicBezTo>
                    <a:pt x="182" y="626"/>
                    <a:pt x="193" y="630"/>
                    <a:pt x="208" y="633"/>
                  </a:cubicBezTo>
                  <a:cubicBezTo>
                    <a:pt x="256" y="637"/>
                    <a:pt x="256" y="637"/>
                    <a:pt x="256" y="637"/>
                  </a:cubicBezTo>
                  <a:cubicBezTo>
                    <a:pt x="275" y="641"/>
                    <a:pt x="294" y="641"/>
                    <a:pt x="313" y="641"/>
                  </a:cubicBezTo>
                  <a:cubicBezTo>
                    <a:pt x="358" y="641"/>
                    <a:pt x="398" y="637"/>
                    <a:pt x="440" y="622"/>
                  </a:cubicBezTo>
                  <a:cubicBezTo>
                    <a:pt x="301" y="764"/>
                    <a:pt x="301" y="764"/>
                    <a:pt x="301" y="764"/>
                  </a:cubicBezTo>
                  <a:cubicBezTo>
                    <a:pt x="283" y="783"/>
                    <a:pt x="283" y="813"/>
                    <a:pt x="301" y="831"/>
                  </a:cubicBezTo>
                  <a:cubicBezTo>
                    <a:pt x="316" y="846"/>
                    <a:pt x="316" y="846"/>
                    <a:pt x="316" y="846"/>
                  </a:cubicBezTo>
                  <a:cubicBezTo>
                    <a:pt x="219" y="944"/>
                    <a:pt x="219" y="944"/>
                    <a:pt x="219" y="944"/>
                  </a:cubicBezTo>
                  <a:cubicBezTo>
                    <a:pt x="208" y="955"/>
                    <a:pt x="208" y="973"/>
                    <a:pt x="219" y="985"/>
                  </a:cubicBezTo>
                  <a:cubicBezTo>
                    <a:pt x="227" y="992"/>
                    <a:pt x="234" y="996"/>
                    <a:pt x="242" y="996"/>
                  </a:cubicBezTo>
                  <a:cubicBezTo>
                    <a:pt x="249" y="996"/>
                    <a:pt x="256" y="992"/>
                    <a:pt x="264" y="985"/>
                  </a:cubicBezTo>
                  <a:cubicBezTo>
                    <a:pt x="361" y="887"/>
                    <a:pt x="361" y="887"/>
                    <a:pt x="361" y="887"/>
                  </a:cubicBezTo>
                  <a:cubicBezTo>
                    <a:pt x="376" y="906"/>
                    <a:pt x="376" y="906"/>
                    <a:pt x="376" y="906"/>
                  </a:cubicBezTo>
                  <a:cubicBezTo>
                    <a:pt x="387" y="914"/>
                    <a:pt x="398" y="917"/>
                    <a:pt x="410" y="917"/>
                  </a:cubicBezTo>
                  <a:cubicBezTo>
                    <a:pt x="421" y="917"/>
                    <a:pt x="432" y="914"/>
                    <a:pt x="443" y="906"/>
                  </a:cubicBezTo>
                  <a:cubicBezTo>
                    <a:pt x="582" y="764"/>
                    <a:pt x="582" y="764"/>
                    <a:pt x="582" y="764"/>
                  </a:cubicBezTo>
                  <a:cubicBezTo>
                    <a:pt x="567" y="824"/>
                    <a:pt x="559" y="887"/>
                    <a:pt x="567" y="951"/>
                  </a:cubicBezTo>
                  <a:cubicBezTo>
                    <a:pt x="574" y="996"/>
                    <a:pt x="574" y="996"/>
                    <a:pt x="574" y="996"/>
                  </a:cubicBezTo>
                  <a:cubicBezTo>
                    <a:pt x="574" y="1015"/>
                    <a:pt x="582" y="1026"/>
                    <a:pt x="593" y="1033"/>
                  </a:cubicBezTo>
                  <a:cubicBezTo>
                    <a:pt x="601" y="1041"/>
                    <a:pt x="612" y="1045"/>
                    <a:pt x="623" y="1045"/>
                  </a:cubicBezTo>
                  <a:cubicBezTo>
                    <a:pt x="627" y="1045"/>
                    <a:pt x="630" y="1045"/>
                    <a:pt x="630" y="1045"/>
                  </a:cubicBezTo>
                  <a:cubicBezTo>
                    <a:pt x="649" y="1041"/>
                    <a:pt x="649" y="1041"/>
                    <a:pt x="649" y="1041"/>
                  </a:cubicBezTo>
                  <a:cubicBezTo>
                    <a:pt x="657" y="1093"/>
                    <a:pt x="672" y="1142"/>
                    <a:pt x="694" y="1190"/>
                  </a:cubicBezTo>
                  <a:cubicBezTo>
                    <a:pt x="701" y="1201"/>
                    <a:pt x="709" y="1205"/>
                    <a:pt x="720" y="1205"/>
                  </a:cubicBezTo>
                  <a:cubicBezTo>
                    <a:pt x="728" y="1205"/>
                    <a:pt x="731" y="1205"/>
                    <a:pt x="735" y="1201"/>
                  </a:cubicBezTo>
                  <a:cubicBezTo>
                    <a:pt x="750" y="1194"/>
                    <a:pt x="757" y="1175"/>
                    <a:pt x="750" y="1160"/>
                  </a:cubicBezTo>
                  <a:cubicBezTo>
                    <a:pt x="728" y="1123"/>
                    <a:pt x="717" y="1078"/>
                    <a:pt x="709" y="1033"/>
                  </a:cubicBezTo>
                  <a:cubicBezTo>
                    <a:pt x="731" y="1033"/>
                    <a:pt x="731" y="1033"/>
                    <a:pt x="731" y="1033"/>
                  </a:cubicBezTo>
                  <a:cubicBezTo>
                    <a:pt x="739" y="1029"/>
                    <a:pt x="754" y="1029"/>
                    <a:pt x="765" y="1015"/>
                  </a:cubicBezTo>
                  <a:cubicBezTo>
                    <a:pt x="776" y="1003"/>
                    <a:pt x="773" y="989"/>
                    <a:pt x="773" y="981"/>
                  </a:cubicBezTo>
                  <a:cubicBezTo>
                    <a:pt x="769" y="929"/>
                    <a:pt x="769" y="929"/>
                    <a:pt x="769" y="929"/>
                  </a:cubicBezTo>
                  <a:cubicBezTo>
                    <a:pt x="757" y="842"/>
                    <a:pt x="788" y="757"/>
                    <a:pt x="847" y="697"/>
                  </a:cubicBezTo>
                  <a:cubicBezTo>
                    <a:pt x="892" y="652"/>
                    <a:pt x="892" y="652"/>
                    <a:pt x="892" y="652"/>
                  </a:cubicBezTo>
                  <a:cubicBezTo>
                    <a:pt x="903" y="659"/>
                    <a:pt x="915" y="663"/>
                    <a:pt x="929" y="663"/>
                  </a:cubicBezTo>
                  <a:lnTo>
                    <a:pt x="929" y="663"/>
                  </a:lnTo>
                  <a:cubicBezTo>
                    <a:pt x="948" y="663"/>
                    <a:pt x="967" y="656"/>
                    <a:pt x="978" y="644"/>
                  </a:cubicBezTo>
                  <a:cubicBezTo>
                    <a:pt x="1210" y="416"/>
                    <a:pt x="1210" y="416"/>
                    <a:pt x="1210" y="416"/>
                  </a:cubicBezTo>
                  <a:cubicBezTo>
                    <a:pt x="1221" y="401"/>
                    <a:pt x="1221" y="383"/>
                    <a:pt x="1210" y="371"/>
                  </a:cubicBezTo>
                  <a:cubicBezTo>
                    <a:pt x="1195" y="360"/>
                    <a:pt x="1176" y="360"/>
                    <a:pt x="1165" y="371"/>
                  </a:cubicBezTo>
                  <a:moveTo>
                    <a:pt x="264" y="577"/>
                  </a:moveTo>
                  <a:lnTo>
                    <a:pt x="264" y="577"/>
                  </a:lnTo>
                  <a:cubicBezTo>
                    <a:pt x="227" y="573"/>
                    <a:pt x="227" y="573"/>
                    <a:pt x="227" y="573"/>
                  </a:cubicBezTo>
                  <a:cubicBezTo>
                    <a:pt x="234" y="495"/>
                    <a:pt x="234" y="495"/>
                    <a:pt x="234" y="495"/>
                  </a:cubicBezTo>
                  <a:cubicBezTo>
                    <a:pt x="271" y="499"/>
                    <a:pt x="271" y="499"/>
                    <a:pt x="271" y="499"/>
                  </a:cubicBezTo>
                  <a:cubicBezTo>
                    <a:pt x="376" y="514"/>
                    <a:pt x="477" y="476"/>
                    <a:pt x="552" y="401"/>
                  </a:cubicBezTo>
                  <a:cubicBezTo>
                    <a:pt x="597" y="356"/>
                    <a:pt x="597" y="356"/>
                    <a:pt x="597" y="356"/>
                  </a:cubicBezTo>
                  <a:cubicBezTo>
                    <a:pt x="653" y="412"/>
                    <a:pt x="653" y="412"/>
                    <a:pt x="653" y="412"/>
                  </a:cubicBezTo>
                  <a:cubicBezTo>
                    <a:pt x="604" y="457"/>
                    <a:pt x="604" y="457"/>
                    <a:pt x="604" y="457"/>
                  </a:cubicBezTo>
                  <a:cubicBezTo>
                    <a:pt x="514" y="547"/>
                    <a:pt x="391" y="592"/>
                    <a:pt x="264" y="577"/>
                  </a:cubicBezTo>
                  <a:moveTo>
                    <a:pt x="410" y="854"/>
                  </a:moveTo>
                  <a:lnTo>
                    <a:pt x="410" y="854"/>
                  </a:lnTo>
                  <a:cubicBezTo>
                    <a:pt x="354" y="798"/>
                    <a:pt x="354" y="798"/>
                    <a:pt x="354" y="798"/>
                  </a:cubicBezTo>
                  <a:cubicBezTo>
                    <a:pt x="649" y="502"/>
                    <a:pt x="649" y="502"/>
                    <a:pt x="649" y="502"/>
                  </a:cubicBezTo>
                  <a:lnTo>
                    <a:pt x="649" y="502"/>
                  </a:lnTo>
                  <a:lnTo>
                    <a:pt x="649" y="502"/>
                  </a:lnTo>
                  <a:cubicBezTo>
                    <a:pt x="694" y="457"/>
                    <a:pt x="694" y="457"/>
                    <a:pt x="694" y="457"/>
                  </a:cubicBezTo>
                  <a:cubicBezTo>
                    <a:pt x="750" y="510"/>
                    <a:pt x="750" y="510"/>
                    <a:pt x="750" y="510"/>
                  </a:cubicBezTo>
                  <a:lnTo>
                    <a:pt x="410" y="854"/>
                  </a:lnTo>
                  <a:moveTo>
                    <a:pt x="802" y="656"/>
                  </a:moveTo>
                  <a:lnTo>
                    <a:pt x="802" y="656"/>
                  </a:lnTo>
                  <a:cubicBezTo>
                    <a:pt x="728" y="726"/>
                    <a:pt x="694" y="831"/>
                    <a:pt x="705" y="932"/>
                  </a:cubicBezTo>
                  <a:cubicBezTo>
                    <a:pt x="709" y="973"/>
                    <a:pt x="709" y="973"/>
                    <a:pt x="709" y="973"/>
                  </a:cubicBezTo>
                  <a:cubicBezTo>
                    <a:pt x="630" y="981"/>
                    <a:pt x="630" y="981"/>
                    <a:pt x="630" y="981"/>
                  </a:cubicBezTo>
                  <a:cubicBezTo>
                    <a:pt x="627" y="944"/>
                    <a:pt x="627" y="944"/>
                    <a:pt x="627" y="944"/>
                  </a:cubicBezTo>
                  <a:cubicBezTo>
                    <a:pt x="612" y="816"/>
                    <a:pt x="657" y="689"/>
                    <a:pt x="746" y="599"/>
                  </a:cubicBezTo>
                  <a:lnTo>
                    <a:pt x="746" y="599"/>
                  </a:lnTo>
                  <a:cubicBezTo>
                    <a:pt x="791" y="555"/>
                    <a:pt x="791" y="555"/>
                    <a:pt x="791" y="555"/>
                  </a:cubicBezTo>
                  <a:cubicBezTo>
                    <a:pt x="847" y="611"/>
                    <a:pt x="847" y="611"/>
                    <a:pt x="847" y="611"/>
                  </a:cubicBezTo>
                  <a:lnTo>
                    <a:pt x="802" y="65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2" name="Google Shape;902;p44"/>
            <p:cNvSpPr/>
            <p:nvPr/>
          </p:nvSpPr>
          <p:spPr>
            <a:xfrm>
              <a:off x="4411412" y="2089044"/>
              <a:ext cx="285835" cy="283238"/>
            </a:xfrm>
            <a:custGeom>
              <a:avLst/>
              <a:gdLst/>
              <a:ahLst/>
              <a:cxnLst/>
              <a:rect l="l" t="t" r="r" b="b"/>
              <a:pathLst>
                <a:path w="1212" h="1201" extrusionOk="0">
                  <a:moveTo>
                    <a:pt x="1197" y="692"/>
                  </a:moveTo>
                  <a:lnTo>
                    <a:pt x="1197" y="692"/>
                  </a:lnTo>
                  <a:cubicBezTo>
                    <a:pt x="1148" y="670"/>
                    <a:pt x="1100" y="655"/>
                    <a:pt x="1048" y="648"/>
                  </a:cubicBezTo>
                  <a:cubicBezTo>
                    <a:pt x="1048" y="632"/>
                    <a:pt x="1048" y="632"/>
                    <a:pt x="1048" y="632"/>
                  </a:cubicBezTo>
                  <a:cubicBezTo>
                    <a:pt x="1051" y="614"/>
                    <a:pt x="1048" y="603"/>
                    <a:pt x="1040" y="592"/>
                  </a:cubicBezTo>
                  <a:cubicBezTo>
                    <a:pt x="1032" y="580"/>
                    <a:pt x="1017" y="572"/>
                    <a:pt x="1003" y="572"/>
                  </a:cubicBezTo>
                  <a:cubicBezTo>
                    <a:pt x="954" y="569"/>
                    <a:pt x="954" y="569"/>
                    <a:pt x="954" y="569"/>
                  </a:cubicBezTo>
                  <a:cubicBezTo>
                    <a:pt x="894" y="561"/>
                    <a:pt x="831" y="565"/>
                    <a:pt x="771" y="580"/>
                  </a:cubicBezTo>
                  <a:cubicBezTo>
                    <a:pt x="913" y="442"/>
                    <a:pt x="913" y="442"/>
                    <a:pt x="913" y="442"/>
                  </a:cubicBezTo>
                  <a:cubicBezTo>
                    <a:pt x="932" y="423"/>
                    <a:pt x="932" y="393"/>
                    <a:pt x="913" y="374"/>
                  </a:cubicBezTo>
                  <a:cubicBezTo>
                    <a:pt x="894" y="360"/>
                    <a:pt x="894" y="360"/>
                    <a:pt x="894" y="360"/>
                  </a:cubicBezTo>
                  <a:cubicBezTo>
                    <a:pt x="992" y="262"/>
                    <a:pt x="992" y="262"/>
                    <a:pt x="992" y="262"/>
                  </a:cubicBezTo>
                  <a:cubicBezTo>
                    <a:pt x="1003" y="251"/>
                    <a:pt x="1006" y="233"/>
                    <a:pt x="995" y="221"/>
                  </a:cubicBezTo>
                  <a:cubicBezTo>
                    <a:pt x="984" y="206"/>
                    <a:pt x="961" y="206"/>
                    <a:pt x="950" y="217"/>
                  </a:cubicBezTo>
                  <a:cubicBezTo>
                    <a:pt x="853" y="315"/>
                    <a:pt x="853" y="315"/>
                    <a:pt x="853" y="315"/>
                  </a:cubicBezTo>
                  <a:cubicBezTo>
                    <a:pt x="834" y="300"/>
                    <a:pt x="834" y="300"/>
                    <a:pt x="834" y="300"/>
                  </a:cubicBezTo>
                  <a:cubicBezTo>
                    <a:pt x="819" y="281"/>
                    <a:pt x="789" y="281"/>
                    <a:pt x="771" y="300"/>
                  </a:cubicBezTo>
                  <a:cubicBezTo>
                    <a:pt x="629" y="442"/>
                    <a:pt x="629" y="442"/>
                    <a:pt x="629" y="442"/>
                  </a:cubicBezTo>
                  <a:cubicBezTo>
                    <a:pt x="647" y="382"/>
                    <a:pt x="651" y="318"/>
                    <a:pt x="644" y="255"/>
                  </a:cubicBezTo>
                  <a:cubicBezTo>
                    <a:pt x="640" y="210"/>
                    <a:pt x="640" y="210"/>
                    <a:pt x="640" y="210"/>
                  </a:cubicBezTo>
                  <a:cubicBezTo>
                    <a:pt x="636" y="191"/>
                    <a:pt x="633" y="180"/>
                    <a:pt x="621" y="173"/>
                  </a:cubicBezTo>
                  <a:cubicBezTo>
                    <a:pt x="610" y="165"/>
                    <a:pt x="595" y="161"/>
                    <a:pt x="580" y="161"/>
                  </a:cubicBezTo>
                  <a:cubicBezTo>
                    <a:pt x="561" y="165"/>
                    <a:pt x="561" y="165"/>
                    <a:pt x="561" y="165"/>
                  </a:cubicBezTo>
                  <a:cubicBezTo>
                    <a:pt x="558" y="113"/>
                    <a:pt x="543" y="64"/>
                    <a:pt x="520" y="15"/>
                  </a:cubicBezTo>
                  <a:cubicBezTo>
                    <a:pt x="513" y="4"/>
                    <a:pt x="494" y="-3"/>
                    <a:pt x="479" y="1"/>
                  </a:cubicBezTo>
                  <a:cubicBezTo>
                    <a:pt x="464" y="8"/>
                    <a:pt x="457" y="27"/>
                    <a:pt x="464" y="42"/>
                  </a:cubicBezTo>
                  <a:cubicBezTo>
                    <a:pt x="483" y="83"/>
                    <a:pt x="498" y="128"/>
                    <a:pt x="502" y="173"/>
                  </a:cubicBezTo>
                  <a:cubicBezTo>
                    <a:pt x="479" y="173"/>
                    <a:pt x="479" y="173"/>
                    <a:pt x="479" y="173"/>
                  </a:cubicBezTo>
                  <a:cubicBezTo>
                    <a:pt x="449" y="176"/>
                    <a:pt x="438" y="195"/>
                    <a:pt x="438" y="225"/>
                  </a:cubicBezTo>
                  <a:cubicBezTo>
                    <a:pt x="446" y="277"/>
                    <a:pt x="446" y="277"/>
                    <a:pt x="446" y="277"/>
                  </a:cubicBezTo>
                  <a:cubicBezTo>
                    <a:pt x="457" y="363"/>
                    <a:pt x="427" y="445"/>
                    <a:pt x="367" y="509"/>
                  </a:cubicBezTo>
                  <a:cubicBezTo>
                    <a:pt x="322" y="554"/>
                    <a:pt x="322" y="554"/>
                    <a:pt x="322" y="554"/>
                  </a:cubicBezTo>
                  <a:cubicBezTo>
                    <a:pt x="311" y="547"/>
                    <a:pt x="296" y="539"/>
                    <a:pt x="281" y="539"/>
                  </a:cubicBezTo>
                  <a:lnTo>
                    <a:pt x="281" y="539"/>
                  </a:lnTo>
                  <a:cubicBezTo>
                    <a:pt x="266" y="539"/>
                    <a:pt x="247" y="547"/>
                    <a:pt x="232" y="561"/>
                  </a:cubicBezTo>
                  <a:cubicBezTo>
                    <a:pt x="8" y="786"/>
                    <a:pt x="8" y="786"/>
                    <a:pt x="8" y="786"/>
                  </a:cubicBezTo>
                  <a:cubicBezTo>
                    <a:pt x="-3" y="797"/>
                    <a:pt x="-3" y="816"/>
                    <a:pt x="4" y="827"/>
                  </a:cubicBezTo>
                  <a:cubicBezTo>
                    <a:pt x="15" y="842"/>
                    <a:pt x="38" y="842"/>
                    <a:pt x="49" y="831"/>
                  </a:cubicBezTo>
                  <a:cubicBezTo>
                    <a:pt x="277" y="606"/>
                    <a:pt x="277" y="606"/>
                    <a:pt x="277" y="606"/>
                  </a:cubicBezTo>
                  <a:cubicBezTo>
                    <a:pt x="277" y="603"/>
                    <a:pt x="281" y="599"/>
                    <a:pt x="285" y="603"/>
                  </a:cubicBezTo>
                  <a:cubicBezTo>
                    <a:pt x="610" y="928"/>
                    <a:pt x="610" y="928"/>
                    <a:pt x="610" y="928"/>
                  </a:cubicBezTo>
                  <a:lnTo>
                    <a:pt x="610" y="928"/>
                  </a:lnTo>
                  <a:cubicBezTo>
                    <a:pt x="610" y="931"/>
                    <a:pt x="610" y="931"/>
                    <a:pt x="606" y="935"/>
                  </a:cubicBezTo>
                  <a:cubicBezTo>
                    <a:pt x="393" y="1149"/>
                    <a:pt x="393" y="1149"/>
                    <a:pt x="393" y="1149"/>
                  </a:cubicBezTo>
                  <a:cubicBezTo>
                    <a:pt x="382" y="1160"/>
                    <a:pt x="382" y="1182"/>
                    <a:pt x="393" y="1193"/>
                  </a:cubicBezTo>
                  <a:cubicBezTo>
                    <a:pt x="397" y="1197"/>
                    <a:pt x="404" y="1201"/>
                    <a:pt x="415" y="1201"/>
                  </a:cubicBezTo>
                  <a:cubicBezTo>
                    <a:pt x="423" y="1201"/>
                    <a:pt x="430" y="1197"/>
                    <a:pt x="434" y="1193"/>
                  </a:cubicBezTo>
                  <a:cubicBezTo>
                    <a:pt x="651" y="980"/>
                    <a:pt x="651" y="980"/>
                    <a:pt x="651" y="980"/>
                  </a:cubicBezTo>
                  <a:cubicBezTo>
                    <a:pt x="662" y="965"/>
                    <a:pt x="670" y="947"/>
                    <a:pt x="670" y="928"/>
                  </a:cubicBezTo>
                  <a:cubicBezTo>
                    <a:pt x="670" y="917"/>
                    <a:pt x="666" y="902"/>
                    <a:pt x="658" y="891"/>
                  </a:cubicBezTo>
                  <a:cubicBezTo>
                    <a:pt x="703" y="846"/>
                    <a:pt x="703" y="846"/>
                    <a:pt x="703" y="846"/>
                  </a:cubicBezTo>
                  <a:cubicBezTo>
                    <a:pt x="763" y="786"/>
                    <a:pt x="849" y="756"/>
                    <a:pt x="932" y="767"/>
                  </a:cubicBezTo>
                  <a:cubicBezTo>
                    <a:pt x="988" y="771"/>
                    <a:pt x="988" y="771"/>
                    <a:pt x="988" y="771"/>
                  </a:cubicBezTo>
                  <a:cubicBezTo>
                    <a:pt x="995" y="775"/>
                    <a:pt x="1010" y="775"/>
                    <a:pt x="1021" y="763"/>
                  </a:cubicBezTo>
                  <a:cubicBezTo>
                    <a:pt x="1036" y="752"/>
                    <a:pt x="1036" y="737"/>
                    <a:pt x="1036" y="730"/>
                  </a:cubicBezTo>
                  <a:cubicBezTo>
                    <a:pt x="1040" y="711"/>
                    <a:pt x="1040" y="711"/>
                    <a:pt x="1040" y="711"/>
                  </a:cubicBezTo>
                  <a:cubicBezTo>
                    <a:pt x="1085" y="715"/>
                    <a:pt x="1126" y="726"/>
                    <a:pt x="1167" y="748"/>
                  </a:cubicBezTo>
                  <a:cubicBezTo>
                    <a:pt x="1171" y="748"/>
                    <a:pt x="1178" y="752"/>
                    <a:pt x="1182" y="752"/>
                  </a:cubicBezTo>
                  <a:cubicBezTo>
                    <a:pt x="1193" y="752"/>
                    <a:pt x="1204" y="745"/>
                    <a:pt x="1208" y="733"/>
                  </a:cubicBezTo>
                  <a:cubicBezTo>
                    <a:pt x="1216" y="719"/>
                    <a:pt x="1212" y="700"/>
                    <a:pt x="1197" y="692"/>
                  </a:cubicBezTo>
                  <a:moveTo>
                    <a:pt x="805" y="352"/>
                  </a:moveTo>
                  <a:lnTo>
                    <a:pt x="805" y="352"/>
                  </a:lnTo>
                  <a:cubicBezTo>
                    <a:pt x="857" y="408"/>
                    <a:pt x="857" y="408"/>
                    <a:pt x="857" y="408"/>
                  </a:cubicBezTo>
                  <a:cubicBezTo>
                    <a:pt x="565" y="700"/>
                    <a:pt x="565" y="700"/>
                    <a:pt x="565" y="700"/>
                  </a:cubicBezTo>
                  <a:cubicBezTo>
                    <a:pt x="565" y="700"/>
                    <a:pt x="565" y="704"/>
                    <a:pt x="561" y="704"/>
                  </a:cubicBezTo>
                  <a:lnTo>
                    <a:pt x="561" y="704"/>
                  </a:lnTo>
                  <a:cubicBezTo>
                    <a:pt x="517" y="748"/>
                    <a:pt x="517" y="748"/>
                    <a:pt x="517" y="748"/>
                  </a:cubicBezTo>
                  <a:cubicBezTo>
                    <a:pt x="464" y="692"/>
                    <a:pt x="464" y="692"/>
                    <a:pt x="464" y="692"/>
                  </a:cubicBezTo>
                  <a:cubicBezTo>
                    <a:pt x="509" y="648"/>
                    <a:pt x="509" y="648"/>
                    <a:pt x="509" y="648"/>
                  </a:cubicBezTo>
                  <a:lnTo>
                    <a:pt x="509" y="648"/>
                  </a:lnTo>
                  <a:lnTo>
                    <a:pt x="509" y="648"/>
                  </a:lnTo>
                  <a:lnTo>
                    <a:pt x="805" y="352"/>
                  </a:lnTo>
                  <a:moveTo>
                    <a:pt x="408" y="550"/>
                  </a:moveTo>
                  <a:lnTo>
                    <a:pt x="408" y="550"/>
                  </a:lnTo>
                  <a:cubicBezTo>
                    <a:pt x="483" y="476"/>
                    <a:pt x="517" y="374"/>
                    <a:pt x="505" y="270"/>
                  </a:cubicBezTo>
                  <a:cubicBezTo>
                    <a:pt x="502" y="233"/>
                    <a:pt x="502" y="233"/>
                    <a:pt x="502" y="233"/>
                  </a:cubicBezTo>
                  <a:cubicBezTo>
                    <a:pt x="580" y="225"/>
                    <a:pt x="580" y="225"/>
                    <a:pt x="580" y="225"/>
                  </a:cubicBezTo>
                  <a:cubicBezTo>
                    <a:pt x="584" y="262"/>
                    <a:pt x="584" y="262"/>
                    <a:pt x="584" y="262"/>
                  </a:cubicBezTo>
                  <a:cubicBezTo>
                    <a:pt x="599" y="389"/>
                    <a:pt x="554" y="513"/>
                    <a:pt x="464" y="606"/>
                  </a:cubicBezTo>
                  <a:cubicBezTo>
                    <a:pt x="419" y="651"/>
                    <a:pt x="419" y="651"/>
                    <a:pt x="419" y="651"/>
                  </a:cubicBezTo>
                  <a:cubicBezTo>
                    <a:pt x="363" y="595"/>
                    <a:pt x="363" y="595"/>
                    <a:pt x="363" y="595"/>
                  </a:cubicBezTo>
                  <a:lnTo>
                    <a:pt x="408" y="550"/>
                  </a:lnTo>
                  <a:moveTo>
                    <a:pt x="939" y="704"/>
                  </a:moveTo>
                  <a:lnTo>
                    <a:pt x="939" y="704"/>
                  </a:lnTo>
                  <a:cubicBezTo>
                    <a:pt x="834" y="692"/>
                    <a:pt x="733" y="730"/>
                    <a:pt x="662" y="801"/>
                  </a:cubicBezTo>
                  <a:cubicBezTo>
                    <a:pt x="617" y="846"/>
                    <a:pt x="617" y="846"/>
                    <a:pt x="617" y="846"/>
                  </a:cubicBezTo>
                  <a:cubicBezTo>
                    <a:pt x="561" y="793"/>
                    <a:pt x="561" y="793"/>
                    <a:pt x="561" y="793"/>
                  </a:cubicBezTo>
                  <a:cubicBezTo>
                    <a:pt x="610" y="745"/>
                    <a:pt x="610" y="745"/>
                    <a:pt x="610" y="745"/>
                  </a:cubicBezTo>
                  <a:cubicBezTo>
                    <a:pt x="700" y="655"/>
                    <a:pt x="823" y="614"/>
                    <a:pt x="950" y="629"/>
                  </a:cubicBezTo>
                  <a:cubicBezTo>
                    <a:pt x="988" y="632"/>
                    <a:pt x="988" y="632"/>
                    <a:pt x="988" y="632"/>
                  </a:cubicBezTo>
                  <a:cubicBezTo>
                    <a:pt x="980" y="711"/>
                    <a:pt x="980" y="711"/>
                    <a:pt x="980" y="711"/>
                  </a:cubicBezTo>
                  <a:lnTo>
                    <a:pt x="939" y="70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03" name="Google Shape;903;p44"/>
          <p:cNvGrpSpPr/>
          <p:nvPr/>
        </p:nvGrpSpPr>
        <p:grpSpPr>
          <a:xfrm>
            <a:off x="5482078" y="2130610"/>
            <a:ext cx="356350" cy="491008"/>
            <a:chOff x="4845353" y="2089280"/>
            <a:chExt cx="356350" cy="491008"/>
          </a:xfrm>
        </p:grpSpPr>
        <p:sp>
          <p:nvSpPr>
            <p:cNvPr id="904" name="Google Shape;904;p44"/>
            <p:cNvSpPr/>
            <p:nvPr/>
          </p:nvSpPr>
          <p:spPr>
            <a:xfrm>
              <a:off x="4845353" y="2089280"/>
              <a:ext cx="154474" cy="491008"/>
            </a:xfrm>
            <a:custGeom>
              <a:avLst/>
              <a:gdLst/>
              <a:ahLst/>
              <a:cxnLst/>
              <a:rect l="l" t="t" r="r" b="b"/>
              <a:pathLst>
                <a:path w="655" h="2082" extrusionOk="0">
                  <a:moveTo>
                    <a:pt x="543" y="0"/>
                  </a:moveTo>
                  <a:lnTo>
                    <a:pt x="543" y="0"/>
                  </a:lnTo>
                  <a:cubicBezTo>
                    <a:pt x="116" y="0"/>
                    <a:pt x="116" y="0"/>
                    <a:pt x="116" y="0"/>
                  </a:cubicBezTo>
                  <a:cubicBezTo>
                    <a:pt x="53" y="0"/>
                    <a:pt x="0" y="52"/>
                    <a:pt x="0" y="116"/>
                  </a:cubicBezTo>
                  <a:cubicBezTo>
                    <a:pt x="0" y="515"/>
                    <a:pt x="0" y="515"/>
                    <a:pt x="0" y="515"/>
                  </a:cubicBezTo>
                  <a:cubicBezTo>
                    <a:pt x="0" y="534"/>
                    <a:pt x="11" y="553"/>
                    <a:pt x="23" y="560"/>
                  </a:cubicBezTo>
                  <a:cubicBezTo>
                    <a:pt x="23" y="968"/>
                    <a:pt x="23" y="968"/>
                    <a:pt x="23" y="968"/>
                  </a:cubicBezTo>
                  <a:cubicBezTo>
                    <a:pt x="23" y="983"/>
                    <a:pt x="34" y="994"/>
                    <a:pt x="53" y="998"/>
                  </a:cubicBezTo>
                  <a:cubicBezTo>
                    <a:pt x="71" y="1002"/>
                    <a:pt x="86" y="987"/>
                    <a:pt x="86" y="968"/>
                  </a:cubicBezTo>
                  <a:cubicBezTo>
                    <a:pt x="86" y="571"/>
                    <a:pt x="86" y="571"/>
                    <a:pt x="86" y="571"/>
                  </a:cubicBezTo>
                  <a:cubicBezTo>
                    <a:pt x="296" y="571"/>
                    <a:pt x="296" y="571"/>
                    <a:pt x="296" y="571"/>
                  </a:cubicBezTo>
                  <a:cubicBezTo>
                    <a:pt x="296" y="1514"/>
                    <a:pt x="296" y="1514"/>
                    <a:pt x="296" y="1514"/>
                  </a:cubicBezTo>
                  <a:cubicBezTo>
                    <a:pt x="86" y="1514"/>
                    <a:pt x="86" y="1514"/>
                    <a:pt x="86" y="1514"/>
                  </a:cubicBezTo>
                  <a:cubicBezTo>
                    <a:pt x="86" y="1114"/>
                    <a:pt x="86" y="1114"/>
                    <a:pt x="86" y="1114"/>
                  </a:cubicBezTo>
                  <a:cubicBezTo>
                    <a:pt x="86" y="1095"/>
                    <a:pt x="75" y="1084"/>
                    <a:pt x="60" y="1080"/>
                  </a:cubicBezTo>
                  <a:cubicBezTo>
                    <a:pt x="41" y="1080"/>
                    <a:pt x="23" y="1091"/>
                    <a:pt x="23" y="1110"/>
                  </a:cubicBezTo>
                  <a:cubicBezTo>
                    <a:pt x="23" y="1521"/>
                    <a:pt x="23" y="1521"/>
                    <a:pt x="23" y="1521"/>
                  </a:cubicBezTo>
                  <a:cubicBezTo>
                    <a:pt x="11" y="1529"/>
                    <a:pt x="0" y="1547"/>
                    <a:pt x="0" y="1566"/>
                  </a:cubicBezTo>
                  <a:cubicBezTo>
                    <a:pt x="0" y="1966"/>
                    <a:pt x="0" y="1966"/>
                    <a:pt x="0" y="1966"/>
                  </a:cubicBezTo>
                  <a:cubicBezTo>
                    <a:pt x="0" y="2030"/>
                    <a:pt x="53" y="2082"/>
                    <a:pt x="116" y="2082"/>
                  </a:cubicBezTo>
                  <a:cubicBezTo>
                    <a:pt x="539" y="2082"/>
                    <a:pt x="539" y="2082"/>
                    <a:pt x="539" y="2082"/>
                  </a:cubicBezTo>
                  <a:cubicBezTo>
                    <a:pt x="602" y="2082"/>
                    <a:pt x="655" y="2030"/>
                    <a:pt x="655" y="1966"/>
                  </a:cubicBezTo>
                  <a:cubicBezTo>
                    <a:pt x="655" y="1566"/>
                    <a:pt x="655" y="1566"/>
                    <a:pt x="655" y="1566"/>
                  </a:cubicBezTo>
                  <a:cubicBezTo>
                    <a:pt x="655" y="1547"/>
                    <a:pt x="647" y="1529"/>
                    <a:pt x="632" y="1521"/>
                  </a:cubicBezTo>
                  <a:cubicBezTo>
                    <a:pt x="632" y="560"/>
                    <a:pt x="632" y="560"/>
                    <a:pt x="632" y="560"/>
                  </a:cubicBezTo>
                  <a:cubicBezTo>
                    <a:pt x="647" y="553"/>
                    <a:pt x="655" y="534"/>
                    <a:pt x="655" y="515"/>
                  </a:cubicBezTo>
                  <a:cubicBezTo>
                    <a:pt x="655" y="116"/>
                    <a:pt x="655" y="116"/>
                    <a:pt x="655" y="116"/>
                  </a:cubicBezTo>
                  <a:cubicBezTo>
                    <a:pt x="655" y="52"/>
                    <a:pt x="606" y="0"/>
                    <a:pt x="543" y="0"/>
                  </a:cubicBezTo>
                  <a:moveTo>
                    <a:pt x="116" y="59"/>
                  </a:moveTo>
                  <a:lnTo>
                    <a:pt x="116" y="59"/>
                  </a:lnTo>
                  <a:cubicBezTo>
                    <a:pt x="539" y="59"/>
                    <a:pt x="539" y="59"/>
                    <a:pt x="539" y="59"/>
                  </a:cubicBezTo>
                  <a:cubicBezTo>
                    <a:pt x="568" y="59"/>
                    <a:pt x="595" y="85"/>
                    <a:pt x="595" y="116"/>
                  </a:cubicBezTo>
                  <a:cubicBezTo>
                    <a:pt x="595" y="512"/>
                    <a:pt x="595" y="512"/>
                    <a:pt x="595" y="512"/>
                  </a:cubicBezTo>
                  <a:cubicBezTo>
                    <a:pt x="60" y="512"/>
                    <a:pt x="60" y="512"/>
                    <a:pt x="60" y="512"/>
                  </a:cubicBezTo>
                  <a:cubicBezTo>
                    <a:pt x="60" y="116"/>
                    <a:pt x="60" y="116"/>
                    <a:pt x="60" y="116"/>
                  </a:cubicBezTo>
                  <a:cubicBezTo>
                    <a:pt x="60" y="85"/>
                    <a:pt x="86" y="59"/>
                    <a:pt x="116" y="59"/>
                  </a:cubicBezTo>
                  <a:moveTo>
                    <a:pt x="359" y="571"/>
                  </a:moveTo>
                  <a:lnTo>
                    <a:pt x="359" y="571"/>
                  </a:lnTo>
                  <a:cubicBezTo>
                    <a:pt x="568" y="571"/>
                    <a:pt x="568" y="571"/>
                    <a:pt x="568" y="571"/>
                  </a:cubicBezTo>
                  <a:cubicBezTo>
                    <a:pt x="568" y="1514"/>
                    <a:pt x="568" y="1514"/>
                    <a:pt x="568" y="1514"/>
                  </a:cubicBezTo>
                  <a:cubicBezTo>
                    <a:pt x="359" y="1514"/>
                    <a:pt x="359" y="1514"/>
                    <a:pt x="359" y="1514"/>
                  </a:cubicBezTo>
                  <a:lnTo>
                    <a:pt x="359" y="571"/>
                  </a:lnTo>
                  <a:moveTo>
                    <a:pt x="539" y="2022"/>
                  </a:moveTo>
                  <a:lnTo>
                    <a:pt x="539" y="2022"/>
                  </a:lnTo>
                  <a:cubicBezTo>
                    <a:pt x="116" y="2022"/>
                    <a:pt x="116" y="2022"/>
                    <a:pt x="116" y="2022"/>
                  </a:cubicBezTo>
                  <a:cubicBezTo>
                    <a:pt x="86" y="2022"/>
                    <a:pt x="60" y="1996"/>
                    <a:pt x="60" y="1966"/>
                  </a:cubicBezTo>
                  <a:cubicBezTo>
                    <a:pt x="60" y="1570"/>
                    <a:pt x="60" y="1570"/>
                    <a:pt x="60" y="1570"/>
                  </a:cubicBezTo>
                  <a:cubicBezTo>
                    <a:pt x="595" y="1570"/>
                    <a:pt x="595" y="1570"/>
                    <a:pt x="595" y="1570"/>
                  </a:cubicBezTo>
                  <a:cubicBezTo>
                    <a:pt x="595" y="1966"/>
                    <a:pt x="595" y="1966"/>
                    <a:pt x="595" y="1966"/>
                  </a:cubicBezTo>
                  <a:cubicBezTo>
                    <a:pt x="595" y="1996"/>
                    <a:pt x="568" y="2022"/>
                    <a:pt x="539" y="20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5" name="Google Shape;905;p44"/>
            <p:cNvSpPr/>
            <p:nvPr/>
          </p:nvSpPr>
          <p:spPr>
            <a:xfrm>
              <a:off x="5047465" y="2089280"/>
              <a:ext cx="154238" cy="491008"/>
            </a:xfrm>
            <a:custGeom>
              <a:avLst/>
              <a:gdLst/>
              <a:ahLst/>
              <a:cxnLst/>
              <a:rect l="l" t="t" r="r" b="b"/>
              <a:pathLst>
                <a:path w="654" h="2082" extrusionOk="0">
                  <a:moveTo>
                    <a:pt x="654" y="515"/>
                  </a:moveTo>
                  <a:lnTo>
                    <a:pt x="654" y="515"/>
                  </a:lnTo>
                  <a:cubicBezTo>
                    <a:pt x="654" y="116"/>
                    <a:pt x="654" y="116"/>
                    <a:pt x="654" y="116"/>
                  </a:cubicBezTo>
                  <a:cubicBezTo>
                    <a:pt x="654" y="52"/>
                    <a:pt x="602" y="0"/>
                    <a:pt x="538" y="0"/>
                  </a:cubicBezTo>
                  <a:cubicBezTo>
                    <a:pt x="115" y="0"/>
                    <a:pt x="115" y="0"/>
                    <a:pt x="115" y="0"/>
                  </a:cubicBezTo>
                  <a:cubicBezTo>
                    <a:pt x="52" y="0"/>
                    <a:pt x="0" y="52"/>
                    <a:pt x="0" y="116"/>
                  </a:cubicBezTo>
                  <a:cubicBezTo>
                    <a:pt x="0" y="515"/>
                    <a:pt x="0" y="515"/>
                    <a:pt x="0" y="515"/>
                  </a:cubicBezTo>
                  <a:cubicBezTo>
                    <a:pt x="0" y="534"/>
                    <a:pt x="7" y="553"/>
                    <a:pt x="22" y="560"/>
                  </a:cubicBezTo>
                  <a:cubicBezTo>
                    <a:pt x="22" y="968"/>
                    <a:pt x="22" y="968"/>
                    <a:pt x="22" y="968"/>
                  </a:cubicBezTo>
                  <a:cubicBezTo>
                    <a:pt x="22" y="983"/>
                    <a:pt x="33" y="998"/>
                    <a:pt x="48" y="998"/>
                  </a:cubicBezTo>
                  <a:cubicBezTo>
                    <a:pt x="67" y="1002"/>
                    <a:pt x="85" y="987"/>
                    <a:pt x="85" y="968"/>
                  </a:cubicBezTo>
                  <a:cubicBezTo>
                    <a:pt x="85" y="571"/>
                    <a:pt x="85" y="571"/>
                    <a:pt x="85" y="571"/>
                  </a:cubicBezTo>
                  <a:cubicBezTo>
                    <a:pt x="291" y="571"/>
                    <a:pt x="291" y="571"/>
                    <a:pt x="291" y="571"/>
                  </a:cubicBezTo>
                  <a:cubicBezTo>
                    <a:pt x="291" y="714"/>
                    <a:pt x="291" y="714"/>
                    <a:pt x="291" y="714"/>
                  </a:cubicBezTo>
                  <a:cubicBezTo>
                    <a:pt x="295" y="721"/>
                    <a:pt x="299" y="732"/>
                    <a:pt x="310" y="736"/>
                  </a:cubicBezTo>
                  <a:cubicBezTo>
                    <a:pt x="340" y="759"/>
                    <a:pt x="340" y="759"/>
                    <a:pt x="340" y="759"/>
                  </a:cubicBezTo>
                  <a:cubicBezTo>
                    <a:pt x="243" y="826"/>
                    <a:pt x="243" y="826"/>
                    <a:pt x="243" y="826"/>
                  </a:cubicBezTo>
                  <a:cubicBezTo>
                    <a:pt x="235" y="834"/>
                    <a:pt x="231" y="841"/>
                    <a:pt x="231" y="852"/>
                  </a:cubicBezTo>
                  <a:cubicBezTo>
                    <a:pt x="231" y="863"/>
                    <a:pt x="235" y="871"/>
                    <a:pt x="243" y="878"/>
                  </a:cubicBezTo>
                  <a:cubicBezTo>
                    <a:pt x="340" y="946"/>
                    <a:pt x="340" y="946"/>
                    <a:pt x="340" y="946"/>
                  </a:cubicBezTo>
                  <a:cubicBezTo>
                    <a:pt x="243" y="1013"/>
                    <a:pt x="243" y="1013"/>
                    <a:pt x="243" y="1013"/>
                  </a:cubicBezTo>
                  <a:cubicBezTo>
                    <a:pt x="235" y="1020"/>
                    <a:pt x="231" y="1028"/>
                    <a:pt x="231" y="1039"/>
                  </a:cubicBezTo>
                  <a:cubicBezTo>
                    <a:pt x="231" y="1046"/>
                    <a:pt x="235" y="1058"/>
                    <a:pt x="243" y="1061"/>
                  </a:cubicBezTo>
                  <a:cubicBezTo>
                    <a:pt x="340" y="1133"/>
                    <a:pt x="340" y="1133"/>
                    <a:pt x="340" y="1133"/>
                  </a:cubicBezTo>
                  <a:cubicBezTo>
                    <a:pt x="243" y="1200"/>
                    <a:pt x="243" y="1200"/>
                    <a:pt x="243" y="1200"/>
                  </a:cubicBezTo>
                  <a:cubicBezTo>
                    <a:pt x="235" y="1204"/>
                    <a:pt x="231" y="1215"/>
                    <a:pt x="231" y="1222"/>
                  </a:cubicBezTo>
                  <a:cubicBezTo>
                    <a:pt x="231" y="1233"/>
                    <a:pt x="235" y="1245"/>
                    <a:pt x="243" y="1248"/>
                  </a:cubicBezTo>
                  <a:cubicBezTo>
                    <a:pt x="340" y="1316"/>
                    <a:pt x="340" y="1316"/>
                    <a:pt x="340" y="1316"/>
                  </a:cubicBezTo>
                  <a:cubicBezTo>
                    <a:pt x="310" y="1338"/>
                    <a:pt x="310" y="1338"/>
                    <a:pt x="310" y="1338"/>
                  </a:cubicBezTo>
                  <a:cubicBezTo>
                    <a:pt x="299" y="1346"/>
                    <a:pt x="295" y="1353"/>
                    <a:pt x="295" y="1364"/>
                  </a:cubicBezTo>
                  <a:cubicBezTo>
                    <a:pt x="295" y="1514"/>
                    <a:pt x="295" y="1514"/>
                    <a:pt x="295" y="1514"/>
                  </a:cubicBezTo>
                  <a:cubicBezTo>
                    <a:pt x="85" y="1514"/>
                    <a:pt x="85" y="1514"/>
                    <a:pt x="85" y="1514"/>
                  </a:cubicBezTo>
                  <a:cubicBezTo>
                    <a:pt x="85" y="1114"/>
                    <a:pt x="85" y="1114"/>
                    <a:pt x="85" y="1114"/>
                  </a:cubicBezTo>
                  <a:cubicBezTo>
                    <a:pt x="85" y="1095"/>
                    <a:pt x="74" y="1084"/>
                    <a:pt x="56" y="1080"/>
                  </a:cubicBezTo>
                  <a:cubicBezTo>
                    <a:pt x="37" y="1080"/>
                    <a:pt x="22" y="1091"/>
                    <a:pt x="22" y="1110"/>
                  </a:cubicBezTo>
                  <a:cubicBezTo>
                    <a:pt x="22" y="1521"/>
                    <a:pt x="22" y="1521"/>
                    <a:pt x="22" y="1521"/>
                  </a:cubicBezTo>
                  <a:cubicBezTo>
                    <a:pt x="7" y="1529"/>
                    <a:pt x="0" y="1547"/>
                    <a:pt x="0" y="1566"/>
                  </a:cubicBezTo>
                  <a:cubicBezTo>
                    <a:pt x="0" y="1966"/>
                    <a:pt x="0" y="1966"/>
                    <a:pt x="0" y="1966"/>
                  </a:cubicBezTo>
                  <a:cubicBezTo>
                    <a:pt x="0" y="2030"/>
                    <a:pt x="52" y="2082"/>
                    <a:pt x="115" y="2082"/>
                  </a:cubicBezTo>
                  <a:cubicBezTo>
                    <a:pt x="538" y="2082"/>
                    <a:pt x="538" y="2082"/>
                    <a:pt x="538" y="2082"/>
                  </a:cubicBezTo>
                  <a:cubicBezTo>
                    <a:pt x="602" y="2082"/>
                    <a:pt x="654" y="2030"/>
                    <a:pt x="654" y="1966"/>
                  </a:cubicBezTo>
                  <a:cubicBezTo>
                    <a:pt x="654" y="1566"/>
                    <a:pt x="654" y="1566"/>
                    <a:pt x="654" y="1566"/>
                  </a:cubicBezTo>
                  <a:cubicBezTo>
                    <a:pt x="654" y="1547"/>
                    <a:pt x="643" y="1529"/>
                    <a:pt x="631" y="1521"/>
                  </a:cubicBezTo>
                  <a:cubicBezTo>
                    <a:pt x="631" y="560"/>
                    <a:pt x="631" y="560"/>
                    <a:pt x="631" y="560"/>
                  </a:cubicBezTo>
                  <a:cubicBezTo>
                    <a:pt x="643" y="553"/>
                    <a:pt x="654" y="534"/>
                    <a:pt x="654" y="515"/>
                  </a:cubicBezTo>
                  <a:moveTo>
                    <a:pt x="115" y="59"/>
                  </a:moveTo>
                  <a:lnTo>
                    <a:pt x="115" y="59"/>
                  </a:lnTo>
                  <a:cubicBezTo>
                    <a:pt x="538" y="59"/>
                    <a:pt x="538" y="59"/>
                    <a:pt x="538" y="59"/>
                  </a:cubicBezTo>
                  <a:cubicBezTo>
                    <a:pt x="568" y="59"/>
                    <a:pt x="594" y="85"/>
                    <a:pt x="594" y="116"/>
                  </a:cubicBezTo>
                  <a:cubicBezTo>
                    <a:pt x="594" y="512"/>
                    <a:pt x="594" y="512"/>
                    <a:pt x="594" y="512"/>
                  </a:cubicBezTo>
                  <a:cubicBezTo>
                    <a:pt x="59" y="512"/>
                    <a:pt x="59" y="512"/>
                    <a:pt x="59" y="512"/>
                  </a:cubicBezTo>
                  <a:cubicBezTo>
                    <a:pt x="59" y="116"/>
                    <a:pt x="59" y="116"/>
                    <a:pt x="59" y="116"/>
                  </a:cubicBezTo>
                  <a:cubicBezTo>
                    <a:pt x="59" y="85"/>
                    <a:pt x="85" y="59"/>
                    <a:pt x="115" y="59"/>
                  </a:cubicBezTo>
                  <a:moveTo>
                    <a:pt x="411" y="1293"/>
                  </a:moveTo>
                  <a:lnTo>
                    <a:pt x="411" y="1293"/>
                  </a:lnTo>
                  <a:cubicBezTo>
                    <a:pt x="314" y="1226"/>
                    <a:pt x="314" y="1226"/>
                    <a:pt x="314" y="1226"/>
                  </a:cubicBezTo>
                  <a:cubicBezTo>
                    <a:pt x="407" y="1159"/>
                    <a:pt x="407" y="1159"/>
                    <a:pt x="407" y="1159"/>
                  </a:cubicBezTo>
                  <a:cubicBezTo>
                    <a:pt x="415" y="1155"/>
                    <a:pt x="418" y="1151"/>
                    <a:pt x="418" y="1144"/>
                  </a:cubicBezTo>
                  <a:cubicBezTo>
                    <a:pt x="426" y="1133"/>
                    <a:pt x="418" y="1117"/>
                    <a:pt x="407" y="1110"/>
                  </a:cubicBezTo>
                  <a:cubicBezTo>
                    <a:pt x="314" y="1039"/>
                    <a:pt x="314" y="1039"/>
                    <a:pt x="314" y="1039"/>
                  </a:cubicBezTo>
                  <a:cubicBezTo>
                    <a:pt x="407" y="972"/>
                    <a:pt x="407" y="972"/>
                    <a:pt x="407" y="972"/>
                  </a:cubicBezTo>
                  <a:cubicBezTo>
                    <a:pt x="415" y="968"/>
                    <a:pt x="418" y="964"/>
                    <a:pt x="418" y="961"/>
                  </a:cubicBezTo>
                  <a:cubicBezTo>
                    <a:pt x="426" y="946"/>
                    <a:pt x="418" y="930"/>
                    <a:pt x="407" y="923"/>
                  </a:cubicBezTo>
                  <a:cubicBezTo>
                    <a:pt x="314" y="852"/>
                    <a:pt x="314" y="852"/>
                    <a:pt x="314" y="852"/>
                  </a:cubicBezTo>
                  <a:cubicBezTo>
                    <a:pt x="407" y="785"/>
                    <a:pt x="407" y="785"/>
                    <a:pt x="407" y="785"/>
                  </a:cubicBezTo>
                  <a:cubicBezTo>
                    <a:pt x="415" y="781"/>
                    <a:pt x="418" y="777"/>
                    <a:pt x="418" y="774"/>
                  </a:cubicBezTo>
                  <a:cubicBezTo>
                    <a:pt x="426" y="759"/>
                    <a:pt x="418" y="744"/>
                    <a:pt x="407" y="736"/>
                  </a:cubicBezTo>
                  <a:cubicBezTo>
                    <a:pt x="359" y="699"/>
                    <a:pt x="359" y="699"/>
                    <a:pt x="359" y="699"/>
                  </a:cubicBezTo>
                  <a:cubicBezTo>
                    <a:pt x="359" y="571"/>
                    <a:pt x="359" y="571"/>
                    <a:pt x="359" y="571"/>
                  </a:cubicBezTo>
                  <a:cubicBezTo>
                    <a:pt x="568" y="571"/>
                    <a:pt x="568" y="571"/>
                    <a:pt x="568" y="571"/>
                  </a:cubicBezTo>
                  <a:cubicBezTo>
                    <a:pt x="568" y="1514"/>
                    <a:pt x="568" y="1514"/>
                    <a:pt x="568" y="1514"/>
                  </a:cubicBezTo>
                  <a:cubicBezTo>
                    <a:pt x="359" y="1514"/>
                    <a:pt x="359" y="1514"/>
                    <a:pt x="359" y="1514"/>
                  </a:cubicBezTo>
                  <a:cubicBezTo>
                    <a:pt x="359" y="1383"/>
                    <a:pt x="359" y="1383"/>
                    <a:pt x="359" y="1383"/>
                  </a:cubicBezTo>
                  <a:cubicBezTo>
                    <a:pt x="407" y="1346"/>
                    <a:pt x="407" y="1346"/>
                    <a:pt x="407" y="1346"/>
                  </a:cubicBezTo>
                  <a:cubicBezTo>
                    <a:pt x="415" y="1342"/>
                    <a:pt x="418" y="1338"/>
                    <a:pt x="418" y="1331"/>
                  </a:cubicBezTo>
                  <a:cubicBezTo>
                    <a:pt x="426" y="1316"/>
                    <a:pt x="422" y="1301"/>
                    <a:pt x="411" y="1293"/>
                  </a:cubicBezTo>
                  <a:moveTo>
                    <a:pt x="594" y="1966"/>
                  </a:moveTo>
                  <a:lnTo>
                    <a:pt x="594" y="1966"/>
                  </a:lnTo>
                  <a:cubicBezTo>
                    <a:pt x="594" y="1996"/>
                    <a:pt x="568" y="2022"/>
                    <a:pt x="538" y="2022"/>
                  </a:cubicBezTo>
                  <a:cubicBezTo>
                    <a:pt x="115" y="2022"/>
                    <a:pt x="115" y="2022"/>
                    <a:pt x="115" y="2022"/>
                  </a:cubicBezTo>
                  <a:cubicBezTo>
                    <a:pt x="85" y="2022"/>
                    <a:pt x="59" y="1996"/>
                    <a:pt x="59" y="1966"/>
                  </a:cubicBezTo>
                  <a:cubicBezTo>
                    <a:pt x="59" y="1570"/>
                    <a:pt x="59" y="1570"/>
                    <a:pt x="59" y="1570"/>
                  </a:cubicBezTo>
                  <a:cubicBezTo>
                    <a:pt x="594" y="1570"/>
                    <a:pt x="594" y="1570"/>
                    <a:pt x="594" y="1570"/>
                  </a:cubicBezTo>
                  <a:cubicBezTo>
                    <a:pt x="594" y="1966"/>
                    <a:pt x="594" y="1966"/>
                    <a:pt x="594" y="196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6" name="Google Shape;906;p44"/>
            <p:cNvSpPr/>
            <p:nvPr/>
          </p:nvSpPr>
          <p:spPr>
            <a:xfrm>
              <a:off x="5101236" y="2170407"/>
              <a:ext cx="46932" cy="14858"/>
            </a:xfrm>
            <a:custGeom>
              <a:avLst/>
              <a:gdLst/>
              <a:ahLst/>
              <a:cxnLst/>
              <a:rect l="l" t="t" r="r" b="b"/>
              <a:pathLst>
                <a:path w="199" h="63" extrusionOk="0">
                  <a:moveTo>
                    <a:pt x="168" y="0"/>
                  </a:moveTo>
                  <a:lnTo>
                    <a:pt x="168" y="0"/>
                  </a:lnTo>
                  <a:cubicBezTo>
                    <a:pt x="29" y="0"/>
                    <a:pt x="29" y="0"/>
                    <a:pt x="29" y="0"/>
                  </a:cubicBezTo>
                  <a:cubicBezTo>
                    <a:pt x="15" y="0"/>
                    <a:pt x="0" y="11"/>
                    <a:pt x="0" y="26"/>
                  </a:cubicBezTo>
                  <a:cubicBezTo>
                    <a:pt x="-4" y="44"/>
                    <a:pt x="11" y="63"/>
                    <a:pt x="29" y="63"/>
                  </a:cubicBezTo>
                  <a:cubicBezTo>
                    <a:pt x="168" y="63"/>
                    <a:pt x="168" y="63"/>
                    <a:pt x="168" y="63"/>
                  </a:cubicBezTo>
                  <a:cubicBezTo>
                    <a:pt x="187" y="63"/>
                    <a:pt x="201" y="44"/>
                    <a:pt x="198" y="26"/>
                  </a:cubicBezTo>
                  <a:cubicBezTo>
                    <a:pt x="194" y="11"/>
                    <a:pt x="183" y="0"/>
                    <a:pt x="168"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7" name="Google Shape;907;p44"/>
            <p:cNvSpPr/>
            <p:nvPr/>
          </p:nvSpPr>
          <p:spPr>
            <a:xfrm>
              <a:off x="5101236" y="2485249"/>
              <a:ext cx="46932" cy="14858"/>
            </a:xfrm>
            <a:custGeom>
              <a:avLst/>
              <a:gdLst/>
              <a:ahLst/>
              <a:cxnLst/>
              <a:rect l="l" t="t" r="r" b="b"/>
              <a:pathLst>
                <a:path w="199" h="63" extrusionOk="0">
                  <a:moveTo>
                    <a:pt x="29" y="63"/>
                  </a:moveTo>
                  <a:lnTo>
                    <a:pt x="29" y="63"/>
                  </a:lnTo>
                  <a:cubicBezTo>
                    <a:pt x="168" y="63"/>
                    <a:pt x="168" y="63"/>
                    <a:pt x="168" y="63"/>
                  </a:cubicBezTo>
                  <a:cubicBezTo>
                    <a:pt x="183" y="63"/>
                    <a:pt x="194" y="52"/>
                    <a:pt x="198" y="37"/>
                  </a:cubicBezTo>
                  <a:cubicBezTo>
                    <a:pt x="201" y="18"/>
                    <a:pt x="187" y="0"/>
                    <a:pt x="168" y="0"/>
                  </a:cubicBezTo>
                  <a:cubicBezTo>
                    <a:pt x="29" y="0"/>
                    <a:pt x="29" y="0"/>
                    <a:pt x="29" y="0"/>
                  </a:cubicBezTo>
                  <a:cubicBezTo>
                    <a:pt x="15" y="0"/>
                    <a:pt x="0" y="11"/>
                    <a:pt x="0" y="29"/>
                  </a:cubicBezTo>
                  <a:cubicBezTo>
                    <a:pt x="-4" y="48"/>
                    <a:pt x="11" y="63"/>
                    <a:pt x="29" y="6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8" name="Google Shape;908;p44"/>
            <p:cNvSpPr/>
            <p:nvPr/>
          </p:nvSpPr>
          <p:spPr>
            <a:xfrm>
              <a:off x="4899123" y="2170407"/>
              <a:ext cx="46932" cy="14858"/>
            </a:xfrm>
            <a:custGeom>
              <a:avLst/>
              <a:gdLst/>
              <a:ahLst/>
              <a:cxnLst/>
              <a:rect l="l" t="t" r="r" b="b"/>
              <a:pathLst>
                <a:path w="199" h="63" extrusionOk="0">
                  <a:moveTo>
                    <a:pt x="199" y="29"/>
                  </a:moveTo>
                  <a:lnTo>
                    <a:pt x="199" y="29"/>
                  </a:lnTo>
                  <a:cubicBezTo>
                    <a:pt x="199" y="15"/>
                    <a:pt x="187" y="0"/>
                    <a:pt x="168" y="0"/>
                  </a:cubicBezTo>
                  <a:cubicBezTo>
                    <a:pt x="30" y="0"/>
                    <a:pt x="30" y="0"/>
                    <a:pt x="30" y="0"/>
                  </a:cubicBezTo>
                  <a:cubicBezTo>
                    <a:pt x="15" y="0"/>
                    <a:pt x="0" y="11"/>
                    <a:pt x="0" y="26"/>
                  </a:cubicBezTo>
                  <a:cubicBezTo>
                    <a:pt x="-3" y="44"/>
                    <a:pt x="12" y="63"/>
                    <a:pt x="30" y="63"/>
                  </a:cubicBezTo>
                  <a:cubicBezTo>
                    <a:pt x="168" y="63"/>
                    <a:pt x="168" y="63"/>
                    <a:pt x="168" y="63"/>
                  </a:cubicBezTo>
                  <a:cubicBezTo>
                    <a:pt x="187" y="63"/>
                    <a:pt x="199" y="48"/>
                    <a:pt x="199" y="2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09" name="Google Shape;909;p44"/>
            <p:cNvSpPr/>
            <p:nvPr/>
          </p:nvSpPr>
          <p:spPr>
            <a:xfrm>
              <a:off x="4899123" y="2485249"/>
              <a:ext cx="47168" cy="14858"/>
            </a:xfrm>
            <a:custGeom>
              <a:avLst/>
              <a:gdLst/>
              <a:ahLst/>
              <a:cxnLst/>
              <a:rect l="l" t="t" r="r" b="b"/>
              <a:pathLst>
                <a:path w="200" h="63" extrusionOk="0">
                  <a:moveTo>
                    <a:pt x="30" y="63"/>
                  </a:moveTo>
                  <a:lnTo>
                    <a:pt x="30" y="63"/>
                  </a:lnTo>
                  <a:cubicBezTo>
                    <a:pt x="168" y="63"/>
                    <a:pt x="168" y="63"/>
                    <a:pt x="168" y="63"/>
                  </a:cubicBezTo>
                  <a:cubicBezTo>
                    <a:pt x="184" y="63"/>
                    <a:pt x="199" y="52"/>
                    <a:pt x="199" y="37"/>
                  </a:cubicBezTo>
                  <a:cubicBezTo>
                    <a:pt x="202" y="18"/>
                    <a:pt x="187" y="0"/>
                    <a:pt x="168" y="0"/>
                  </a:cubicBezTo>
                  <a:cubicBezTo>
                    <a:pt x="30" y="0"/>
                    <a:pt x="30" y="0"/>
                    <a:pt x="30" y="0"/>
                  </a:cubicBezTo>
                  <a:cubicBezTo>
                    <a:pt x="12" y="0"/>
                    <a:pt x="-3" y="18"/>
                    <a:pt x="0" y="37"/>
                  </a:cubicBezTo>
                  <a:cubicBezTo>
                    <a:pt x="0" y="52"/>
                    <a:pt x="15" y="63"/>
                    <a:pt x="30" y="6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10" name="Google Shape;910;p44"/>
          <p:cNvGrpSpPr/>
          <p:nvPr/>
        </p:nvGrpSpPr>
        <p:grpSpPr>
          <a:xfrm>
            <a:off x="6180559" y="2130610"/>
            <a:ext cx="404225" cy="491008"/>
            <a:chOff x="5462303" y="2089280"/>
            <a:chExt cx="404225" cy="491008"/>
          </a:xfrm>
        </p:grpSpPr>
        <p:sp>
          <p:nvSpPr>
            <p:cNvPr id="911" name="Google Shape;911;p44"/>
            <p:cNvSpPr/>
            <p:nvPr/>
          </p:nvSpPr>
          <p:spPr>
            <a:xfrm>
              <a:off x="5462303" y="2089280"/>
              <a:ext cx="404225" cy="491008"/>
            </a:xfrm>
            <a:custGeom>
              <a:avLst/>
              <a:gdLst/>
              <a:ahLst/>
              <a:cxnLst/>
              <a:rect l="l" t="t" r="r" b="b"/>
              <a:pathLst>
                <a:path w="1714" h="2082" extrusionOk="0">
                  <a:moveTo>
                    <a:pt x="1703" y="1443"/>
                  </a:moveTo>
                  <a:lnTo>
                    <a:pt x="1703" y="1443"/>
                  </a:lnTo>
                  <a:cubicBezTo>
                    <a:pt x="1722" y="1465"/>
                    <a:pt x="1711" y="1495"/>
                    <a:pt x="1707" y="1503"/>
                  </a:cubicBezTo>
                  <a:cubicBezTo>
                    <a:pt x="1628" y="1719"/>
                    <a:pt x="1539" y="1847"/>
                    <a:pt x="1419" y="1914"/>
                  </a:cubicBezTo>
                  <a:cubicBezTo>
                    <a:pt x="1415" y="1918"/>
                    <a:pt x="1408" y="1918"/>
                    <a:pt x="1404" y="1918"/>
                  </a:cubicBezTo>
                  <a:cubicBezTo>
                    <a:pt x="1393" y="1918"/>
                    <a:pt x="1382" y="1910"/>
                    <a:pt x="1378" y="1903"/>
                  </a:cubicBezTo>
                  <a:cubicBezTo>
                    <a:pt x="1370" y="1888"/>
                    <a:pt x="1374" y="1869"/>
                    <a:pt x="1389" y="1862"/>
                  </a:cubicBezTo>
                  <a:cubicBezTo>
                    <a:pt x="1494" y="1802"/>
                    <a:pt x="1572" y="1690"/>
                    <a:pt x="1647" y="1499"/>
                  </a:cubicBezTo>
                  <a:cubicBezTo>
                    <a:pt x="1509" y="1547"/>
                    <a:pt x="1464" y="1547"/>
                    <a:pt x="1314" y="1544"/>
                  </a:cubicBezTo>
                  <a:cubicBezTo>
                    <a:pt x="1161" y="1536"/>
                    <a:pt x="1056" y="1585"/>
                    <a:pt x="997" y="1690"/>
                  </a:cubicBezTo>
                  <a:cubicBezTo>
                    <a:pt x="997" y="1712"/>
                    <a:pt x="997" y="1712"/>
                    <a:pt x="997" y="1712"/>
                  </a:cubicBezTo>
                  <a:cubicBezTo>
                    <a:pt x="1086" y="1656"/>
                    <a:pt x="1198" y="1652"/>
                    <a:pt x="1292" y="1648"/>
                  </a:cubicBezTo>
                  <a:cubicBezTo>
                    <a:pt x="1325" y="1648"/>
                    <a:pt x="1359" y="1645"/>
                    <a:pt x="1389" y="1641"/>
                  </a:cubicBezTo>
                  <a:cubicBezTo>
                    <a:pt x="1404" y="1641"/>
                    <a:pt x="1419" y="1652"/>
                    <a:pt x="1423" y="1667"/>
                  </a:cubicBezTo>
                  <a:cubicBezTo>
                    <a:pt x="1427" y="1686"/>
                    <a:pt x="1412" y="1701"/>
                    <a:pt x="1396" y="1705"/>
                  </a:cubicBezTo>
                  <a:cubicBezTo>
                    <a:pt x="1363" y="1708"/>
                    <a:pt x="1329" y="1708"/>
                    <a:pt x="1292" y="1708"/>
                  </a:cubicBezTo>
                  <a:cubicBezTo>
                    <a:pt x="1187" y="1716"/>
                    <a:pt x="1071" y="1719"/>
                    <a:pt x="997" y="1791"/>
                  </a:cubicBezTo>
                  <a:cubicBezTo>
                    <a:pt x="997" y="1910"/>
                    <a:pt x="997" y="1910"/>
                    <a:pt x="997" y="1910"/>
                  </a:cubicBezTo>
                  <a:cubicBezTo>
                    <a:pt x="1113" y="1922"/>
                    <a:pt x="1202" y="1922"/>
                    <a:pt x="1277" y="1906"/>
                  </a:cubicBezTo>
                  <a:cubicBezTo>
                    <a:pt x="1292" y="1903"/>
                    <a:pt x="1311" y="1914"/>
                    <a:pt x="1314" y="1929"/>
                  </a:cubicBezTo>
                  <a:cubicBezTo>
                    <a:pt x="1314" y="1944"/>
                    <a:pt x="1307" y="1962"/>
                    <a:pt x="1288" y="1966"/>
                  </a:cubicBezTo>
                  <a:cubicBezTo>
                    <a:pt x="1247" y="1974"/>
                    <a:pt x="1198" y="1978"/>
                    <a:pt x="1142" y="1978"/>
                  </a:cubicBezTo>
                  <a:cubicBezTo>
                    <a:pt x="1097" y="1978"/>
                    <a:pt x="1049" y="1974"/>
                    <a:pt x="997" y="1970"/>
                  </a:cubicBezTo>
                  <a:cubicBezTo>
                    <a:pt x="985" y="2034"/>
                    <a:pt x="929" y="2082"/>
                    <a:pt x="862" y="2082"/>
                  </a:cubicBezTo>
                  <a:cubicBezTo>
                    <a:pt x="794" y="2082"/>
                    <a:pt x="738" y="2034"/>
                    <a:pt x="727" y="1970"/>
                  </a:cubicBezTo>
                  <a:cubicBezTo>
                    <a:pt x="675" y="1974"/>
                    <a:pt x="626" y="1978"/>
                    <a:pt x="581" y="1978"/>
                  </a:cubicBezTo>
                  <a:cubicBezTo>
                    <a:pt x="525" y="1978"/>
                    <a:pt x="477" y="1974"/>
                    <a:pt x="435" y="1966"/>
                  </a:cubicBezTo>
                  <a:cubicBezTo>
                    <a:pt x="417" y="1962"/>
                    <a:pt x="409" y="1944"/>
                    <a:pt x="409" y="1929"/>
                  </a:cubicBezTo>
                  <a:cubicBezTo>
                    <a:pt x="413" y="1914"/>
                    <a:pt x="432" y="1903"/>
                    <a:pt x="447" y="1906"/>
                  </a:cubicBezTo>
                  <a:cubicBezTo>
                    <a:pt x="522" y="1922"/>
                    <a:pt x="607" y="1922"/>
                    <a:pt x="727" y="1910"/>
                  </a:cubicBezTo>
                  <a:cubicBezTo>
                    <a:pt x="727" y="1791"/>
                    <a:pt x="727" y="1791"/>
                    <a:pt x="727" y="1791"/>
                  </a:cubicBezTo>
                  <a:cubicBezTo>
                    <a:pt x="727" y="1791"/>
                    <a:pt x="533" y="1716"/>
                    <a:pt x="428" y="1708"/>
                  </a:cubicBezTo>
                  <a:cubicBezTo>
                    <a:pt x="391" y="1708"/>
                    <a:pt x="357" y="1708"/>
                    <a:pt x="327" y="1705"/>
                  </a:cubicBezTo>
                  <a:cubicBezTo>
                    <a:pt x="308" y="1701"/>
                    <a:pt x="297" y="1686"/>
                    <a:pt x="301" y="1667"/>
                  </a:cubicBezTo>
                  <a:cubicBezTo>
                    <a:pt x="301" y="1652"/>
                    <a:pt x="316" y="1641"/>
                    <a:pt x="335" y="1641"/>
                  </a:cubicBezTo>
                  <a:cubicBezTo>
                    <a:pt x="364" y="1645"/>
                    <a:pt x="394" y="1648"/>
                    <a:pt x="432" y="1648"/>
                  </a:cubicBezTo>
                  <a:cubicBezTo>
                    <a:pt x="525" y="1652"/>
                    <a:pt x="638" y="1656"/>
                    <a:pt x="727" y="1712"/>
                  </a:cubicBezTo>
                  <a:cubicBezTo>
                    <a:pt x="727" y="1690"/>
                    <a:pt x="727" y="1690"/>
                    <a:pt x="727" y="1690"/>
                  </a:cubicBezTo>
                  <a:cubicBezTo>
                    <a:pt x="667" y="1585"/>
                    <a:pt x="559" y="1536"/>
                    <a:pt x="406" y="1544"/>
                  </a:cubicBezTo>
                  <a:cubicBezTo>
                    <a:pt x="252" y="1547"/>
                    <a:pt x="208" y="1544"/>
                    <a:pt x="69" y="1499"/>
                  </a:cubicBezTo>
                  <a:cubicBezTo>
                    <a:pt x="144" y="1690"/>
                    <a:pt x="226" y="1806"/>
                    <a:pt x="331" y="1862"/>
                  </a:cubicBezTo>
                  <a:cubicBezTo>
                    <a:pt x="346" y="1869"/>
                    <a:pt x="350" y="1888"/>
                    <a:pt x="342" y="1903"/>
                  </a:cubicBezTo>
                  <a:cubicBezTo>
                    <a:pt x="335" y="1914"/>
                    <a:pt x="327" y="1922"/>
                    <a:pt x="316" y="1922"/>
                  </a:cubicBezTo>
                  <a:cubicBezTo>
                    <a:pt x="308" y="1922"/>
                    <a:pt x="305" y="1918"/>
                    <a:pt x="301" y="1914"/>
                  </a:cubicBezTo>
                  <a:cubicBezTo>
                    <a:pt x="181" y="1847"/>
                    <a:pt x="88" y="1719"/>
                    <a:pt x="9" y="1503"/>
                  </a:cubicBezTo>
                  <a:cubicBezTo>
                    <a:pt x="2" y="1491"/>
                    <a:pt x="-9" y="1462"/>
                    <a:pt x="13" y="1443"/>
                  </a:cubicBezTo>
                  <a:cubicBezTo>
                    <a:pt x="32" y="1420"/>
                    <a:pt x="69" y="1432"/>
                    <a:pt x="84" y="1436"/>
                  </a:cubicBezTo>
                  <a:cubicBezTo>
                    <a:pt x="219" y="1484"/>
                    <a:pt x="252" y="1488"/>
                    <a:pt x="402" y="1480"/>
                  </a:cubicBezTo>
                  <a:cubicBezTo>
                    <a:pt x="540" y="1476"/>
                    <a:pt x="649" y="1514"/>
                    <a:pt x="727" y="1589"/>
                  </a:cubicBezTo>
                  <a:cubicBezTo>
                    <a:pt x="727" y="1462"/>
                    <a:pt x="727" y="1462"/>
                    <a:pt x="727" y="1462"/>
                  </a:cubicBezTo>
                  <a:cubicBezTo>
                    <a:pt x="697" y="1450"/>
                    <a:pt x="675" y="1391"/>
                    <a:pt x="675" y="1391"/>
                  </a:cubicBezTo>
                  <a:cubicBezTo>
                    <a:pt x="675" y="1323"/>
                    <a:pt x="675" y="1323"/>
                    <a:pt x="675" y="1323"/>
                  </a:cubicBezTo>
                  <a:cubicBezTo>
                    <a:pt x="615" y="1308"/>
                    <a:pt x="567" y="1252"/>
                    <a:pt x="567" y="1185"/>
                  </a:cubicBezTo>
                  <a:cubicBezTo>
                    <a:pt x="567" y="1144"/>
                    <a:pt x="567" y="1144"/>
                    <a:pt x="567" y="1144"/>
                  </a:cubicBezTo>
                  <a:cubicBezTo>
                    <a:pt x="484" y="1133"/>
                    <a:pt x="420" y="1061"/>
                    <a:pt x="420" y="975"/>
                  </a:cubicBezTo>
                  <a:cubicBezTo>
                    <a:pt x="420" y="504"/>
                    <a:pt x="420" y="504"/>
                    <a:pt x="420" y="504"/>
                  </a:cubicBezTo>
                  <a:cubicBezTo>
                    <a:pt x="420" y="475"/>
                    <a:pt x="443" y="452"/>
                    <a:pt x="473" y="452"/>
                  </a:cubicBezTo>
                  <a:cubicBezTo>
                    <a:pt x="484" y="452"/>
                    <a:pt x="484" y="452"/>
                    <a:pt x="484" y="452"/>
                  </a:cubicBezTo>
                  <a:cubicBezTo>
                    <a:pt x="484" y="71"/>
                    <a:pt x="484" y="71"/>
                    <a:pt x="484" y="71"/>
                  </a:cubicBezTo>
                  <a:cubicBezTo>
                    <a:pt x="484" y="33"/>
                    <a:pt x="518" y="0"/>
                    <a:pt x="559" y="0"/>
                  </a:cubicBezTo>
                  <a:cubicBezTo>
                    <a:pt x="638" y="0"/>
                    <a:pt x="638" y="0"/>
                    <a:pt x="638" y="0"/>
                  </a:cubicBezTo>
                  <a:cubicBezTo>
                    <a:pt x="675" y="0"/>
                    <a:pt x="709" y="33"/>
                    <a:pt x="709" y="71"/>
                  </a:cubicBezTo>
                  <a:cubicBezTo>
                    <a:pt x="709" y="452"/>
                    <a:pt x="709" y="452"/>
                    <a:pt x="709" y="452"/>
                  </a:cubicBezTo>
                  <a:cubicBezTo>
                    <a:pt x="1011" y="452"/>
                    <a:pt x="1011" y="452"/>
                    <a:pt x="1011" y="452"/>
                  </a:cubicBezTo>
                  <a:cubicBezTo>
                    <a:pt x="1011" y="71"/>
                    <a:pt x="1011" y="71"/>
                    <a:pt x="1011" y="71"/>
                  </a:cubicBezTo>
                  <a:cubicBezTo>
                    <a:pt x="1011" y="33"/>
                    <a:pt x="1045" y="0"/>
                    <a:pt x="1082" y="0"/>
                  </a:cubicBezTo>
                  <a:cubicBezTo>
                    <a:pt x="1165" y="0"/>
                    <a:pt x="1165" y="0"/>
                    <a:pt x="1165" y="0"/>
                  </a:cubicBezTo>
                  <a:cubicBezTo>
                    <a:pt x="1206" y="0"/>
                    <a:pt x="1240" y="33"/>
                    <a:pt x="1240" y="71"/>
                  </a:cubicBezTo>
                  <a:cubicBezTo>
                    <a:pt x="1240" y="452"/>
                    <a:pt x="1240" y="452"/>
                    <a:pt x="1240" y="452"/>
                  </a:cubicBezTo>
                  <a:cubicBezTo>
                    <a:pt x="1247" y="452"/>
                    <a:pt x="1247" y="452"/>
                    <a:pt x="1247" y="452"/>
                  </a:cubicBezTo>
                  <a:cubicBezTo>
                    <a:pt x="1277" y="452"/>
                    <a:pt x="1299" y="475"/>
                    <a:pt x="1299" y="504"/>
                  </a:cubicBezTo>
                  <a:cubicBezTo>
                    <a:pt x="1299" y="975"/>
                    <a:pt x="1299" y="975"/>
                    <a:pt x="1299" y="975"/>
                  </a:cubicBezTo>
                  <a:cubicBezTo>
                    <a:pt x="1299" y="1061"/>
                    <a:pt x="1236" y="1133"/>
                    <a:pt x="1153" y="1144"/>
                  </a:cubicBezTo>
                  <a:cubicBezTo>
                    <a:pt x="1153" y="1185"/>
                    <a:pt x="1153" y="1185"/>
                    <a:pt x="1153" y="1185"/>
                  </a:cubicBezTo>
                  <a:cubicBezTo>
                    <a:pt x="1153" y="1252"/>
                    <a:pt x="1105" y="1308"/>
                    <a:pt x="1041" y="1323"/>
                  </a:cubicBezTo>
                  <a:cubicBezTo>
                    <a:pt x="1041" y="1394"/>
                    <a:pt x="1041" y="1394"/>
                    <a:pt x="1041" y="1394"/>
                  </a:cubicBezTo>
                  <a:cubicBezTo>
                    <a:pt x="1041" y="1424"/>
                    <a:pt x="1026" y="1450"/>
                    <a:pt x="997" y="1462"/>
                  </a:cubicBezTo>
                  <a:cubicBezTo>
                    <a:pt x="997" y="1589"/>
                    <a:pt x="997" y="1589"/>
                    <a:pt x="997" y="1589"/>
                  </a:cubicBezTo>
                  <a:cubicBezTo>
                    <a:pt x="1071" y="1514"/>
                    <a:pt x="1180" y="1476"/>
                    <a:pt x="1314" y="1484"/>
                  </a:cubicBezTo>
                  <a:cubicBezTo>
                    <a:pt x="1464" y="1488"/>
                    <a:pt x="1497" y="1488"/>
                    <a:pt x="1632" y="1439"/>
                  </a:cubicBezTo>
                  <a:cubicBezTo>
                    <a:pt x="1647" y="1432"/>
                    <a:pt x="1681" y="1420"/>
                    <a:pt x="1703" y="1443"/>
                  </a:cubicBezTo>
                  <a:moveTo>
                    <a:pt x="1240" y="979"/>
                  </a:moveTo>
                  <a:lnTo>
                    <a:pt x="1240" y="979"/>
                  </a:lnTo>
                  <a:cubicBezTo>
                    <a:pt x="1240" y="961"/>
                    <a:pt x="1240" y="961"/>
                    <a:pt x="1240" y="961"/>
                  </a:cubicBezTo>
                  <a:cubicBezTo>
                    <a:pt x="1195" y="961"/>
                    <a:pt x="1195" y="961"/>
                    <a:pt x="1195" y="961"/>
                  </a:cubicBezTo>
                  <a:cubicBezTo>
                    <a:pt x="1138" y="961"/>
                    <a:pt x="1093" y="912"/>
                    <a:pt x="1093" y="852"/>
                  </a:cubicBezTo>
                  <a:cubicBezTo>
                    <a:pt x="1093" y="744"/>
                    <a:pt x="1093" y="744"/>
                    <a:pt x="1093" y="744"/>
                  </a:cubicBezTo>
                  <a:cubicBezTo>
                    <a:pt x="1093" y="687"/>
                    <a:pt x="1138" y="639"/>
                    <a:pt x="1195" y="639"/>
                  </a:cubicBezTo>
                  <a:cubicBezTo>
                    <a:pt x="1243" y="639"/>
                    <a:pt x="1243" y="639"/>
                    <a:pt x="1243" y="639"/>
                  </a:cubicBezTo>
                  <a:cubicBezTo>
                    <a:pt x="1243" y="512"/>
                    <a:pt x="1243" y="512"/>
                    <a:pt x="1243" y="512"/>
                  </a:cubicBezTo>
                  <a:cubicBezTo>
                    <a:pt x="480" y="512"/>
                    <a:pt x="480" y="512"/>
                    <a:pt x="480" y="512"/>
                  </a:cubicBezTo>
                  <a:cubicBezTo>
                    <a:pt x="480" y="643"/>
                    <a:pt x="480" y="643"/>
                    <a:pt x="480" y="643"/>
                  </a:cubicBezTo>
                  <a:cubicBezTo>
                    <a:pt x="525" y="643"/>
                    <a:pt x="525" y="643"/>
                    <a:pt x="525" y="643"/>
                  </a:cubicBezTo>
                  <a:cubicBezTo>
                    <a:pt x="585" y="643"/>
                    <a:pt x="630" y="691"/>
                    <a:pt x="630" y="747"/>
                  </a:cubicBezTo>
                  <a:cubicBezTo>
                    <a:pt x="630" y="856"/>
                    <a:pt x="630" y="856"/>
                    <a:pt x="630" y="856"/>
                  </a:cubicBezTo>
                  <a:cubicBezTo>
                    <a:pt x="630" y="912"/>
                    <a:pt x="585" y="961"/>
                    <a:pt x="525" y="961"/>
                  </a:cubicBezTo>
                  <a:cubicBezTo>
                    <a:pt x="480" y="961"/>
                    <a:pt x="480" y="961"/>
                    <a:pt x="480" y="961"/>
                  </a:cubicBezTo>
                  <a:cubicBezTo>
                    <a:pt x="480" y="979"/>
                    <a:pt x="480" y="979"/>
                    <a:pt x="480" y="979"/>
                  </a:cubicBezTo>
                  <a:cubicBezTo>
                    <a:pt x="480" y="1039"/>
                    <a:pt x="529" y="1088"/>
                    <a:pt x="589" y="1088"/>
                  </a:cubicBezTo>
                  <a:cubicBezTo>
                    <a:pt x="791" y="1088"/>
                    <a:pt x="791" y="1088"/>
                    <a:pt x="791" y="1088"/>
                  </a:cubicBezTo>
                  <a:cubicBezTo>
                    <a:pt x="806" y="1088"/>
                    <a:pt x="817" y="1095"/>
                    <a:pt x="821" y="1110"/>
                  </a:cubicBezTo>
                  <a:cubicBezTo>
                    <a:pt x="824" y="1129"/>
                    <a:pt x="810" y="1148"/>
                    <a:pt x="791" y="1148"/>
                  </a:cubicBezTo>
                  <a:cubicBezTo>
                    <a:pt x="626" y="1148"/>
                    <a:pt x="626" y="1148"/>
                    <a:pt x="626" y="1148"/>
                  </a:cubicBezTo>
                  <a:cubicBezTo>
                    <a:pt x="626" y="1185"/>
                    <a:pt x="626" y="1185"/>
                    <a:pt x="626" y="1185"/>
                  </a:cubicBezTo>
                  <a:cubicBezTo>
                    <a:pt x="626" y="1230"/>
                    <a:pt x="664" y="1267"/>
                    <a:pt x="709" y="1267"/>
                  </a:cubicBezTo>
                  <a:cubicBezTo>
                    <a:pt x="1011" y="1267"/>
                    <a:pt x="1011" y="1267"/>
                    <a:pt x="1011" y="1267"/>
                  </a:cubicBezTo>
                  <a:cubicBezTo>
                    <a:pt x="1056" y="1267"/>
                    <a:pt x="1093" y="1230"/>
                    <a:pt x="1093" y="1185"/>
                  </a:cubicBezTo>
                  <a:cubicBezTo>
                    <a:pt x="1093" y="1148"/>
                    <a:pt x="1093" y="1148"/>
                    <a:pt x="1093" y="1148"/>
                  </a:cubicBezTo>
                  <a:cubicBezTo>
                    <a:pt x="933" y="1148"/>
                    <a:pt x="933" y="1148"/>
                    <a:pt x="933" y="1148"/>
                  </a:cubicBezTo>
                  <a:cubicBezTo>
                    <a:pt x="918" y="1148"/>
                    <a:pt x="903" y="1136"/>
                    <a:pt x="903" y="1121"/>
                  </a:cubicBezTo>
                  <a:cubicBezTo>
                    <a:pt x="899" y="1103"/>
                    <a:pt x="914" y="1088"/>
                    <a:pt x="933" y="1088"/>
                  </a:cubicBezTo>
                  <a:cubicBezTo>
                    <a:pt x="1131" y="1088"/>
                    <a:pt x="1131" y="1088"/>
                    <a:pt x="1131" y="1088"/>
                  </a:cubicBezTo>
                  <a:cubicBezTo>
                    <a:pt x="1191" y="1088"/>
                    <a:pt x="1240" y="1039"/>
                    <a:pt x="1240" y="979"/>
                  </a:cubicBezTo>
                  <a:moveTo>
                    <a:pt x="1243" y="901"/>
                  </a:moveTo>
                  <a:lnTo>
                    <a:pt x="1243" y="901"/>
                  </a:lnTo>
                  <a:cubicBezTo>
                    <a:pt x="1243" y="703"/>
                    <a:pt x="1243" y="703"/>
                    <a:pt x="1243" y="703"/>
                  </a:cubicBezTo>
                  <a:cubicBezTo>
                    <a:pt x="1198" y="703"/>
                    <a:pt x="1198" y="703"/>
                    <a:pt x="1198" y="703"/>
                  </a:cubicBezTo>
                  <a:cubicBezTo>
                    <a:pt x="1172" y="703"/>
                    <a:pt x="1153" y="725"/>
                    <a:pt x="1153" y="747"/>
                  </a:cubicBezTo>
                  <a:cubicBezTo>
                    <a:pt x="1153" y="856"/>
                    <a:pt x="1153" y="856"/>
                    <a:pt x="1153" y="856"/>
                  </a:cubicBezTo>
                  <a:cubicBezTo>
                    <a:pt x="1153" y="878"/>
                    <a:pt x="1172" y="901"/>
                    <a:pt x="1198" y="901"/>
                  </a:cubicBezTo>
                  <a:lnTo>
                    <a:pt x="1243" y="901"/>
                  </a:lnTo>
                  <a:moveTo>
                    <a:pt x="1176" y="452"/>
                  </a:moveTo>
                  <a:lnTo>
                    <a:pt x="1176" y="452"/>
                  </a:lnTo>
                  <a:cubicBezTo>
                    <a:pt x="1176" y="71"/>
                    <a:pt x="1176" y="71"/>
                    <a:pt x="1176" y="71"/>
                  </a:cubicBezTo>
                  <a:cubicBezTo>
                    <a:pt x="1176" y="67"/>
                    <a:pt x="1172" y="59"/>
                    <a:pt x="1165" y="59"/>
                  </a:cubicBezTo>
                  <a:cubicBezTo>
                    <a:pt x="1082" y="59"/>
                    <a:pt x="1082" y="59"/>
                    <a:pt x="1082" y="59"/>
                  </a:cubicBezTo>
                  <a:cubicBezTo>
                    <a:pt x="1079" y="59"/>
                    <a:pt x="1071" y="67"/>
                    <a:pt x="1071" y="74"/>
                  </a:cubicBezTo>
                  <a:cubicBezTo>
                    <a:pt x="1071" y="452"/>
                    <a:pt x="1071" y="452"/>
                    <a:pt x="1071" y="452"/>
                  </a:cubicBezTo>
                  <a:lnTo>
                    <a:pt x="1176" y="452"/>
                  </a:lnTo>
                  <a:moveTo>
                    <a:pt x="981" y="1391"/>
                  </a:moveTo>
                  <a:lnTo>
                    <a:pt x="981" y="1391"/>
                  </a:lnTo>
                  <a:cubicBezTo>
                    <a:pt x="981" y="1327"/>
                    <a:pt x="981" y="1327"/>
                    <a:pt x="981" y="1327"/>
                  </a:cubicBezTo>
                  <a:cubicBezTo>
                    <a:pt x="742" y="1327"/>
                    <a:pt x="742" y="1327"/>
                    <a:pt x="742" y="1327"/>
                  </a:cubicBezTo>
                  <a:cubicBezTo>
                    <a:pt x="742" y="1391"/>
                    <a:pt x="742" y="1391"/>
                    <a:pt x="742" y="1391"/>
                  </a:cubicBezTo>
                  <a:cubicBezTo>
                    <a:pt x="742" y="1398"/>
                    <a:pt x="750" y="1405"/>
                    <a:pt x="757" y="1405"/>
                  </a:cubicBezTo>
                  <a:cubicBezTo>
                    <a:pt x="966" y="1405"/>
                    <a:pt x="966" y="1405"/>
                    <a:pt x="966" y="1405"/>
                  </a:cubicBezTo>
                  <a:cubicBezTo>
                    <a:pt x="974" y="1405"/>
                    <a:pt x="981" y="1398"/>
                    <a:pt x="981" y="1391"/>
                  </a:cubicBezTo>
                  <a:moveTo>
                    <a:pt x="937" y="1944"/>
                  </a:moveTo>
                  <a:lnTo>
                    <a:pt x="937" y="1944"/>
                  </a:lnTo>
                  <a:cubicBezTo>
                    <a:pt x="937" y="1465"/>
                    <a:pt x="937" y="1465"/>
                    <a:pt x="937" y="1465"/>
                  </a:cubicBezTo>
                  <a:cubicBezTo>
                    <a:pt x="787" y="1465"/>
                    <a:pt x="787" y="1465"/>
                    <a:pt x="787" y="1465"/>
                  </a:cubicBezTo>
                  <a:cubicBezTo>
                    <a:pt x="787" y="1944"/>
                    <a:pt x="787" y="1944"/>
                    <a:pt x="787" y="1944"/>
                  </a:cubicBezTo>
                  <a:cubicBezTo>
                    <a:pt x="787" y="1985"/>
                    <a:pt x="821" y="2019"/>
                    <a:pt x="862" y="2019"/>
                  </a:cubicBezTo>
                  <a:cubicBezTo>
                    <a:pt x="903" y="2019"/>
                    <a:pt x="937" y="1985"/>
                    <a:pt x="937" y="1944"/>
                  </a:cubicBezTo>
                  <a:moveTo>
                    <a:pt x="652" y="452"/>
                  </a:moveTo>
                  <a:lnTo>
                    <a:pt x="652" y="452"/>
                  </a:lnTo>
                  <a:cubicBezTo>
                    <a:pt x="652" y="71"/>
                    <a:pt x="652" y="71"/>
                    <a:pt x="652" y="71"/>
                  </a:cubicBezTo>
                  <a:cubicBezTo>
                    <a:pt x="652" y="67"/>
                    <a:pt x="645" y="59"/>
                    <a:pt x="641" y="59"/>
                  </a:cubicBezTo>
                  <a:cubicBezTo>
                    <a:pt x="559" y="59"/>
                    <a:pt x="559" y="59"/>
                    <a:pt x="559" y="59"/>
                  </a:cubicBezTo>
                  <a:cubicBezTo>
                    <a:pt x="551" y="59"/>
                    <a:pt x="548" y="67"/>
                    <a:pt x="548" y="71"/>
                  </a:cubicBezTo>
                  <a:cubicBezTo>
                    <a:pt x="548" y="452"/>
                    <a:pt x="548" y="452"/>
                    <a:pt x="548" y="452"/>
                  </a:cubicBezTo>
                  <a:lnTo>
                    <a:pt x="652" y="452"/>
                  </a:lnTo>
                  <a:moveTo>
                    <a:pt x="570" y="856"/>
                  </a:moveTo>
                  <a:lnTo>
                    <a:pt x="570" y="856"/>
                  </a:lnTo>
                  <a:cubicBezTo>
                    <a:pt x="570" y="747"/>
                    <a:pt x="570" y="747"/>
                    <a:pt x="570" y="747"/>
                  </a:cubicBezTo>
                  <a:cubicBezTo>
                    <a:pt x="570" y="725"/>
                    <a:pt x="551" y="703"/>
                    <a:pt x="525" y="703"/>
                  </a:cubicBezTo>
                  <a:cubicBezTo>
                    <a:pt x="480" y="703"/>
                    <a:pt x="480" y="703"/>
                    <a:pt x="480" y="703"/>
                  </a:cubicBezTo>
                  <a:cubicBezTo>
                    <a:pt x="480" y="901"/>
                    <a:pt x="480" y="901"/>
                    <a:pt x="480" y="901"/>
                  </a:cubicBezTo>
                  <a:cubicBezTo>
                    <a:pt x="525" y="901"/>
                    <a:pt x="525" y="901"/>
                    <a:pt x="525" y="901"/>
                  </a:cubicBezTo>
                  <a:cubicBezTo>
                    <a:pt x="551" y="901"/>
                    <a:pt x="570" y="878"/>
                    <a:pt x="570" y="85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12" name="Google Shape;912;p44"/>
            <p:cNvSpPr/>
            <p:nvPr/>
          </p:nvSpPr>
          <p:spPr>
            <a:xfrm>
              <a:off x="5645077" y="2231253"/>
              <a:ext cx="40092" cy="88910"/>
            </a:xfrm>
            <a:custGeom>
              <a:avLst/>
              <a:gdLst/>
              <a:ahLst/>
              <a:cxnLst/>
              <a:rect l="l" t="t" r="r" b="b"/>
              <a:pathLst>
                <a:path w="170" h="377" extrusionOk="0">
                  <a:moveTo>
                    <a:pt x="165" y="179"/>
                  </a:moveTo>
                  <a:lnTo>
                    <a:pt x="165" y="179"/>
                  </a:lnTo>
                  <a:cubicBezTo>
                    <a:pt x="177" y="198"/>
                    <a:pt x="165" y="216"/>
                    <a:pt x="158" y="224"/>
                  </a:cubicBezTo>
                  <a:cubicBezTo>
                    <a:pt x="64" y="362"/>
                    <a:pt x="64" y="362"/>
                    <a:pt x="64" y="362"/>
                  </a:cubicBezTo>
                  <a:cubicBezTo>
                    <a:pt x="57" y="373"/>
                    <a:pt x="49" y="377"/>
                    <a:pt x="38" y="377"/>
                  </a:cubicBezTo>
                  <a:cubicBezTo>
                    <a:pt x="35" y="377"/>
                    <a:pt x="27" y="373"/>
                    <a:pt x="19" y="370"/>
                  </a:cubicBezTo>
                  <a:cubicBezTo>
                    <a:pt x="8" y="362"/>
                    <a:pt x="4" y="344"/>
                    <a:pt x="12" y="328"/>
                  </a:cubicBezTo>
                  <a:cubicBezTo>
                    <a:pt x="91" y="220"/>
                    <a:pt x="91" y="220"/>
                    <a:pt x="91" y="220"/>
                  </a:cubicBezTo>
                  <a:cubicBezTo>
                    <a:pt x="42" y="220"/>
                    <a:pt x="42" y="220"/>
                    <a:pt x="42" y="220"/>
                  </a:cubicBezTo>
                  <a:cubicBezTo>
                    <a:pt x="19" y="220"/>
                    <a:pt x="8" y="209"/>
                    <a:pt x="4" y="201"/>
                  </a:cubicBezTo>
                  <a:cubicBezTo>
                    <a:pt x="-7" y="179"/>
                    <a:pt x="4" y="160"/>
                    <a:pt x="12" y="153"/>
                  </a:cubicBezTo>
                  <a:cubicBezTo>
                    <a:pt x="106" y="14"/>
                    <a:pt x="106" y="14"/>
                    <a:pt x="106" y="14"/>
                  </a:cubicBezTo>
                  <a:cubicBezTo>
                    <a:pt x="117" y="0"/>
                    <a:pt x="135" y="-4"/>
                    <a:pt x="150" y="7"/>
                  </a:cubicBezTo>
                  <a:cubicBezTo>
                    <a:pt x="165" y="14"/>
                    <a:pt x="165" y="37"/>
                    <a:pt x="158" y="48"/>
                  </a:cubicBezTo>
                  <a:cubicBezTo>
                    <a:pt x="83" y="160"/>
                    <a:pt x="83" y="160"/>
                    <a:pt x="83" y="160"/>
                  </a:cubicBezTo>
                  <a:cubicBezTo>
                    <a:pt x="128" y="160"/>
                    <a:pt x="128" y="160"/>
                    <a:pt x="128" y="160"/>
                  </a:cubicBezTo>
                  <a:cubicBezTo>
                    <a:pt x="150" y="160"/>
                    <a:pt x="162" y="168"/>
                    <a:pt x="165" y="17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13" name="Google Shape;913;p44"/>
          <p:cNvGrpSpPr/>
          <p:nvPr/>
        </p:nvGrpSpPr>
        <p:grpSpPr>
          <a:xfrm>
            <a:off x="6860208" y="2165750"/>
            <a:ext cx="491957" cy="420730"/>
            <a:chOff x="5969825" y="2124419"/>
            <a:chExt cx="491957" cy="420730"/>
          </a:xfrm>
        </p:grpSpPr>
        <p:sp>
          <p:nvSpPr>
            <p:cNvPr id="914" name="Google Shape;914;p44"/>
            <p:cNvSpPr/>
            <p:nvPr/>
          </p:nvSpPr>
          <p:spPr>
            <a:xfrm>
              <a:off x="6149062" y="2257667"/>
              <a:ext cx="137257" cy="255645"/>
            </a:xfrm>
            <a:custGeom>
              <a:avLst/>
              <a:gdLst/>
              <a:ahLst/>
              <a:cxnLst/>
              <a:rect l="l" t="t" r="r" b="b"/>
              <a:pathLst>
                <a:path w="582" h="1084" extrusionOk="0">
                  <a:moveTo>
                    <a:pt x="141" y="1080"/>
                  </a:moveTo>
                  <a:lnTo>
                    <a:pt x="141" y="1080"/>
                  </a:lnTo>
                  <a:cubicBezTo>
                    <a:pt x="145" y="1084"/>
                    <a:pt x="149" y="1084"/>
                    <a:pt x="152" y="1084"/>
                  </a:cubicBezTo>
                  <a:cubicBezTo>
                    <a:pt x="163" y="1084"/>
                    <a:pt x="171" y="1080"/>
                    <a:pt x="178" y="1073"/>
                  </a:cubicBezTo>
                  <a:cubicBezTo>
                    <a:pt x="564" y="587"/>
                    <a:pt x="564" y="587"/>
                    <a:pt x="564" y="587"/>
                  </a:cubicBezTo>
                  <a:cubicBezTo>
                    <a:pt x="571" y="579"/>
                    <a:pt x="590" y="557"/>
                    <a:pt x="579" y="534"/>
                  </a:cubicBezTo>
                  <a:cubicBezTo>
                    <a:pt x="567" y="512"/>
                    <a:pt x="541" y="512"/>
                    <a:pt x="526" y="512"/>
                  </a:cubicBezTo>
                  <a:cubicBezTo>
                    <a:pt x="440" y="512"/>
                    <a:pt x="440" y="512"/>
                    <a:pt x="440" y="512"/>
                  </a:cubicBezTo>
                  <a:cubicBezTo>
                    <a:pt x="504" y="344"/>
                    <a:pt x="504" y="344"/>
                    <a:pt x="504" y="344"/>
                  </a:cubicBezTo>
                  <a:cubicBezTo>
                    <a:pt x="508" y="332"/>
                    <a:pt x="519" y="306"/>
                    <a:pt x="504" y="288"/>
                  </a:cubicBezTo>
                  <a:cubicBezTo>
                    <a:pt x="496" y="273"/>
                    <a:pt x="481" y="265"/>
                    <a:pt x="463" y="261"/>
                  </a:cubicBezTo>
                  <a:cubicBezTo>
                    <a:pt x="459" y="261"/>
                    <a:pt x="459" y="261"/>
                    <a:pt x="455" y="261"/>
                  </a:cubicBezTo>
                  <a:cubicBezTo>
                    <a:pt x="399" y="261"/>
                    <a:pt x="399" y="261"/>
                    <a:pt x="399" y="261"/>
                  </a:cubicBezTo>
                  <a:cubicBezTo>
                    <a:pt x="466" y="63"/>
                    <a:pt x="466" y="63"/>
                    <a:pt x="466" y="63"/>
                  </a:cubicBezTo>
                  <a:cubicBezTo>
                    <a:pt x="470" y="52"/>
                    <a:pt x="470" y="33"/>
                    <a:pt x="459" y="22"/>
                  </a:cubicBezTo>
                  <a:cubicBezTo>
                    <a:pt x="451" y="11"/>
                    <a:pt x="437" y="0"/>
                    <a:pt x="422" y="0"/>
                  </a:cubicBezTo>
                  <a:cubicBezTo>
                    <a:pt x="186" y="0"/>
                    <a:pt x="186" y="0"/>
                    <a:pt x="186" y="0"/>
                  </a:cubicBezTo>
                  <a:cubicBezTo>
                    <a:pt x="163" y="0"/>
                    <a:pt x="145" y="15"/>
                    <a:pt x="134" y="37"/>
                  </a:cubicBezTo>
                  <a:cubicBezTo>
                    <a:pt x="92" y="149"/>
                    <a:pt x="92" y="149"/>
                    <a:pt x="92" y="149"/>
                  </a:cubicBezTo>
                  <a:cubicBezTo>
                    <a:pt x="89" y="168"/>
                    <a:pt x="96" y="187"/>
                    <a:pt x="115" y="191"/>
                  </a:cubicBezTo>
                  <a:cubicBezTo>
                    <a:pt x="130" y="194"/>
                    <a:pt x="145" y="183"/>
                    <a:pt x="152" y="168"/>
                  </a:cubicBezTo>
                  <a:cubicBezTo>
                    <a:pt x="190" y="63"/>
                    <a:pt x="190" y="63"/>
                    <a:pt x="190" y="63"/>
                  </a:cubicBezTo>
                  <a:cubicBezTo>
                    <a:pt x="403" y="63"/>
                    <a:pt x="403" y="63"/>
                    <a:pt x="403" y="63"/>
                  </a:cubicBezTo>
                  <a:cubicBezTo>
                    <a:pt x="328" y="284"/>
                    <a:pt x="328" y="284"/>
                    <a:pt x="328" y="284"/>
                  </a:cubicBezTo>
                  <a:cubicBezTo>
                    <a:pt x="324" y="295"/>
                    <a:pt x="328" y="310"/>
                    <a:pt x="339" y="318"/>
                  </a:cubicBezTo>
                  <a:cubicBezTo>
                    <a:pt x="347" y="321"/>
                    <a:pt x="350" y="321"/>
                    <a:pt x="358" y="321"/>
                  </a:cubicBezTo>
                  <a:cubicBezTo>
                    <a:pt x="448" y="321"/>
                    <a:pt x="448" y="321"/>
                    <a:pt x="448" y="321"/>
                  </a:cubicBezTo>
                  <a:cubicBezTo>
                    <a:pt x="369" y="531"/>
                    <a:pt x="369" y="531"/>
                    <a:pt x="369" y="531"/>
                  </a:cubicBezTo>
                  <a:cubicBezTo>
                    <a:pt x="366" y="542"/>
                    <a:pt x="369" y="561"/>
                    <a:pt x="380" y="568"/>
                  </a:cubicBezTo>
                  <a:cubicBezTo>
                    <a:pt x="388" y="572"/>
                    <a:pt x="392" y="572"/>
                    <a:pt x="399" y="572"/>
                  </a:cubicBezTo>
                  <a:cubicBezTo>
                    <a:pt x="500" y="572"/>
                    <a:pt x="500" y="572"/>
                    <a:pt x="500" y="572"/>
                  </a:cubicBezTo>
                  <a:cubicBezTo>
                    <a:pt x="212" y="934"/>
                    <a:pt x="212" y="934"/>
                    <a:pt x="212" y="934"/>
                  </a:cubicBezTo>
                  <a:cubicBezTo>
                    <a:pt x="268" y="665"/>
                    <a:pt x="268" y="665"/>
                    <a:pt x="268" y="665"/>
                  </a:cubicBezTo>
                  <a:cubicBezTo>
                    <a:pt x="272" y="654"/>
                    <a:pt x="265" y="639"/>
                    <a:pt x="253" y="632"/>
                  </a:cubicBezTo>
                  <a:cubicBezTo>
                    <a:pt x="250" y="628"/>
                    <a:pt x="242" y="628"/>
                    <a:pt x="238" y="628"/>
                  </a:cubicBezTo>
                  <a:cubicBezTo>
                    <a:pt x="119" y="628"/>
                    <a:pt x="119" y="628"/>
                    <a:pt x="119" y="628"/>
                  </a:cubicBezTo>
                  <a:cubicBezTo>
                    <a:pt x="194" y="437"/>
                    <a:pt x="194" y="437"/>
                    <a:pt x="194" y="437"/>
                  </a:cubicBezTo>
                  <a:cubicBezTo>
                    <a:pt x="201" y="426"/>
                    <a:pt x="194" y="411"/>
                    <a:pt x="182" y="400"/>
                  </a:cubicBezTo>
                  <a:cubicBezTo>
                    <a:pt x="178" y="396"/>
                    <a:pt x="171" y="396"/>
                    <a:pt x="163" y="396"/>
                  </a:cubicBezTo>
                  <a:cubicBezTo>
                    <a:pt x="70" y="396"/>
                    <a:pt x="70" y="396"/>
                    <a:pt x="70" y="396"/>
                  </a:cubicBezTo>
                  <a:cubicBezTo>
                    <a:pt x="107" y="295"/>
                    <a:pt x="107" y="295"/>
                    <a:pt x="107" y="295"/>
                  </a:cubicBezTo>
                  <a:cubicBezTo>
                    <a:pt x="115" y="276"/>
                    <a:pt x="104" y="258"/>
                    <a:pt x="81" y="254"/>
                  </a:cubicBezTo>
                  <a:cubicBezTo>
                    <a:pt x="70" y="250"/>
                    <a:pt x="55" y="261"/>
                    <a:pt x="51" y="273"/>
                  </a:cubicBezTo>
                  <a:cubicBezTo>
                    <a:pt x="7" y="392"/>
                    <a:pt x="7" y="392"/>
                    <a:pt x="7" y="392"/>
                  </a:cubicBezTo>
                  <a:cubicBezTo>
                    <a:pt x="-1" y="407"/>
                    <a:pt x="-5" y="426"/>
                    <a:pt x="7" y="441"/>
                  </a:cubicBezTo>
                  <a:cubicBezTo>
                    <a:pt x="18" y="456"/>
                    <a:pt x="36" y="456"/>
                    <a:pt x="44" y="456"/>
                  </a:cubicBezTo>
                  <a:cubicBezTo>
                    <a:pt x="122" y="456"/>
                    <a:pt x="122" y="456"/>
                    <a:pt x="122" y="456"/>
                  </a:cubicBezTo>
                  <a:cubicBezTo>
                    <a:pt x="55" y="624"/>
                    <a:pt x="55" y="624"/>
                    <a:pt x="55" y="624"/>
                  </a:cubicBezTo>
                  <a:cubicBezTo>
                    <a:pt x="47" y="639"/>
                    <a:pt x="44" y="654"/>
                    <a:pt x="55" y="673"/>
                  </a:cubicBezTo>
                  <a:cubicBezTo>
                    <a:pt x="66" y="691"/>
                    <a:pt x="85" y="691"/>
                    <a:pt x="96" y="691"/>
                  </a:cubicBezTo>
                  <a:cubicBezTo>
                    <a:pt x="201" y="691"/>
                    <a:pt x="201" y="691"/>
                    <a:pt x="201" y="691"/>
                  </a:cubicBezTo>
                  <a:cubicBezTo>
                    <a:pt x="122" y="1047"/>
                    <a:pt x="122" y="1047"/>
                    <a:pt x="122" y="1047"/>
                  </a:cubicBezTo>
                  <a:cubicBezTo>
                    <a:pt x="122" y="1062"/>
                    <a:pt x="126" y="1077"/>
                    <a:pt x="141" y="108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15" name="Google Shape;915;p44"/>
            <p:cNvSpPr/>
            <p:nvPr/>
          </p:nvSpPr>
          <p:spPr>
            <a:xfrm>
              <a:off x="6188447" y="2184322"/>
              <a:ext cx="53771" cy="54714"/>
            </a:xfrm>
            <a:custGeom>
              <a:avLst/>
              <a:gdLst/>
              <a:ahLst/>
              <a:cxnLst/>
              <a:rect l="l" t="t" r="r" b="b"/>
              <a:pathLst>
                <a:path w="228" h="232" extrusionOk="0">
                  <a:moveTo>
                    <a:pt x="116" y="232"/>
                  </a:moveTo>
                  <a:lnTo>
                    <a:pt x="116" y="232"/>
                  </a:lnTo>
                  <a:cubicBezTo>
                    <a:pt x="176" y="232"/>
                    <a:pt x="228" y="180"/>
                    <a:pt x="228" y="116"/>
                  </a:cubicBezTo>
                  <a:cubicBezTo>
                    <a:pt x="228" y="53"/>
                    <a:pt x="176" y="0"/>
                    <a:pt x="116" y="0"/>
                  </a:cubicBezTo>
                  <a:cubicBezTo>
                    <a:pt x="53" y="0"/>
                    <a:pt x="0" y="53"/>
                    <a:pt x="0" y="116"/>
                  </a:cubicBezTo>
                  <a:cubicBezTo>
                    <a:pt x="0" y="180"/>
                    <a:pt x="53" y="232"/>
                    <a:pt x="116" y="232"/>
                  </a:cubicBezTo>
                  <a:moveTo>
                    <a:pt x="116" y="64"/>
                  </a:moveTo>
                  <a:lnTo>
                    <a:pt x="116" y="64"/>
                  </a:lnTo>
                  <a:cubicBezTo>
                    <a:pt x="143" y="64"/>
                    <a:pt x="168" y="86"/>
                    <a:pt x="168" y="116"/>
                  </a:cubicBezTo>
                  <a:cubicBezTo>
                    <a:pt x="168" y="146"/>
                    <a:pt x="143" y="168"/>
                    <a:pt x="116" y="168"/>
                  </a:cubicBezTo>
                  <a:cubicBezTo>
                    <a:pt x="86" y="168"/>
                    <a:pt x="60" y="146"/>
                    <a:pt x="60" y="116"/>
                  </a:cubicBezTo>
                  <a:cubicBezTo>
                    <a:pt x="60" y="86"/>
                    <a:pt x="86" y="64"/>
                    <a:pt x="116" y="64"/>
                  </a:cubicBezTo>
                  <a:close/>
                </a:path>
              </a:pathLst>
            </a:custGeom>
            <a:solidFill>
              <a:schemeClr val="lt1"/>
            </a:solidFill>
            <a:ln>
              <a:noFill/>
            </a:ln>
          </p:spPr>
          <p:txBody>
            <a:bodyPr spcFirstLastPara="1" wrap="square" lIns="90000" tIns="38500" rIns="90000" bIns="385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16" name="Google Shape;916;p44"/>
            <p:cNvSpPr/>
            <p:nvPr/>
          </p:nvSpPr>
          <p:spPr>
            <a:xfrm>
              <a:off x="6020059" y="2458599"/>
              <a:ext cx="53771" cy="53770"/>
            </a:xfrm>
            <a:custGeom>
              <a:avLst/>
              <a:gdLst/>
              <a:ahLst/>
              <a:cxnLst/>
              <a:rect l="l" t="t" r="r" b="b"/>
              <a:pathLst>
                <a:path w="228" h="228" extrusionOk="0">
                  <a:moveTo>
                    <a:pt x="0" y="113"/>
                  </a:moveTo>
                  <a:lnTo>
                    <a:pt x="0" y="113"/>
                  </a:lnTo>
                  <a:cubicBezTo>
                    <a:pt x="0" y="176"/>
                    <a:pt x="52" y="228"/>
                    <a:pt x="116" y="228"/>
                  </a:cubicBezTo>
                  <a:cubicBezTo>
                    <a:pt x="179" y="228"/>
                    <a:pt x="228" y="176"/>
                    <a:pt x="228" y="113"/>
                  </a:cubicBezTo>
                  <a:cubicBezTo>
                    <a:pt x="228" y="49"/>
                    <a:pt x="179" y="0"/>
                    <a:pt x="116" y="0"/>
                  </a:cubicBezTo>
                  <a:cubicBezTo>
                    <a:pt x="52" y="0"/>
                    <a:pt x="0" y="49"/>
                    <a:pt x="0" y="113"/>
                  </a:cubicBezTo>
                  <a:moveTo>
                    <a:pt x="168" y="113"/>
                  </a:moveTo>
                  <a:lnTo>
                    <a:pt x="168" y="113"/>
                  </a:lnTo>
                  <a:cubicBezTo>
                    <a:pt x="168" y="142"/>
                    <a:pt x="146" y="169"/>
                    <a:pt x="116" y="169"/>
                  </a:cubicBezTo>
                  <a:cubicBezTo>
                    <a:pt x="86" y="169"/>
                    <a:pt x="60" y="142"/>
                    <a:pt x="60" y="113"/>
                  </a:cubicBezTo>
                  <a:cubicBezTo>
                    <a:pt x="60" y="82"/>
                    <a:pt x="86" y="60"/>
                    <a:pt x="116" y="60"/>
                  </a:cubicBezTo>
                  <a:cubicBezTo>
                    <a:pt x="146" y="60"/>
                    <a:pt x="168" y="82"/>
                    <a:pt x="168" y="113"/>
                  </a:cubicBezTo>
                  <a:close/>
                </a:path>
              </a:pathLst>
            </a:custGeom>
            <a:solidFill>
              <a:schemeClr val="lt1"/>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17" name="Google Shape;917;p44"/>
            <p:cNvSpPr/>
            <p:nvPr/>
          </p:nvSpPr>
          <p:spPr>
            <a:xfrm>
              <a:off x="5969825" y="2124419"/>
              <a:ext cx="491957" cy="420730"/>
            </a:xfrm>
            <a:custGeom>
              <a:avLst/>
              <a:gdLst/>
              <a:ahLst/>
              <a:cxnLst/>
              <a:rect l="l" t="t" r="r" b="b"/>
              <a:pathLst>
                <a:path w="2086" h="1784" extrusionOk="0">
                  <a:moveTo>
                    <a:pt x="2045" y="1522"/>
                  </a:moveTo>
                  <a:lnTo>
                    <a:pt x="2045" y="1522"/>
                  </a:lnTo>
                  <a:cubicBezTo>
                    <a:pt x="1166" y="71"/>
                    <a:pt x="1166" y="71"/>
                    <a:pt x="1166" y="71"/>
                  </a:cubicBezTo>
                  <a:cubicBezTo>
                    <a:pt x="1140" y="26"/>
                    <a:pt x="1092" y="0"/>
                    <a:pt x="1043" y="0"/>
                  </a:cubicBezTo>
                  <a:cubicBezTo>
                    <a:pt x="991" y="0"/>
                    <a:pt x="946" y="26"/>
                    <a:pt x="916" y="71"/>
                  </a:cubicBezTo>
                  <a:cubicBezTo>
                    <a:pt x="37" y="1522"/>
                    <a:pt x="37" y="1522"/>
                    <a:pt x="37" y="1522"/>
                  </a:cubicBezTo>
                  <a:cubicBezTo>
                    <a:pt x="-4" y="1589"/>
                    <a:pt x="-11" y="1664"/>
                    <a:pt x="15" y="1717"/>
                  </a:cubicBezTo>
                  <a:cubicBezTo>
                    <a:pt x="33" y="1746"/>
                    <a:pt x="157" y="1780"/>
                    <a:pt x="157" y="1780"/>
                  </a:cubicBezTo>
                  <a:cubicBezTo>
                    <a:pt x="980" y="1784"/>
                    <a:pt x="980" y="1784"/>
                    <a:pt x="980" y="1784"/>
                  </a:cubicBezTo>
                  <a:lnTo>
                    <a:pt x="980" y="1784"/>
                  </a:lnTo>
                  <a:cubicBezTo>
                    <a:pt x="991" y="1784"/>
                    <a:pt x="1002" y="1780"/>
                    <a:pt x="1006" y="1769"/>
                  </a:cubicBezTo>
                  <a:cubicBezTo>
                    <a:pt x="1017" y="1743"/>
                    <a:pt x="1002" y="1720"/>
                    <a:pt x="976" y="1720"/>
                  </a:cubicBezTo>
                  <a:cubicBezTo>
                    <a:pt x="157" y="1720"/>
                    <a:pt x="157" y="1720"/>
                    <a:pt x="157" y="1720"/>
                  </a:cubicBezTo>
                  <a:cubicBezTo>
                    <a:pt x="157" y="1720"/>
                    <a:pt x="82" y="1709"/>
                    <a:pt x="71" y="1686"/>
                  </a:cubicBezTo>
                  <a:cubicBezTo>
                    <a:pt x="52" y="1653"/>
                    <a:pt x="60" y="1601"/>
                    <a:pt x="89" y="1552"/>
                  </a:cubicBezTo>
                  <a:cubicBezTo>
                    <a:pt x="968" y="105"/>
                    <a:pt x="968" y="105"/>
                    <a:pt x="968" y="105"/>
                  </a:cubicBezTo>
                  <a:cubicBezTo>
                    <a:pt x="987" y="75"/>
                    <a:pt x="1013" y="60"/>
                    <a:pt x="1043" y="60"/>
                  </a:cubicBezTo>
                  <a:cubicBezTo>
                    <a:pt x="1070" y="60"/>
                    <a:pt x="1095" y="75"/>
                    <a:pt x="1114" y="105"/>
                  </a:cubicBezTo>
                  <a:cubicBezTo>
                    <a:pt x="1997" y="1552"/>
                    <a:pt x="1997" y="1552"/>
                    <a:pt x="1997" y="1552"/>
                  </a:cubicBezTo>
                  <a:cubicBezTo>
                    <a:pt x="2023" y="1601"/>
                    <a:pt x="2030" y="1653"/>
                    <a:pt x="2012" y="1686"/>
                  </a:cubicBezTo>
                  <a:cubicBezTo>
                    <a:pt x="2000" y="1709"/>
                    <a:pt x="1929" y="1724"/>
                    <a:pt x="1929" y="1724"/>
                  </a:cubicBezTo>
                  <a:cubicBezTo>
                    <a:pt x="1118" y="1724"/>
                    <a:pt x="1118" y="1724"/>
                    <a:pt x="1118" y="1724"/>
                  </a:cubicBezTo>
                  <a:cubicBezTo>
                    <a:pt x="1103" y="1724"/>
                    <a:pt x="1088" y="1739"/>
                    <a:pt x="1088" y="1754"/>
                  </a:cubicBezTo>
                  <a:cubicBezTo>
                    <a:pt x="1088" y="1773"/>
                    <a:pt x="1103" y="1784"/>
                    <a:pt x="1118" y="1784"/>
                  </a:cubicBezTo>
                  <a:cubicBezTo>
                    <a:pt x="1929" y="1784"/>
                    <a:pt x="1929" y="1784"/>
                    <a:pt x="1929" y="1784"/>
                  </a:cubicBezTo>
                  <a:cubicBezTo>
                    <a:pt x="1929" y="1784"/>
                    <a:pt x="2049" y="1746"/>
                    <a:pt x="2068" y="1717"/>
                  </a:cubicBezTo>
                  <a:cubicBezTo>
                    <a:pt x="2098" y="1664"/>
                    <a:pt x="2090" y="1589"/>
                    <a:pt x="2045" y="15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18" name="Google Shape;918;p44"/>
            <p:cNvSpPr/>
            <p:nvPr/>
          </p:nvSpPr>
          <p:spPr>
            <a:xfrm>
              <a:off x="6356835" y="2458599"/>
              <a:ext cx="54007" cy="53770"/>
            </a:xfrm>
            <a:custGeom>
              <a:avLst/>
              <a:gdLst/>
              <a:ahLst/>
              <a:cxnLst/>
              <a:rect l="l" t="t" r="r" b="b"/>
              <a:pathLst>
                <a:path w="229" h="228" extrusionOk="0">
                  <a:moveTo>
                    <a:pt x="229" y="113"/>
                  </a:moveTo>
                  <a:lnTo>
                    <a:pt x="229" y="113"/>
                  </a:lnTo>
                  <a:cubicBezTo>
                    <a:pt x="229" y="49"/>
                    <a:pt x="176" y="0"/>
                    <a:pt x="113" y="0"/>
                  </a:cubicBezTo>
                  <a:cubicBezTo>
                    <a:pt x="53" y="0"/>
                    <a:pt x="0" y="49"/>
                    <a:pt x="0" y="113"/>
                  </a:cubicBezTo>
                  <a:cubicBezTo>
                    <a:pt x="0" y="176"/>
                    <a:pt x="53" y="228"/>
                    <a:pt x="113" y="228"/>
                  </a:cubicBezTo>
                  <a:cubicBezTo>
                    <a:pt x="176" y="228"/>
                    <a:pt x="229" y="176"/>
                    <a:pt x="229" y="113"/>
                  </a:cubicBezTo>
                  <a:moveTo>
                    <a:pt x="60" y="113"/>
                  </a:moveTo>
                  <a:lnTo>
                    <a:pt x="60" y="113"/>
                  </a:lnTo>
                  <a:cubicBezTo>
                    <a:pt x="60" y="82"/>
                    <a:pt x="87" y="60"/>
                    <a:pt x="113" y="60"/>
                  </a:cubicBezTo>
                  <a:cubicBezTo>
                    <a:pt x="143" y="60"/>
                    <a:pt x="169" y="82"/>
                    <a:pt x="169" y="113"/>
                  </a:cubicBezTo>
                  <a:cubicBezTo>
                    <a:pt x="169" y="142"/>
                    <a:pt x="143" y="169"/>
                    <a:pt x="113" y="169"/>
                  </a:cubicBezTo>
                  <a:cubicBezTo>
                    <a:pt x="87" y="169"/>
                    <a:pt x="60" y="142"/>
                    <a:pt x="60" y="113"/>
                  </a:cubicBezTo>
                  <a:close/>
                </a:path>
              </a:pathLst>
            </a:custGeom>
            <a:solidFill>
              <a:schemeClr val="lt1"/>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19" name="Google Shape;919;p44"/>
          <p:cNvGrpSpPr/>
          <p:nvPr/>
        </p:nvGrpSpPr>
        <p:grpSpPr>
          <a:xfrm>
            <a:off x="7583703" y="2130610"/>
            <a:ext cx="491957" cy="491008"/>
            <a:chOff x="6643613" y="2089280"/>
            <a:chExt cx="491957" cy="491008"/>
          </a:xfrm>
        </p:grpSpPr>
        <p:sp>
          <p:nvSpPr>
            <p:cNvPr id="920" name="Google Shape;920;p44"/>
            <p:cNvSpPr/>
            <p:nvPr/>
          </p:nvSpPr>
          <p:spPr>
            <a:xfrm>
              <a:off x="6643613" y="2089280"/>
              <a:ext cx="491957" cy="491008"/>
            </a:xfrm>
            <a:custGeom>
              <a:avLst/>
              <a:gdLst/>
              <a:ahLst/>
              <a:cxnLst/>
              <a:rect l="l" t="t" r="r" b="b"/>
              <a:pathLst>
                <a:path w="2086" h="2082" extrusionOk="0">
                  <a:moveTo>
                    <a:pt x="1985" y="759"/>
                  </a:moveTo>
                  <a:lnTo>
                    <a:pt x="1985" y="759"/>
                  </a:lnTo>
                  <a:cubicBezTo>
                    <a:pt x="1914" y="437"/>
                    <a:pt x="1914" y="437"/>
                    <a:pt x="1914" y="437"/>
                  </a:cubicBezTo>
                  <a:cubicBezTo>
                    <a:pt x="1899" y="355"/>
                    <a:pt x="1828" y="355"/>
                    <a:pt x="1806" y="355"/>
                  </a:cubicBezTo>
                  <a:cubicBezTo>
                    <a:pt x="1533" y="355"/>
                    <a:pt x="1533" y="355"/>
                    <a:pt x="1533" y="355"/>
                  </a:cubicBezTo>
                  <a:cubicBezTo>
                    <a:pt x="1533" y="172"/>
                    <a:pt x="1533" y="172"/>
                    <a:pt x="1533" y="172"/>
                  </a:cubicBezTo>
                  <a:cubicBezTo>
                    <a:pt x="1533" y="78"/>
                    <a:pt x="1454" y="0"/>
                    <a:pt x="1357" y="0"/>
                  </a:cubicBezTo>
                  <a:cubicBezTo>
                    <a:pt x="721" y="0"/>
                    <a:pt x="721" y="0"/>
                    <a:pt x="721" y="0"/>
                  </a:cubicBezTo>
                  <a:cubicBezTo>
                    <a:pt x="624" y="0"/>
                    <a:pt x="546" y="74"/>
                    <a:pt x="546" y="172"/>
                  </a:cubicBezTo>
                  <a:cubicBezTo>
                    <a:pt x="546" y="355"/>
                    <a:pt x="546" y="355"/>
                    <a:pt x="546" y="355"/>
                  </a:cubicBezTo>
                  <a:cubicBezTo>
                    <a:pt x="306" y="355"/>
                    <a:pt x="306" y="355"/>
                    <a:pt x="306" y="355"/>
                  </a:cubicBezTo>
                  <a:cubicBezTo>
                    <a:pt x="284" y="355"/>
                    <a:pt x="217" y="355"/>
                    <a:pt x="198" y="437"/>
                  </a:cubicBezTo>
                  <a:cubicBezTo>
                    <a:pt x="127" y="759"/>
                    <a:pt x="127" y="759"/>
                    <a:pt x="127" y="759"/>
                  </a:cubicBezTo>
                  <a:cubicBezTo>
                    <a:pt x="116" y="759"/>
                    <a:pt x="116" y="759"/>
                    <a:pt x="116" y="759"/>
                  </a:cubicBezTo>
                  <a:cubicBezTo>
                    <a:pt x="56" y="759"/>
                    <a:pt x="3" y="803"/>
                    <a:pt x="0" y="863"/>
                  </a:cubicBezTo>
                  <a:cubicBezTo>
                    <a:pt x="-4" y="927"/>
                    <a:pt x="48" y="983"/>
                    <a:pt x="112" y="983"/>
                  </a:cubicBezTo>
                  <a:cubicBezTo>
                    <a:pt x="123" y="983"/>
                    <a:pt x="123" y="983"/>
                    <a:pt x="123" y="983"/>
                  </a:cubicBezTo>
                  <a:cubicBezTo>
                    <a:pt x="123" y="1727"/>
                    <a:pt x="123" y="1727"/>
                    <a:pt x="123" y="1727"/>
                  </a:cubicBezTo>
                  <a:cubicBezTo>
                    <a:pt x="123" y="1821"/>
                    <a:pt x="198" y="1895"/>
                    <a:pt x="291" y="1895"/>
                  </a:cubicBezTo>
                  <a:cubicBezTo>
                    <a:pt x="306" y="1895"/>
                    <a:pt x="306" y="1895"/>
                    <a:pt x="306" y="1895"/>
                  </a:cubicBezTo>
                  <a:cubicBezTo>
                    <a:pt x="306" y="1989"/>
                    <a:pt x="306" y="1989"/>
                    <a:pt x="306" y="1989"/>
                  </a:cubicBezTo>
                  <a:cubicBezTo>
                    <a:pt x="306" y="2041"/>
                    <a:pt x="347" y="2082"/>
                    <a:pt x="396" y="2082"/>
                  </a:cubicBezTo>
                  <a:cubicBezTo>
                    <a:pt x="553" y="2082"/>
                    <a:pt x="553" y="2082"/>
                    <a:pt x="553" y="2082"/>
                  </a:cubicBezTo>
                  <a:cubicBezTo>
                    <a:pt x="605" y="2082"/>
                    <a:pt x="647" y="2041"/>
                    <a:pt x="647" y="1989"/>
                  </a:cubicBezTo>
                  <a:cubicBezTo>
                    <a:pt x="647" y="1895"/>
                    <a:pt x="647" y="1895"/>
                    <a:pt x="647" y="1895"/>
                  </a:cubicBezTo>
                  <a:cubicBezTo>
                    <a:pt x="1436" y="1895"/>
                    <a:pt x="1436" y="1895"/>
                    <a:pt x="1436" y="1895"/>
                  </a:cubicBezTo>
                  <a:cubicBezTo>
                    <a:pt x="1436" y="1989"/>
                    <a:pt x="1436" y="1989"/>
                    <a:pt x="1436" y="1989"/>
                  </a:cubicBezTo>
                  <a:cubicBezTo>
                    <a:pt x="1436" y="2041"/>
                    <a:pt x="1481" y="2082"/>
                    <a:pt x="1529" y="2082"/>
                  </a:cubicBezTo>
                  <a:cubicBezTo>
                    <a:pt x="1686" y="2082"/>
                    <a:pt x="1686" y="2082"/>
                    <a:pt x="1686" y="2082"/>
                  </a:cubicBezTo>
                  <a:cubicBezTo>
                    <a:pt x="1738" y="2082"/>
                    <a:pt x="1780" y="2041"/>
                    <a:pt x="1780" y="1993"/>
                  </a:cubicBezTo>
                  <a:cubicBezTo>
                    <a:pt x="1780" y="1895"/>
                    <a:pt x="1780" y="1895"/>
                    <a:pt x="1780" y="1895"/>
                  </a:cubicBezTo>
                  <a:cubicBezTo>
                    <a:pt x="1795" y="1895"/>
                    <a:pt x="1795" y="1895"/>
                    <a:pt x="1795" y="1895"/>
                  </a:cubicBezTo>
                  <a:cubicBezTo>
                    <a:pt x="1888" y="1895"/>
                    <a:pt x="1963" y="1821"/>
                    <a:pt x="1963" y="1727"/>
                  </a:cubicBezTo>
                  <a:cubicBezTo>
                    <a:pt x="1963" y="983"/>
                    <a:pt x="1963" y="983"/>
                    <a:pt x="1963" y="983"/>
                  </a:cubicBezTo>
                  <a:cubicBezTo>
                    <a:pt x="1974" y="983"/>
                    <a:pt x="1974" y="983"/>
                    <a:pt x="1974" y="983"/>
                  </a:cubicBezTo>
                  <a:cubicBezTo>
                    <a:pt x="2034" y="983"/>
                    <a:pt x="2086" y="934"/>
                    <a:pt x="2086" y="871"/>
                  </a:cubicBezTo>
                  <a:cubicBezTo>
                    <a:pt x="2086" y="815"/>
                    <a:pt x="2041" y="766"/>
                    <a:pt x="1985" y="759"/>
                  </a:cubicBezTo>
                  <a:moveTo>
                    <a:pt x="605" y="172"/>
                  </a:moveTo>
                  <a:lnTo>
                    <a:pt x="605" y="172"/>
                  </a:lnTo>
                  <a:cubicBezTo>
                    <a:pt x="605" y="112"/>
                    <a:pt x="658" y="59"/>
                    <a:pt x="721" y="59"/>
                  </a:cubicBezTo>
                  <a:cubicBezTo>
                    <a:pt x="1357" y="59"/>
                    <a:pt x="1357" y="59"/>
                    <a:pt x="1357" y="59"/>
                  </a:cubicBezTo>
                  <a:cubicBezTo>
                    <a:pt x="1421" y="59"/>
                    <a:pt x="1469" y="112"/>
                    <a:pt x="1469" y="172"/>
                  </a:cubicBezTo>
                  <a:cubicBezTo>
                    <a:pt x="1469" y="355"/>
                    <a:pt x="1469" y="355"/>
                    <a:pt x="1469" y="355"/>
                  </a:cubicBezTo>
                  <a:cubicBezTo>
                    <a:pt x="1387" y="355"/>
                    <a:pt x="1387" y="355"/>
                    <a:pt x="1387" y="355"/>
                  </a:cubicBezTo>
                  <a:cubicBezTo>
                    <a:pt x="1387" y="194"/>
                    <a:pt x="1387" y="194"/>
                    <a:pt x="1387" y="194"/>
                  </a:cubicBezTo>
                  <a:cubicBezTo>
                    <a:pt x="1387" y="164"/>
                    <a:pt x="1365" y="142"/>
                    <a:pt x="1338" y="142"/>
                  </a:cubicBezTo>
                  <a:cubicBezTo>
                    <a:pt x="1103" y="142"/>
                    <a:pt x="1103" y="142"/>
                    <a:pt x="1103" y="142"/>
                  </a:cubicBezTo>
                  <a:cubicBezTo>
                    <a:pt x="1088" y="142"/>
                    <a:pt x="1073" y="153"/>
                    <a:pt x="1073" y="168"/>
                  </a:cubicBezTo>
                  <a:cubicBezTo>
                    <a:pt x="1069" y="187"/>
                    <a:pt x="1084" y="201"/>
                    <a:pt x="1103" y="201"/>
                  </a:cubicBezTo>
                  <a:cubicBezTo>
                    <a:pt x="1327" y="201"/>
                    <a:pt x="1327" y="201"/>
                    <a:pt x="1327" y="201"/>
                  </a:cubicBezTo>
                  <a:cubicBezTo>
                    <a:pt x="1327" y="355"/>
                    <a:pt x="1327" y="355"/>
                    <a:pt x="1327" y="355"/>
                  </a:cubicBezTo>
                  <a:cubicBezTo>
                    <a:pt x="748" y="355"/>
                    <a:pt x="748" y="355"/>
                    <a:pt x="748" y="355"/>
                  </a:cubicBezTo>
                  <a:cubicBezTo>
                    <a:pt x="748" y="201"/>
                    <a:pt x="748" y="201"/>
                    <a:pt x="748" y="201"/>
                  </a:cubicBezTo>
                  <a:cubicBezTo>
                    <a:pt x="972" y="201"/>
                    <a:pt x="972" y="201"/>
                    <a:pt x="972" y="201"/>
                  </a:cubicBezTo>
                  <a:cubicBezTo>
                    <a:pt x="987" y="201"/>
                    <a:pt x="1002" y="190"/>
                    <a:pt x="1002" y="175"/>
                  </a:cubicBezTo>
                  <a:cubicBezTo>
                    <a:pt x="1006" y="157"/>
                    <a:pt x="991" y="142"/>
                    <a:pt x="972" y="142"/>
                  </a:cubicBezTo>
                  <a:cubicBezTo>
                    <a:pt x="740" y="142"/>
                    <a:pt x="740" y="142"/>
                    <a:pt x="740" y="142"/>
                  </a:cubicBezTo>
                  <a:cubicBezTo>
                    <a:pt x="710" y="142"/>
                    <a:pt x="688" y="164"/>
                    <a:pt x="688" y="194"/>
                  </a:cubicBezTo>
                  <a:cubicBezTo>
                    <a:pt x="688" y="355"/>
                    <a:pt x="688" y="355"/>
                    <a:pt x="688" y="355"/>
                  </a:cubicBezTo>
                  <a:cubicBezTo>
                    <a:pt x="605" y="355"/>
                    <a:pt x="605" y="355"/>
                    <a:pt x="605" y="355"/>
                  </a:cubicBezTo>
                  <a:cubicBezTo>
                    <a:pt x="605" y="172"/>
                    <a:pt x="605" y="172"/>
                    <a:pt x="605" y="172"/>
                  </a:cubicBezTo>
                  <a:moveTo>
                    <a:pt x="254" y="448"/>
                  </a:moveTo>
                  <a:lnTo>
                    <a:pt x="254" y="448"/>
                  </a:lnTo>
                  <a:cubicBezTo>
                    <a:pt x="262" y="426"/>
                    <a:pt x="269" y="418"/>
                    <a:pt x="302" y="418"/>
                  </a:cubicBezTo>
                  <a:cubicBezTo>
                    <a:pt x="1806" y="418"/>
                    <a:pt x="1806" y="418"/>
                    <a:pt x="1806" y="418"/>
                  </a:cubicBezTo>
                  <a:cubicBezTo>
                    <a:pt x="1840" y="418"/>
                    <a:pt x="1851" y="426"/>
                    <a:pt x="1854" y="448"/>
                  </a:cubicBezTo>
                  <a:cubicBezTo>
                    <a:pt x="1922" y="759"/>
                    <a:pt x="1922" y="759"/>
                    <a:pt x="1922" y="759"/>
                  </a:cubicBezTo>
                  <a:cubicBezTo>
                    <a:pt x="1750" y="759"/>
                    <a:pt x="1750" y="759"/>
                    <a:pt x="1750" y="759"/>
                  </a:cubicBezTo>
                  <a:cubicBezTo>
                    <a:pt x="1750" y="729"/>
                    <a:pt x="1724" y="703"/>
                    <a:pt x="1690" y="703"/>
                  </a:cubicBezTo>
                  <a:cubicBezTo>
                    <a:pt x="1533" y="703"/>
                    <a:pt x="1533" y="703"/>
                    <a:pt x="1533" y="703"/>
                  </a:cubicBezTo>
                  <a:cubicBezTo>
                    <a:pt x="1499" y="703"/>
                    <a:pt x="1473" y="729"/>
                    <a:pt x="1473" y="759"/>
                  </a:cubicBezTo>
                  <a:cubicBezTo>
                    <a:pt x="609" y="759"/>
                    <a:pt x="609" y="759"/>
                    <a:pt x="609" y="759"/>
                  </a:cubicBezTo>
                  <a:cubicBezTo>
                    <a:pt x="609" y="729"/>
                    <a:pt x="583" y="703"/>
                    <a:pt x="549" y="703"/>
                  </a:cubicBezTo>
                  <a:cubicBezTo>
                    <a:pt x="392" y="703"/>
                    <a:pt x="392" y="703"/>
                    <a:pt x="392" y="703"/>
                  </a:cubicBezTo>
                  <a:cubicBezTo>
                    <a:pt x="359" y="703"/>
                    <a:pt x="333" y="729"/>
                    <a:pt x="333" y="759"/>
                  </a:cubicBezTo>
                  <a:cubicBezTo>
                    <a:pt x="187" y="759"/>
                    <a:pt x="187" y="759"/>
                    <a:pt x="187" y="759"/>
                  </a:cubicBezTo>
                  <a:lnTo>
                    <a:pt x="254" y="448"/>
                  </a:lnTo>
                  <a:moveTo>
                    <a:pt x="1533" y="762"/>
                  </a:moveTo>
                  <a:lnTo>
                    <a:pt x="1533" y="762"/>
                  </a:lnTo>
                  <a:cubicBezTo>
                    <a:pt x="1686" y="762"/>
                    <a:pt x="1686" y="762"/>
                    <a:pt x="1686" y="762"/>
                  </a:cubicBezTo>
                  <a:cubicBezTo>
                    <a:pt x="1686" y="979"/>
                    <a:pt x="1686" y="979"/>
                    <a:pt x="1686" y="979"/>
                  </a:cubicBezTo>
                  <a:cubicBezTo>
                    <a:pt x="1533" y="979"/>
                    <a:pt x="1533" y="979"/>
                    <a:pt x="1533" y="979"/>
                  </a:cubicBezTo>
                  <a:lnTo>
                    <a:pt x="1533" y="762"/>
                  </a:lnTo>
                  <a:moveTo>
                    <a:pt x="396" y="762"/>
                  </a:moveTo>
                  <a:lnTo>
                    <a:pt x="396" y="762"/>
                  </a:lnTo>
                  <a:cubicBezTo>
                    <a:pt x="549" y="762"/>
                    <a:pt x="549" y="762"/>
                    <a:pt x="549" y="762"/>
                  </a:cubicBezTo>
                  <a:cubicBezTo>
                    <a:pt x="549" y="979"/>
                    <a:pt x="549" y="979"/>
                    <a:pt x="549" y="979"/>
                  </a:cubicBezTo>
                  <a:cubicBezTo>
                    <a:pt x="396" y="979"/>
                    <a:pt x="396" y="979"/>
                    <a:pt x="396" y="979"/>
                  </a:cubicBezTo>
                  <a:lnTo>
                    <a:pt x="396" y="762"/>
                  </a:lnTo>
                  <a:moveTo>
                    <a:pt x="59" y="871"/>
                  </a:moveTo>
                  <a:lnTo>
                    <a:pt x="59" y="871"/>
                  </a:lnTo>
                  <a:cubicBezTo>
                    <a:pt x="59" y="845"/>
                    <a:pt x="82" y="822"/>
                    <a:pt x="112" y="822"/>
                  </a:cubicBezTo>
                  <a:cubicBezTo>
                    <a:pt x="149" y="822"/>
                    <a:pt x="149" y="822"/>
                    <a:pt x="149" y="822"/>
                  </a:cubicBezTo>
                  <a:lnTo>
                    <a:pt x="149" y="822"/>
                  </a:lnTo>
                  <a:cubicBezTo>
                    <a:pt x="333" y="822"/>
                    <a:pt x="333" y="822"/>
                    <a:pt x="333" y="822"/>
                  </a:cubicBezTo>
                  <a:cubicBezTo>
                    <a:pt x="333" y="923"/>
                    <a:pt x="333" y="923"/>
                    <a:pt x="333" y="923"/>
                  </a:cubicBezTo>
                  <a:cubicBezTo>
                    <a:pt x="112" y="923"/>
                    <a:pt x="112" y="923"/>
                    <a:pt x="112" y="923"/>
                  </a:cubicBezTo>
                  <a:cubicBezTo>
                    <a:pt x="82" y="923"/>
                    <a:pt x="59" y="901"/>
                    <a:pt x="59" y="871"/>
                  </a:cubicBezTo>
                  <a:moveTo>
                    <a:pt x="587" y="1993"/>
                  </a:moveTo>
                  <a:lnTo>
                    <a:pt x="587" y="1993"/>
                  </a:lnTo>
                  <a:cubicBezTo>
                    <a:pt x="587" y="2007"/>
                    <a:pt x="572" y="2022"/>
                    <a:pt x="553" y="2022"/>
                  </a:cubicBezTo>
                  <a:cubicBezTo>
                    <a:pt x="396" y="2022"/>
                    <a:pt x="396" y="2022"/>
                    <a:pt x="396" y="2022"/>
                  </a:cubicBezTo>
                  <a:cubicBezTo>
                    <a:pt x="381" y="2022"/>
                    <a:pt x="366" y="2007"/>
                    <a:pt x="366" y="1993"/>
                  </a:cubicBezTo>
                  <a:cubicBezTo>
                    <a:pt x="366" y="1895"/>
                    <a:pt x="366" y="1895"/>
                    <a:pt x="366" y="1895"/>
                  </a:cubicBezTo>
                  <a:cubicBezTo>
                    <a:pt x="587" y="1895"/>
                    <a:pt x="587" y="1895"/>
                    <a:pt x="587" y="1895"/>
                  </a:cubicBezTo>
                  <a:cubicBezTo>
                    <a:pt x="587" y="1993"/>
                    <a:pt x="587" y="1993"/>
                    <a:pt x="587" y="1993"/>
                  </a:cubicBezTo>
                  <a:moveTo>
                    <a:pt x="1720" y="1993"/>
                  </a:moveTo>
                  <a:lnTo>
                    <a:pt x="1720" y="1993"/>
                  </a:lnTo>
                  <a:cubicBezTo>
                    <a:pt x="1720" y="2007"/>
                    <a:pt x="1705" y="2022"/>
                    <a:pt x="1686" y="2022"/>
                  </a:cubicBezTo>
                  <a:cubicBezTo>
                    <a:pt x="1529" y="2022"/>
                    <a:pt x="1529" y="2022"/>
                    <a:pt x="1529" y="2022"/>
                  </a:cubicBezTo>
                  <a:cubicBezTo>
                    <a:pt x="1514" y="2022"/>
                    <a:pt x="1499" y="2007"/>
                    <a:pt x="1499" y="1993"/>
                  </a:cubicBezTo>
                  <a:cubicBezTo>
                    <a:pt x="1499" y="1895"/>
                    <a:pt x="1499" y="1895"/>
                    <a:pt x="1499" y="1895"/>
                  </a:cubicBezTo>
                  <a:cubicBezTo>
                    <a:pt x="1720" y="1895"/>
                    <a:pt x="1720" y="1895"/>
                    <a:pt x="1720" y="1895"/>
                  </a:cubicBezTo>
                  <a:lnTo>
                    <a:pt x="1720" y="1993"/>
                  </a:lnTo>
                  <a:moveTo>
                    <a:pt x="1903" y="1727"/>
                  </a:moveTo>
                  <a:lnTo>
                    <a:pt x="1903" y="1727"/>
                  </a:lnTo>
                  <a:cubicBezTo>
                    <a:pt x="1903" y="1787"/>
                    <a:pt x="1854" y="1835"/>
                    <a:pt x="1795" y="1835"/>
                  </a:cubicBezTo>
                  <a:cubicBezTo>
                    <a:pt x="291" y="1835"/>
                    <a:pt x="291" y="1835"/>
                    <a:pt x="291" y="1835"/>
                  </a:cubicBezTo>
                  <a:cubicBezTo>
                    <a:pt x="232" y="1835"/>
                    <a:pt x="183" y="1787"/>
                    <a:pt x="183" y="1727"/>
                  </a:cubicBezTo>
                  <a:cubicBezTo>
                    <a:pt x="183" y="983"/>
                    <a:pt x="183" y="983"/>
                    <a:pt x="183" y="983"/>
                  </a:cubicBezTo>
                  <a:cubicBezTo>
                    <a:pt x="336" y="983"/>
                    <a:pt x="336" y="983"/>
                    <a:pt x="336" y="983"/>
                  </a:cubicBezTo>
                  <a:cubicBezTo>
                    <a:pt x="336" y="1017"/>
                    <a:pt x="362" y="1039"/>
                    <a:pt x="396" y="1039"/>
                  </a:cubicBezTo>
                  <a:cubicBezTo>
                    <a:pt x="553" y="1039"/>
                    <a:pt x="553" y="1039"/>
                    <a:pt x="553" y="1039"/>
                  </a:cubicBezTo>
                  <a:cubicBezTo>
                    <a:pt x="587" y="1039"/>
                    <a:pt x="613" y="1017"/>
                    <a:pt x="613" y="983"/>
                  </a:cubicBezTo>
                  <a:cubicBezTo>
                    <a:pt x="961" y="983"/>
                    <a:pt x="961" y="983"/>
                    <a:pt x="961" y="983"/>
                  </a:cubicBezTo>
                  <a:cubicBezTo>
                    <a:pt x="976" y="983"/>
                    <a:pt x="991" y="972"/>
                    <a:pt x="991" y="957"/>
                  </a:cubicBezTo>
                  <a:cubicBezTo>
                    <a:pt x="995" y="938"/>
                    <a:pt x="980" y="923"/>
                    <a:pt x="961" y="923"/>
                  </a:cubicBezTo>
                  <a:cubicBezTo>
                    <a:pt x="609" y="923"/>
                    <a:pt x="609" y="923"/>
                    <a:pt x="609" y="923"/>
                  </a:cubicBezTo>
                  <a:cubicBezTo>
                    <a:pt x="609" y="822"/>
                    <a:pt x="609" y="822"/>
                    <a:pt x="609" y="822"/>
                  </a:cubicBezTo>
                  <a:cubicBezTo>
                    <a:pt x="1469" y="822"/>
                    <a:pt x="1469" y="822"/>
                    <a:pt x="1469" y="822"/>
                  </a:cubicBezTo>
                  <a:cubicBezTo>
                    <a:pt x="1469" y="923"/>
                    <a:pt x="1469" y="923"/>
                    <a:pt x="1469" y="923"/>
                  </a:cubicBezTo>
                  <a:cubicBezTo>
                    <a:pt x="1107" y="923"/>
                    <a:pt x="1107" y="923"/>
                    <a:pt x="1107" y="923"/>
                  </a:cubicBezTo>
                  <a:cubicBezTo>
                    <a:pt x="1088" y="923"/>
                    <a:pt x="1077" y="934"/>
                    <a:pt x="1073" y="949"/>
                  </a:cubicBezTo>
                  <a:cubicBezTo>
                    <a:pt x="1073" y="968"/>
                    <a:pt x="1084" y="983"/>
                    <a:pt x="1103" y="983"/>
                  </a:cubicBezTo>
                  <a:cubicBezTo>
                    <a:pt x="1469" y="983"/>
                    <a:pt x="1469" y="983"/>
                    <a:pt x="1469" y="983"/>
                  </a:cubicBezTo>
                  <a:cubicBezTo>
                    <a:pt x="1473" y="1017"/>
                    <a:pt x="1499" y="1039"/>
                    <a:pt x="1529" y="1039"/>
                  </a:cubicBezTo>
                  <a:cubicBezTo>
                    <a:pt x="1690" y="1039"/>
                    <a:pt x="1690" y="1039"/>
                    <a:pt x="1690" y="1039"/>
                  </a:cubicBezTo>
                  <a:cubicBezTo>
                    <a:pt x="1720" y="1039"/>
                    <a:pt x="1746" y="1017"/>
                    <a:pt x="1750" y="983"/>
                  </a:cubicBezTo>
                  <a:cubicBezTo>
                    <a:pt x="1903" y="983"/>
                    <a:pt x="1903" y="983"/>
                    <a:pt x="1903" y="983"/>
                  </a:cubicBezTo>
                  <a:lnTo>
                    <a:pt x="1903" y="1727"/>
                  </a:lnTo>
                  <a:moveTo>
                    <a:pt x="1970" y="923"/>
                  </a:moveTo>
                  <a:lnTo>
                    <a:pt x="1970" y="923"/>
                  </a:lnTo>
                  <a:cubicBezTo>
                    <a:pt x="1746" y="923"/>
                    <a:pt x="1746" y="923"/>
                    <a:pt x="1746" y="923"/>
                  </a:cubicBezTo>
                  <a:cubicBezTo>
                    <a:pt x="1746" y="822"/>
                    <a:pt x="1746" y="822"/>
                    <a:pt x="1746" y="822"/>
                  </a:cubicBezTo>
                  <a:cubicBezTo>
                    <a:pt x="1959" y="822"/>
                    <a:pt x="1959" y="822"/>
                    <a:pt x="1959" y="822"/>
                  </a:cubicBezTo>
                  <a:lnTo>
                    <a:pt x="1959" y="822"/>
                  </a:lnTo>
                  <a:lnTo>
                    <a:pt x="1959" y="822"/>
                  </a:lnTo>
                  <a:cubicBezTo>
                    <a:pt x="1967" y="822"/>
                    <a:pt x="1967" y="822"/>
                    <a:pt x="1967" y="822"/>
                  </a:cubicBezTo>
                  <a:cubicBezTo>
                    <a:pt x="1993" y="822"/>
                    <a:pt x="2015" y="837"/>
                    <a:pt x="2019" y="863"/>
                  </a:cubicBezTo>
                  <a:cubicBezTo>
                    <a:pt x="2027" y="893"/>
                    <a:pt x="2000" y="923"/>
                    <a:pt x="1970" y="9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21" name="Google Shape;921;p44"/>
            <p:cNvSpPr/>
            <p:nvPr/>
          </p:nvSpPr>
          <p:spPr>
            <a:xfrm>
              <a:off x="6820727" y="2352709"/>
              <a:ext cx="136786" cy="136784"/>
            </a:xfrm>
            <a:custGeom>
              <a:avLst/>
              <a:gdLst/>
              <a:ahLst/>
              <a:cxnLst/>
              <a:rect l="l" t="t" r="r" b="b"/>
              <a:pathLst>
                <a:path w="580" h="580" extrusionOk="0">
                  <a:moveTo>
                    <a:pt x="288" y="0"/>
                  </a:moveTo>
                  <a:lnTo>
                    <a:pt x="288" y="0"/>
                  </a:lnTo>
                  <a:cubicBezTo>
                    <a:pt x="131" y="0"/>
                    <a:pt x="0" y="131"/>
                    <a:pt x="0" y="288"/>
                  </a:cubicBezTo>
                  <a:cubicBezTo>
                    <a:pt x="0" y="449"/>
                    <a:pt x="131" y="580"/>
                    <a:pt x="288" y="580"/>
                  </a:cubicBezTo>
                  <a:cubicBezTo>
                    <a:pt x="449" y="580"/>
                    <a:pt x="580" y="449"/>
                    <a:pt x="580" y="288"/>
                  </a:cubicBezTo>
                  <a:cubicBezTo>
                    <a:pt x="580" y="131"/>
                    <a:pt x="449" y="0"/>
                    <a:pt x="288" y="0"/>
                  </a:cubicBezTo>
                  <a:moveTo>
                    <a:pt x="288" y="517"/>
                  </a:moveTo>
                  <a:lnTo>
                    <a:pt x="288" y="517"/>
                  </a:lnTo>
                  <a:cubicBezTo>
                    <a:pt x="165" y="517"/>
                    <a:pt x="60" y="416"/>
                    <a:pt x="60" y="288"/>
                  </a:cubicBezTo>
                  <a:cubicBezTo>
                    <a:pt x="60" y="165"/>
                    <a:pt x="165" y="60"/>
                    <a:pt x="288" y="60"/>
                  </a:cubicBezTo>
                  <a:cubicBezTo>
                    <a:pt x="416" y="60"/>
                    <a:pt x="516" y="165"/>
                    <a:pt x="516" y="288"/>
                  </a:cubicBezTo>
                  <a:cubicBezTo>
                    <a:pt x="516" y="416"/>
                    <a:pt x="416" y="517"/>
                    <a:pt x="288" y="51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22" name="Google Shape;922;p44"/>
            <p:cNvSpPr/>
            <p:nvPr/>
          </p:nvSpPr>
          <p:spPr>
            <a:xfrm>
              <a:off x="6871432" y="2383603"/>
              <a:ext cx="35140" cy="74288"/>
            </a:xfrm>
            <a:custGeom>
              <a:avLst/>
              <a:gdLst/>
              <a:ahLst/>
              <a:cxnLst/>
              <a:rect l="l" t="t" r="r" b="b"/>
              <a:pathLst>
                <a:path w="149" h="315" extrusionOk="0">
                  <a:moveTo>
                    <a:pt x="111" y="128"/>
                  </a:moveTo>
                  <a:lnTo>
                    <a:pt x="111" y="128"/>
                  </a:lnTo>
                  <a:cubicBezTo>
                    <a:pt x="85" y="128"/>
                    <a:pt x="85" y="128"/>
                    <a:pt x="85" y="128"/>
                  </a:cubicBezTo>
                  <a:cubicBezTo>
                    <a:pt x="137" y="49"/>
                    <a:pt x="137" y="49"/>
                    <a:pt x="137" y="49"/>
                  </a:cubicBezTo>
                  <a:cubicBezTo>
                    <a:pt x="148" y="34"/>
                    <a:pt x="144" y="16"/>
                    <a:pt x="129" y="4"/>
                  </a:cubicBezTo>
                  <a:cubicBezTo>
                    <a:pt x="114" y="-3"/>
                    <a:pt x="96" y="0"/>
                    <a:pt x="88" y="12"/>
                  </a:cubicBezTo>
                  <a:cubicBezTo>
                    <a:pt x="10" y="124"/>
                    <a:pt x="10" y="124"/>
                    <a:pt x="10" y="124"/>
                  </a:cubicBezTo>
                  <a:cubicBezTo>
                    <a:pt x="6" y="131"/>
                    <a:pt x="-5" y="150"/>
                    <a:pt x="2" y="169"/>
                  </a:cubicBezTo>
                  <a:cubicBezTo>
                    <a:pt x="10" y="176"/>
                    <a:pt x="17" y="188"/>
                    <a:pt x="40" y="188"/>
                  </a:cubicBezTo>
                  <a:cubicBezTo>
                    <a:pt x="66" y="188"/>
                    <a:pt x="66" y="188"/>
                    <a:pt x="66" y="188"/>
                  </a:cubicBezTo>
                  <a:cubicBezTo>
                    <a:pt x="14" y="266"/>
                    <a:pt x="14" y="266"/>
                    <a:pt x="14" y="266"/>
                  </a:cubicBezTo>
                  <a:cubicBezTo>
                    <a:pt x="2" y="281"/>
                    <a:pt x="6" y="299"/>
                    <a:pt x="21" y="311"/>
                  </a:cubicBezTo>
                  <a:cubicBezTo>
                    <a:pt x="25" y="315"/>
                    <a:pt x="32" y="315"/>
                    <a:pt x="36" y="315"/>
                  </a:cubicBezTo>
                  <a:cubicBezTo>
                    <a:pt x="47" y="315"/>
                    <a:pt x="54" y="311"/>
                    <a:pt x="62" y="299"/>
                  </a:cubicBezTo>
                  <a:cubicBezTo>
                    <a:pt x="141" y="191"/>
                    <a:pt x="141" y="191"/>
                    <a:pt x="141" y="191"/>
                  </a:cubicBezTo>
                  <a:cubicBezTo>
                    <a:pt x="144" y="184"/>
                    <a:pt x="156" y="165"/>
                    <a:pt x="144" y="146"/>
                  </a:cubicBezTo>
                  <a:cubicBezTo>
                    <a:pt x="141" y="139"/>
                    <a:pt x="133" y="128"/>
                    <a:pt x="111" y="12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23" name="Google Shape;923;p44"/>
          <p:cNvGrpSpPr/>
          <p:nvPr/>
        </p:nvGrpSpPr>
        <p:grpSpPr>
          <a:xfrm>
            <a:off x="1073418" y="2791717"/>
            <a:ext cx="481816" cy="490537"/>
            <a:chOff x="1066765" y="2731462"/>
            <a:chExt cx="481816" cy="490537"/>
          </a:xfrm>
        </p:grpSpPr>
        <p:sp>
          <p:nvSpPr>
            <p:cNvPr id="924" name="Google Shape;924;p44"/>
            <p:cNvSpPr/>
            <p:nvPr/>
          </p:nvSpPr>
          <p:spPr>
            <a:xfrm>
              <a:off x="1209447" y="2871312"/>
              <a:ext cx="140795" cy="201875"/>
            </a:xfrm>
            <a:custGeom>
              <a:avLst/>
              <a:gdLst/>
              <a:ahLst/>
              <a:cxnLst/>
              <a:rect l="l" t="t" r="r" b="b"/>
              <a:pathLst>
                <a:path w="597" h="856" extrusionOk="0">
                  <a:moveTo>
                    <a:pt x="394" y="4"/>
                  </a:moveTo>
                  <a:lnTo>
                    <a:pt x="394" y="4"/>
                  </a:lnTo>
                  <a:cubicBezTo>
                    <a:pt x="360" y="-11"/>
                    <a:pt x="334" y="26"/>
                    <a:pt x="311" y="56"/>
                  </a:cubicBezTo>
                  <a:cubicBezTo>
                    <a:pt x="27" y="427"/>
                    <a:pt x="27" y="427"/>
                    <a:pt x="27" y="427"/>
                  </a:cubicBezTo>
                  <a:cubicBezTo>
                    <a:pt x="12" y="445"/>
                    <a:pt x="-10" y="475"/>
                    <a:pt x="5" y="501"/>
                  </a:cubicBezTo>
                  <a:cubicBezTo>
                    <a:pt x="16" y="527"/>
                    <a:pt x="50" y="527"/>
                    <a:pt x="64" y="527"/>
                  </a:cubicBezTo>
                  <a:cubicBezTo>
                    <a:pt x="244" y="527"/>
                    <a:pt x="244" y="527"/>
                    <a:pt x="244" y="527"/>
                  </a:cubicBezTo>
                  <a:cubicBezTo>
                    <a:pt x="248" y="527"/>
                    <a:pt x="248" y="527"/>
                    <a:pt x="251" y="527"/>
                  </a:cubicBezTo>
                  <a:cubicBezTo>
                    <a:pt x="251" y="531"/>
                    <a:pt x="248" y="531"/>
                    <a:pt x="248" y="535"/>
                  </a:cubicBezTo>
                  <a:cubicBezTo>
                    <a:pt x="188" y="784"/>
                    <a:pt x="188" y="784"/>
                    <a:pt x="188" y="784"/>
                  </a:cubicBezTo>
                  <a:cubicBezTo>
                    <a:pt x="180" y="818"/>
                    <a:pt x="184" y="840"/>
                    <a:pt x="206" y="852"/>
                  </a:cubicBezTo>
                  <a:cubicBezTo>
                    <a:pt x="210" y="852"/>
                    <a:pt x="218" y="856"/>
                    <a:pt x="222" y="856"/>
                  </a:cubicBezTo>
                  <a:cubicBezTo>
                    <a:pt x="251" y="856"/>
                    <a:pt x="274" y="822"/>
                    <a:pt x="285" y="811"/>
                  </a:cubicBezTo>
                  <a:cubicBezTo>
                    <a:pt x="569" y="438"/>
                    <a:pt x="569" y="438"/>
                    <a:pt x="569" y="438"/>
                  </a:cubicBezTo>
                  <a:cubicBezTo>
                    <a:pt x="584" y="419"/>
                    <a:pt x="607" y="389"/>
                    <a:pt x="592" y="363"/>
                  </a:cubicBezTo>
                  <a:cubicBezTo>
                    <a:pt x="581" y="337"/>
                    <a:pt x="543" y="337"/>
                    <a:pt x="532" y="337"/>
                  </a:cubicBezTo>
                  <a:cubicBezTo>
                    <a:pt x="345" y="337"/>
                    <a:pt x="345" y="337"/>
                    <a:pt x="345" y="337"/>
                  </a:cubicBezTo>
                  <a:cubicBezTo>
                    <a:pt x="409" y="79"/>
                    <a:pt x="409" y="79"/>
                    <a:pt x="409" y="79"/>
                  </a:cubicBezTo>
                  <a:cubicBezTo>
                    <a:pt x="412" y="60"/>
                    <a:pt x="423" y="19"/>
                    <a:pt x="394" y="4"/>
                  </a:cubicBezTo>
                  <a:moveTo>
                    <a:pt x="525" y="396"/>
                  </a:moveTo>
                  <a:lnTo>
                    <a:pt x="525" y="396"/>
                  </a:lnTo>
                  <a:cubicBezTo>
                    <a:pt x="525" y="400"/>
                    <a:pt x="525" y="400"/>
                    <a:pt x="525" y="400"/>
                  </a:cubicBezTo>
                  <a:cubicBezTo>
                    <a:pt x="266" y="736"/>
                    <a:pt x="266" y="736"/>
                    <a:pt x="266" y="736"/>
                  </a:cubicBezTo>
                  <a:cubicBezTo>
                    <a:pt x="311" y="550"/>
                    <a:pt x="311" y="550"/>
                    <a:pt x="311" y="550"/>
                  </a:cubicBezTo>
                  <a:cubicBezTo>
                    <a:pt x="315" y="531"/>
                    <a:pt x="319" y="509"/>
                    <a:pt x="304" y="490"/>
                  </a:cubicBezTo>
                  <a:cubicBezTo>
                    <a:pt x="289" y="471"/>
                    <a:pt x="262" y="467"/>
                    <a:pt x="248" y="467"/>
                  </a:cubicBezTo>
                  <a:cubicBezTo>
                    <a:pt x="76" y="467"/>
                    <a:pt x="76" y="467"/>
                    <a:pt x="76" y="467"/>
                  </a:cubicBezTo>
                  <a:cubicBezTo>
                    <a:pt x="76" y="467"/>
                    <a:pt x="79" y="467"/>
                    <a:pt x="79" y="464"/>
                  </a:cubicBezTo>
                  <a:cubicBezTo>
                    <a:pt x="338" y="127"/>
                    <a:pt x="338" y="127"/>
                    <a:pt x="338" y="127"/>
                  </a:cubicBezTo>
                  <a:cubicBezTo>
                    <a:pt x="289" y="326"/>
                    <a:pt x="289" y="326"/>
                    <a:pt x="289" y="326"/>
                  </a:cubicBezTo>
                  <a:cubicBezTo>
                    <a:pt x="285" y="340"/>
                    <a:pt x="278" y="363"/>
                    <a:pt x="293" y="382"/>
                  </a:cubicBezTo>
                  <a:cubicBezTo>
                    <a:pt x="307" y="396"/>
                    <a:pt x="334" y="396"/>
                    <a:pt x="349" y="396"/>
                  </a:cubicBezTo>
                  <a:cubicBezTo>
                    <a:pt x="525" y="396"/>
                    <a:pt x="525" y="396"/>
                    <a:pt x="525" y="39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25" name="Google Shape;925;p44"/>
            <p:cNvSpPr/>
            <p:nvPr/>
          </p:nvSpPr>
          <p:spPr>
            <a:xfrm>
              <a:off x="1066765" y="2731462"/>
              <a:ext cx="481816" cy="490537"/>
            </a:xfrm>
            <a:custGeom>
              <a:avLst/>
              <a:gdLst/>
              <a:ahLst/>
              <a:cxnLst/>
              <a:rect l="l" t="t" r="r" b="b"/>
              <a:pathLst>
                <a:path w="2043" h="2080" extrusionOk="0">
                  <a:moveTo>
                    <a:pt x="1941" y="1804"/>
                  </a:moveTo>
                  <a:lnTo>
                    <a:pt x="1941" y="1804"/>
                  </a:lnTo>
                  <a:cubicBezTo>
                    <a:pt x="1728" y="1804"/>
                    <a:pt x="1728" y="1804"/>
                    <a:pt x="1728" y="1804"/>
                  </a:cubicBezTo>
                  <a:cubicBezTo>
                    <a:pt x="1728" y="1654"/>
                    <a:pt x="1728" y="1654"/>
                    <a:pt x="1728" y="1654"/>
                  </a:cubicBezTo>
                  <a:cubicBezTo>
                    <a:pt x="1941" y="1654"/>
                    <a:pt x="1941" y="1654"/>
                    <a:pt x="1941" y="1654"/>
                  </a:cubicBezTo>
                  <a:cubicBezTo>
                    <a:pt x="2001" y="1654"/>
                    <a:pt x="2049" y="1605"/>
                    <a:pt x="2042" y="1546"/>
                  </a:cubicBezTo>
                  <a:cubicBezTo>
                    <a:pt x="2038" y="1493"/>
                    <a:pt x="1997" y="1452"/>
                    <a:pt x="1941" y="1452"/>
                  </a:cubicBezTo>
                  <a:cubicBezTo>
                    <a:pt x="1724" y="1452"/>
                    <a:pt x="1724" y="1452"/>
                    <a:pt x="1724" y="1452"/>
                  </a:cubicBezTo>
                  <a:cubicBezTo>
                    <a:pt x="1724" y="1441"/>
                    <a:pt x="1724" y="1441"/>
                    <a:pt x="1724" y="1441"/>
                  </a:cubicBezTo>
                  <a:cubicBezTo>
                    <a:pt x="1724" y="1404"/>
                    <a:pt x="1698" y="1377"/>
                    <a:pt x="1664" y="1377"/>
                  </a:cubicBezTo>
                  <a:cubicBezTo>
                    <a:pt x="1642" y="1377"/>
                    <a:pt x="1642" y="1377"/>
                    <a:pt x="1642" y="1377"/>
                  </a:cubicBezTo>
                  <a:cubicBezTo>
                    <a:pt x="1642" y="1027"/>
                    <a:pt x="1642" y="1027"/>
                    <a:pt x="1642" y="1027"/>
                  </a:cubicBezTo>
                  <a:cubicBezTo>
                    <a:pt x="1690" y="1060"/>
                    <a:pt x="1754" y="1057"/>
                    <a:pt x="1799" y="1016"/>
                  </a:cubicBezTo>
                  <a:cubicBezTo>
                    <a:pt x="1844" y="971"/>
                    <a:pt x="1844" y="896"/>
                    <a:pt x="1799" y="851"/>
                  </a:cubicBezTo>
                  <a:cubicBezTo>
                    <a:pt x="1593" y="653"/>
                    <a:pt x="1593" y="653"/>
                    <a:pt x="1593" y="653"/>
                  </a:cubicBezTo>
                  <a:cubicBezTo>
                    <a:pt x="1593" y="227"/>
                    <a:pt x="1593" y="227"/>
                    <a:pt x="1593" y="227"/>
                  </a:cubicBezTo>
                  <a:cubicBezTo>
                    <a:pt x="1612" y="227"/>
                    <a:pt x="1612" y="227"/>
                    <a:pt x="1612" y="227"/>
                  </a:cubicBezTo>
                  <a:cubicBezTo>
                    <a:pt x="1649" y="227"/>
                    <a:pt x="1679" y="197"/>
                    <a:pt x="1679" y="159"/>
                  </a:cubicBezTo>
                  <a:cubicBezTo>
                    <a:pt x="1679" y="66"/>
                    <a:pt x="1679" y="66"/>
                    <a:pt x="1679" y="66"/>
                  </a:cubicBezTo>
                  <a:cubicBezTo>
                    <a:pt x="1679" y="32"/>
                    <a:pt x="1649" y="2"/>
                    <a:pt x="1612" y="2"/>
                  </a:cubicBezTo>
                  <a:cubicBezTo>
                    <a:pt x="1320" y="2"/>
                    <a:pt x="1320" y="2"/>
                    <a:pt x="1320" y="2"/>
                  </a:cubicBezTo>
                  <a:cubicBezTo>
                    <a:pt x="1283" y="2"/>
                    <a:pt x="1253" y="32"/>
                    <a:pt x="1253" y="66"/>
                  </a:cubicBezTo>
                  <a:cubicBezTo>
                    <a:pt x="1253" y="159"/>
                    <a:pt x="1253" y="159"/>
                    <a:pt x="1253" y="159"/>
                  </a:cubicBezTo>
                  <a:cubicBezTo>
                    <a:pt x="1253" y="197"/>
                    <a:pt x="1283" y="227"/>
                    <a:pt x="1320" y="227"/>
                  </a:cubicBezTo>
                  <a:cubicBezTo>
                    <a:pt x="1339" y="227"/>
                    <a:pt x="1339" y="227"/>
                    <a:pt x="1339" y="227"/>
                  </a:cubicBezTo>
                  <a:cubicBezTo>
                    <a:pt x="1339" y="391"/>
                    <a:pt x="1339" y="391"/>
                    <a:pt x="1339" y="391"/>
                  </a:cubicBezTo>
                  <a:cubicBezTo>
                    <a:pt x="972" y="28"/>
                    <a:pt x="972" y="28"/>
                    <a:pt x="972" y="28"/>
                  </a:cubicBezTo>
                  <a:cubicBezTo>
                    <a:pt x="939" y="-9"/>
                    <a:pt x="890" y="-9"/>
                    <a:pt x="856" y="28"/>
                  </a:cubicBezTo>
                  <a:cubicBezTo>
                    <a:pt x="34" y="851"/>
                    <a:pt x="34" y="851"/>
                    <a:pt x="34" y="851"/>
                  </a:cubicBezTo>
                  <a:cubicBezTo>
                    <a:pt x="11" y="874"/>
                    <a:pt x="0" y="904"/>
                    <a:pt x="0" y="933"/>
                  </a:cubicBezTo>
                  <a:cubicBezTo>
                    <a:pt x="0" y="964"/>
                    <a:pt x="11" y="993"/>
                    <a:pt x="34" y="1016"/>
                  </a:cubicBezTo>
                  <a:cubicBezTo>
                    <a:pt x="56" y="1038"/>
                    <a:pt x="86" y="1049"/>
                    <a:pt x="116" y="1049"/>
                  </a:cubicBezTo>
                  <a:cubicBezTo>
                    <a:pt x="142" y="1049"/>
                    <a:pt x="165" y="1042"/>
                    <a:pt x="183" y="1027"/>
                  </a:cubicBezTo>
                  <a:cubicBezTo>
                    <a:pt x="183" y="1143"/>
                    <a:pt x="183" y="1143"/>
                    <a:pt x="183" y="1143"/>
                  </a:cubicBezTo>
                  <a:cubicBezTo>
                    <a:pt x="183" y="1244"/>
                    <a:pt x="183" y="1244"/>
                    <a:pt x="183" y="1244"/>
                  </a:cubicBezTo>
                  <a:cubicBezTo>
                    <a:pt x="183" y="1263"/>
                    <a:pt x="198" y="1274"/>
                    <a:pt x="213" y="1274"/>
                  </a:cubicBezTo>
                  <a:cubicBezTo>
                    <a:pt x="228" y="1274"/>
                    <a:pt x="243" y="1263"/>
                    <a:pt x="243" y="1247"/>
                  </a:cubicBezTo>
                  <a:cubicBezTo>
                    <a:pt x="243" y="1135"/>
                    <a:pt x="243" y="1135"/>
                    <a:pt x="243" y="1135"/>
                  </a:cubicBezTo>
                  <a:cubicBezTo>
                    <a:pt x="243" y="967"/>
                    <a:pt x="243" y="967"/>
                    <a:pt x="243" y="967"/>
                  </a:cubicBezTo>
                  <a:cubicBezTo>
                    <a:pt x="912" y="298"/>
                    <a:pt x="912" y="298"/>
                    <a:pt x="912" y="298"/>
                  </a:cubicBezTo>
                  <a:cubicBezTo>
                    <a:pt x="1242" y="627"/>
                    <a:pt x="1242" y="627"/>
                    <a:pt x="1242" y="627"/>
                  </a:cubicBezTo>
                  <a:cubicBezTo>
                    <a:pt x="1253" y="638"/>
                    <a:pt x="1271" y="638"/>
                    <a:pt x="1283" y="627"/>
                  </a:cubicBezTo>
                  <a:cubicBezTo>
                    <a:pt x="1298" y="616"/>
                    <a:pt x="1298" y="597"/>
                    <a:pt x="1283" y="582"/>
                  </a:cubicBezTo>
                  <a:cubicBezTo>
                    <a:pt x="935" y="234"/>
                    <a:pt x="935" y="234"/>
                    <a:pt x="935" y="234"/>
                  </a:cubicBezTo>
                  <a:cubicBezTo>
                    <a:pt x="924" y="223"/>
                    <a:pt x="905" y="223"/>
                    <a:pt x="890" y="234"/>
                  </a:cubicBezTo>
                  <a:cubicBezTo>
                    <a:pt x="191" y="933"/>
                    <a:pt x="191" y="933"/>
                    <a:pt x="191" y="933"/>
                  </a:cubicBezTo>
                  <a:lnTo>
                    <a:pt x="191" y="933"/>
                  </a:lnTo>
                  <a:cubicBezTo>
                    <a:pt x="153" y="971"/>
                    <a:pt x="153" y="971"/>
                    <a:pt x="153" y="971"/>
                  </a:cubicBezTo>
                  <a:cubicBezTo>
                    <a:pt x="131" y="993"/>
                    <a:pt x="97" y="993"/>
                    <a:pt x="75" y="971"/>
                  </a:cubicBezTo>
                  <a:cubicBezTo>
                    <a:pt x="64" y="960"/>
                    <a:pt x="60" y="948"/>
                    <a:pt x="60" y="933"/>
                  </a:cubicBezTo>
                  <a:cubicBezTo>
                    <a:pt x="60" y="915"/>
                    <a:pt x="64" y="904"/>
                    <a:pt x="75" y="892"/>
                  </a:cubicBezTo>
                  <a:cubicBezTo>
                    <a:pt x="898" y="70"/>
                    <a:pt x="898" y="70"/>
                    <a:pt x="898" y="70"/>
                  </a:cubicBezTo>
                  <a:cubicBezTo>
                    <a:pt x="909" y="59"/>
                    <a:pt x="916" y="59"/>
                    <a:pt x="927" y="70"/>
                  </a:cubicBezTo>
                  <a:cubicBezTo>
                    <a:pt x="1346" y="485"/>
                    <a:pt x="1346" y="485"/>
                    <a:pt x="1346" y="485"/>
                  </a:cubicBezTo>
                  <a:lnTo>
                    <a:pt x="1346" y="485"/>
                  </a:lnTo>
                  <a:cubicBezTo>
                    <a:pt x="1545" y="683"/>
                    <a:pt x="1545" y="683"/>
                    <a:pt x="1545" y="683"/>
                  </a:cubicBezTo>
                  <a:cubicBezTo>
                    <a:pt x="1754" y="892"/>
                    <a:pt x="1754" y="892"/>
                    <a:pt x="1754" y="892"/>
                  </a:cubicBezTo>
                  <a:cubicBezTo>
                    <a:pt x="1772" y="915"/>
                    <a:pt x="1772" y="948"/>
                    <a:pt x="1754" y="971"/>
                  </a:cubicBezTo>
                  <a:cubicBezTo>
                    <a:pt x="1732" y="993"/>
                    <a:pt x="1694" y="993"/>
                    <a:pt x="1672" y="971"/>
                  </a:cubicBezTo>
                  <a:cubicBezTo>
                    <a:pt x="1638" y="933"/>
                    <a:pt x="1638" y="933"/>
                    <a:pt x="1638" y="933"/>
                  </a:cubicBezTo>
                  <a:cubicBezTo>
                    <a:pt x="1634" y="933"/>
                    <a:pt x="1634" y="933"/>
                    <a:pt x="1634" y="933"/>
                  </a:cubicBezTo>
                  <a:cubicBezTo>
                    <a:pt x="1387" y="687"/>
                    <a:pt x="1387" y="687"/>
                    <a:pt x="1387" y="687"/>
                  </a:cubicBezTo>
                  <a:cubicBezTo>
                    <a:pt x="1376" y="675"/>
                    <a:pt x="1357" y="675"/>
                    <a:pt x="1346" y="687"/>
                  </a:cubicBezTo>
                  <a:cubicBezTo>
                    <a:pt x="1331" y="698"/>
                    <a:pt x="1331" y="717"/>
                    <a:pt x="1346" y="728"/>
                  </a:cubicBezTo>
                  <a:cubicBezTo>
                    <a:pt x="1582" y="967"/>
                    <a:pt x="1582" y="967"/>
                    <a:pt x="1582" y="967"/>
                  </a:cubicBezTo>
                  <a:cubicBezTo>
                    <a:pt x="1582" y="1377"/>
                    <a:pt x="1582" y="1377"/>
                    <a:pt x="1582" y="1377"/>
                  </a:cubicBezTo>
                  <a:cubicBezTo>
                    <a:pt x="1567" y="1377"/>
                    <a:pt x="1567" y="1377"/>
                    <a:pt x="1567" y="1377"/>
                  </a:cubicBezTo>
                  <a:cubicBezTo>
                    <a:pt x="1537" y="1377"/>
                    <a:pt x="1503" y="1426"/>
                    <a:pt x="1503" y="1426"/>
                  </a:cubicBezTo>
                  <a:cubicBezTo>
                    <a:pt x="1249" y="1426"/>
                    <a:pt x="1249" y="1426"/>
                    <a:pt x="1249" y="1426"/>
                  </a:cubicBezTo>
                  <a:cubicBezTo>
                    <a:pt x="1163" y="1426"/>
                    <a:pt x="1088" y="1489"/>
                    <a:pt x="1073" y="1572"/>
                  </a:cubicBezTo>
                  <a:cubicBezTo>
                    <a:pt x="983" y="1572"/>
                    <a:pt x="983" y="1572"/>
                    <a:pt x="983" y="1572"/>
                  </a:cubicBezTo>
                  <a:cubicBezTo>
                    <a:pt x="954" y="1572"/>
                    <a:pt x="927" y="1591"/>
                    <a:pt x="916" y="1613"/>
                  </a:cubicBezTo>
                  <a:cubicBezTo>
                    <a:pt x="247" y="1613"/>
                    <a:pt x="247" y="1613"/>
                    <a:pt x="247" y="1613"/>
                  </a:cubicBezTo>
                  <a:cubicBezTo>
                    <a:pt x="247" y="1508"/>
                    <a:pt x="247" y="1508"/>
                    <a:pt x="247" y="1508"/>
                  </a:cubicBezTo>
                  <a:cubicBezTo>
                    <a:pt x="247" y="1400"/>
                    <a:pt x="247" y="1400"/>
                    <a:pt x="247" y="1400"/>
                  </a:cubicBezTo>
                  <a:cubicBezTo>
                    <a:pt x="247" y="1396"/>
                    <a:pt x="247" y="1396"/>
                    <a:pt x="247" y="1396"/>
                  </a:cubicBezTo>
                  <a:cubicBezTo>
                    <a:pt x="247" y="1381"/>
                    <a:pt x="236" y="1366"/>
                    <a:pt x="221" y="1362"/>
                  </a:cubicBezTo>
                  <a:cubicBezTo>
                    <a:pt x="202" y="1362"/>
                    <a:pt x="183" y="1374"/>
                    <a:pt x="183" y="1392"/>
                  </a:cubicBezTo>
                  <a:lnTo>
                    <a:pt x="183" y="1392"/>
                  </a:lnTo>
                  <a:cubicBezTo>
                    <a:pt x="183" y="1508"/>
                    <a:pt x="183" y="1508"/>
                    <a:pt x="183" y="1508"/>
                  </a:cubicBezTo>
                  <a:cubicBezTo>
                    <a:pt x="183" y="1613"/>
                    <a:pt x="183" y="1613"/>
                    <a:pt x="183" y="1613"/>
                  </a:cubicBezTo>
                  <a:lnTo>
                    <a:pt x="183" y="1613"/>
                  </a:lnTo>
                  <a:cubicBezTo>
                    <a:pt x="138" y="1613"/>
                    <a:pt x="105" y="1650"/>
                    <a:pt x="105" y="1692"/>
                  </a:cubicBezTo>
                  <a:cubicBezTo>
                    <a:pt x="105" y="1770"/>
                    <a:pt x="105" y="1770"/>
                    <a:pt x="105" y="1770"/>
                  </a:cubicBezTo>
                  <a:cubicBezTo>
                    <a:pt x="105" y="1811"/>
                    <a:pt x="138" y="1845"/>
                    <a:pt x="183" y="1845"/>
                  </a:cubicBezTo>
                  <a:cubicBezTo>
                    <a:pt x="916" y="1845"/>
                    <a:pt x="916" y="1845"/>
                    <a:pt x="916" y="1845"/>
                  </a:cubicBezTo>
                  <a:cubicBezTo>
                    <a:pt x="927" y="1871"/>
                    <a:pt x="954" y="1886"/>
                    <a:pt x="983" y="1886"/>
                  </a:cubicBezTo>
                  <a:cubicBezTo>
                    <a:pt x="1073" y="1886"/>
                    <a:pt x="1073" y="1886"/>
                    <a:pt x="1073" y="1886"/>
                  </a:cubicBezTo>
                  <a:cubicBezTo>
                    <a:pt x="1088" y="1968"/>
                    <a:pt x="1163" y="2032"/>
                    <a:pt x="1249" y="2032"/>
                  </a:cubicBezTo>
                  <a:cubicBezTo>
                    <a:pt x="1507" y="2032"/>
                    <a:pt x="1507" y="2032"/>
                    <a:pt x="1507" y="2032"/>
                  </a:cubicBezTo>
                  <a:cubicBezTo>
                    <a:pt x="1514" y="2062"/>
                    <a:pt x="1541" y="2080"/>
                    <a:pt x="1571" y="2080"/>
                  </a:cubicBezTo>
                  <a:cubicBezTo>
                    <a:pt x="1664" y="2080"/>
                    <a:pt x="1664" y="2080"/>
                    <a:pt x="1664" y="2080"/>
                  </a:cubicBezTo>
                  <a:cubicBezTo>
                    <a:pt x="1698" y="2080"/>
                    <a:pt x="1724" y="2054"/>
                    <a:pt x="1724" y="2020"/>
                  </a:cubicBezTo>
                  <a:cubicBezTo>
                    <a:pt x="1724" y="2009"/>
                    <a:pt x="1724" y="2009"/>
                    <a:pt x="1724" y="2009"/>
                  </a:cubicBezTo>
                  <a:cubicBezTo>
                    <a:pt x="1941" y="2009"/>
                    <a:pt x="1941" y="2009"/>
                    <a:pt x="1941" y="2009"/>
                  </a:cubicBezTo>
                  <a:cubicBezTo>
                    <a:pt x="1997" y="2009"/>
                    <a:pt x="2042" y="1964"/>
                    <a:pt x="2042" y="1905"/>
                  </a:cubicBezTo>
                  <a:cubicBezTo>
                    <a:pt x="2042" y="1848"/>
                    <a:pt x="1997" y="1804"/>
                    <a:pt x="1941" y="1804"/>
                  </a:cubicBezTo>
                  <a:moveTo>
                    <a:pt x="1320" y="163"/>
                  </a:moveTo>
                  <a:lnTo>
                    <a:pt x="1320" y="163"/>
                  </a:lnTo>
                  <a:cubicBezTo>
                    <a:pt x="1316" y="163"/>
                    <a:pt x="1313" y="163"/>
                    <a:pt x="1313" y="159"/>
                  </a:cubicBezTo>
                  <a:cubicBezTo>
                    <a:pt x="1313" y="66"/>
                    <a:pt x="1313" y="66"/>
                    <a:pt x="1313" y="66"/>
                  </a:cubicBezTo>
                  <a:cubicBezTo>
                    <a:pt x="1313" y="66"/>
                    <a:pt x="1316" y="62"/>
                    <a:pt x="1320" y="62"/>
                  </a:cubicBezTo>
                  <a:cubicBezTo>
                    <a:pt x="1612" y="62"/>
                    <a:pt x="1612" y="62"/>
                    <a:pt x="1612" y="62"/>
                  </a:cubicBezTo>
                  <a:cubicBezTo>
                    <a:pt x="1616" y="62"/>
                    <a:pt x="1619" y="66"/>
                    <a:pt x="1619" y="66"/>
                  </a:cubicBezTo>
                  <a:cubicBezTo>
                    <a:pt x="1619" y="159"/>
                    <a:pt x="1619" y="159"/>
                    <a:pt x="1619" y="159"/>
                  </a:cubicBezTo>
                  <a:cubicBezTo>
                    <a:pt x="1619" y="163"/>
                    <a:pt x="1616" y="163"/>
                    <a:pt x="1612" y="163"/>
                  </a:cubicBezTo>
                  <a:lnTo>
                    <a:pt x="1320" y="163"/>
                  </a:lnTo>
                  <a:moveTo>
                    <a:pt x="1399" y="227"/>
                  </a:moveTo>
                  <a:lnTo>
                    <a:pt x="1399" y="227"/>
                  </a:lnTo>
                  <a:cubicBezTo>
                    <a:pt x="1537" y="227"/>
                    <a:pt x="1537" y="227"/>
                    <a:pt x="1537" y="227"/>
                  </a:cubicBezTo>
                  <a:cubicBezTo>
                    <a:pt x="1537" y="590"/>
                    <a:pt x="1537" y="590"/>
                    <a:pt x="1537" y="590"/>
                  </a:cubicBezTo>
                  <a:cubicBezTo>
                    <a:pt x="1399" y="451"/>
                    <a:pt x="1399" y="451"/>
                    <a:pt x="1399" y="451"/>
                  </a:cubicBezTo>
                  <a:lnTo>
                    <a:pt x="1399" y="227"/>
                  </a:lnTo>
                  <a:moveTo>
                    <a:pt x="1937" y="1512"/>
                  </a:moveTo>
                  <a:lnTo>
                    <a:pt x="1937" y="1512"/>
                  </a:lnTo>
                  <a:cubicBezTo>
                    <a:pt x="1960" y="1512"/>
                    <a:pt x="1978" y="1531"/>
                    <a:pt x="1978" y="1557"/>
                  </a:cubicBezTo>
                  <a:cubicBezTo>
                    <a:pt x="1975" y="1576"/>
                    <a:pt x="1956" y="1594"/>
                    <a:pt x="1933" y="1594"/>
                  </a:cubicBezTo>
                  <a:cubicBezTo>
                    <a:pt x="1724" y="1594"/>
                    <a:pt x="1724" y="1594"/>
                    <a:pt x="1724" y="1594"/>
                  </a:cubicBezTo>
                  <a:cubicBezTo>
                    <a:pt x="1724" y="1512"/>
                    <a:pt x="1724" y="1512"/>
                    <a:pt x="1724" y="1512"/>
                  </a:cubicBezTo>
                  <a:lnTo>
                    <a:pt x="1937" y="1512"/>
                  </a:lnTo>
                  <a:moveTo>
                    <a:pt x="165" y="1766"/>
                  </a:moveTo>
                  <a:lnTo>
                    <a:pt x="165" y="1766"/>
                  </a:lnTo>
                  <a:cubicBezTo>
                    <a:pt x="165" y="1692"/>
                    <a:pt x="165" y="1692"/>
                    <a:pt x="165" y="1692"/>
                  </a:cubicBezTo>
                  <a:cubicBezTo>
                    <a:pt x="165" y="1684"/>
                    <a:pt x="172" y="1673"/>
                    <a:pt x="183" y="1673"/>
                  </a:cubicBezTo>
                  <a:cubicBezTo>
                    <a:pt x="905" y="1673"/>
                    <a:pt x="905" y="1673"/>
                    <a:pt x="905" y="1673"/>
                  </a:cubicBezTo>
                  <a:cubicBezTo>
                    <a:pt x="905" y="1785"/>
                    <a:pt x="905" y="1785"/>
                    <a:pt x="905" y="1785"/>
                  </a:cubicBezTo>
                  <a:cubicBezTo>
                    <a:pt x="183" y="1785"/>
                    <a:pt x="183" y="1785"/>
                    <a:pt x="183" y="1785"/>
                  </a:cubicBezTo>
                  <a:cubicBezTo>
                    <a:pt x="172" y="1785"/>
                    <a:pt x="165" y="1777"/>
                    <a:pt x="165" y="1766"/>
                  </a:cubicBezTo>
                  <a:moveTo>
                    <a:pt x="969" y="1808"/>
                  </a:moveTo>
                  <a:lnTo>
                    <a:pt x="969" y="1808"/>
                  </a:lnTo>
                  <a:cubicBezTo>
                    <a:pt x="969" y="1650"/>
                    <a:pt x="969" y="1650"/>
                    <a:pt x="969" y="1650"/>
                  </a:cubicBezTo>
                  <a:lnTo>
                    <a:pt x="969" y="1647"/>
                  </a:lnTo>
                  <a:lnTo>
                    <a:pt x="969" y="1647"/>
                  </a:lnTo>
                  <a:cubicBezTo>
                    <a:pt x="969" y="1639"/>
                    <a:pt x="976" y="1636"/>
                    <a:pt x="983" y="1636"/>
                  </a:cubicBezTo>
                  <a:cubicBezTo>
                    <a:pt x="1073" y="1636"/>
                    <a:pt x="1073" y="1636"/>
                    <a:pt x="1073" y="1636"/>
                  </a:cubicBezTo>
                  <a:cubicBezTo>
                    <a:pt x="1073" y="1826"/>
                    <a:pt x="1073" y="1826"/>
                    <a:pt x="1073" y="1826"/>
                  </a:cubicBezTo>
                  <a:cubicBezTo>
                    <a:pt x="983" y="1826"/>
                    <a:pt x="983" y="1826"/>
                    <a:pt x="983" y="1826"/>
                  </a:cubicBezTo>
                  <a:cubicBezTo>
                    <a:pt x="976" y="1826"/>
                    <a:pt x="969" y="1819"/>
                    <a:pt x="969" y="1808"/>
                  </a:cubicBezTo>
                  <a:moveTo>
                    <a:pt x="1133" y="1856"/>
                  </a:moveTo>
                  <a:lnTo>
                    <a:pt x="1133" y="1856"/>
                  </a:lnTo>
                  <a:cubicBezTo>
                    <a:pt x="1133" y="1605"/>
                    <a:pt x="1133" y="1605"/>
                    <a:pt x="1133" y="1605"/>
                  </a:cubicBezTo>
                  <a:cubicBezTo>
                    <a:pt x="1133" y="1538"/>
                    <a:pt x="1186" y="1486"/>
                    <a:pt x="1249" y="1486"/>
                  </a:cubicBezTo>
                  <a:cubicBezTo>
                    <a:pt x="1503" y="1486"/>
                    <a:pt x="1503" y="1486"/>
                    <a:pt x="1503" y="1486"/>
                  </a:cubicBezTo>
                  <a:cubicBezTo>
                    <a:pt x="1503" y="1972"/>
                    <a:pt x="1503" y="1972"/>
                    <a:pt x="1503" y="1972"/>
                  </a:cubicBezTo>
                  <a:cubicBezTo>
                    <a:pt x="1249" y="1972"/>
                    <a:pt x="1249" y="1972"/>
                    <a:pt x="1249" y="1972"/>
                  </a:cubicBezTo>
                  <a:cubicBezTo>
                    <a:pt x="1186" y="1972"/>
                    <a:pt x="1133" y="1920"/>
                    <a:pt x="1133" y="1856"/>
                  </a:cubicBezTo>
                  <a:moveTo>
                    <a:pt x="1664" y="2020"/>
                  </a:moveTo>
                  <a:lnTo>
                    <a:pt x="1664" y="2020"/>
                  </a:lnTo>
                  <a:lnTo>
                    <a:pt x="1660" y="2024"/>
                  </a:lnTo>
                  <a:cubicBezTo>
                    <a:pt x="1563" y="2024"/>
                    <a:pt x="1563" y="2024"/>
                    <a:pt x="1563" y="2024"/>
                  </a:cubicBezTo>
                  <a:lnTo>
                    <a:pt x="1563" y="2020"/>
                  </a:lnTo>
                  <a:cubicBezTo>
                    <a:pt x="1563" y="1441"/>
                    <a:pt x="1563" y="1441"/>
                    <a:pt x="1563" y="1441"/>
                  </a:cubicBezTo>
                  <a:lnTo>
                    <a:pt x="1563" y="1437"/>
                  </a:lnTo>
                  <a:cubicBezTo>
                    <a:pt x="1660" y="1437"/>
                    <a:pt x="1660" y="1437"/>
                    <a:pt x="1660" y="1437"/>
                  </a:cubicBezTo>
                  <a:lnTo>
                    <a:pt x="1664" y="1441"/>
                  </a:lnTo>
                  <a:cubicBezTo>
                    <a:pt x="1664" y="2020"/>
                    <a:pt x="1664" y="2020"/>
                    <a:pt x="1664" y="2020"/>
                  </a:cubicBezTo>
                  <a:moveTo>
                    <a:pt x="1933" y="1946"/>
                  </a:moveTo>
                  <a:lnTo>
                    <a:pt x="1933" y="1946"/>
                  </a:lnTo>
                  <a:cubicBezTo>
                    <a:pt x="1724" y="1946"/>
                    <a:pt x="1724" y="1946"/>
                    <a:pt x="1724" y="1946"/>
                  </a:cubicBezTo>
                  <a:cubicBezTo>
                    <a:pt x="1724" y="1867"/>
                    <a:pt x="1724" y="1867"/>
                    <a:pt x="1724" y="1867"/>
                  </a:cubicBezTo>
                  <a:cubicBezTo>
                    <a:pt x="1937" y="1867"/>
                    <a:pt x="1937" y="1867"/>
                    <a:pt x="1937" y="1867"/>
                  </a:cubicBezTo>
                  <a:cubicBezTo>
                    <a:pt x="1960" y="1867"/>
                    <a:pt x="1978" y="1886"/>
                    <a:pt x="1978" y="1908"/>
                  </a:cubicBezTo>
                  <a:cubicBezTo>
                    <a:pt x="1975" y="1931"/>
                    <a:pt x="1956" y="1946"/>
                    <a:pt x="1933" y="194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26" name="Google Shape;926;p44"/>
            <p:cNvSpPr/>
            <p:nvPr/>
          </p:nvSpPr>
          <p:spPr>
            <a:xfrm>
              <a:off x="1357788" y="3114459"/>
              <a:ext cx="15094" cy="49761"/>
            </a:xfrm>
            <a:custGeom>
              <a:avLst/>
              <a:gdLst/>
              <a:ahLst/>
              <a:cxnLst/>
              <a:rect l="l" t="t" r="r" b="b"/>
              <a:pathLst>
                <a:path w="64" h="211" extrusionOk="0">
                  <a:moveTo>
                    <a:pt x="0" y="34"/>
                  </a:moveTo>
                  <a:lnTo>
                    <a:pt x="0" y="34"/>
                  </a:lnTo>
                  <a:cubicBezTo>
                    <a:pt x="0" y="180"/>
                    <a:pt x="0" y="180"/>
                    <a:pt x="0" y="180"/>
                  </a:cubicBezTo>
                  <a:cubicBezTo>
                    <a:pt x="0" y="195"/>
                    <a:pt x="11" y="210"/>
                    <a:pt x="30" y="210"/>
                  </a:cubicBezTo>
                  <a:cubicBezTo>
                    <a:pt x="49" y="213"/>
                    <a:pt x="64" y="198"/>
                    <a:pt x="64" y="180"/>
                  </a:cubicBezTo>
                  <a:cubicBezTo>
                    <a:pt x="64" y="30"/>
                    <a:pt x="64" y="30"/>
                    <a:pt x="64" y="30"/>
                  </a:cubicBezTo>
                  <a:cubicBezTo>
                    <a:pt x="64" y="15"/>
                    <a:pt x="49" y="0"/>
                    <a:pt x="30" y="0"/>
                  </a:cubicBezTo>
                  <a:cubicBezTo>
                    <a:pt x="11" y="4"/>
                    <a:pt x="0" y="19"/>
                    <a:pt x="0" y="34"/>
                  </a:cubicBezTo>
                  <a:close/>
                </a:path>
              </a:pathLst>
            </a:custGeom>
            <a:solidFill>
              <a:schemeClr val="lt1"/>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27" name="Google Shape;927;p44"/>
            <p:cNvSpPr/>
            <p:nvPr/>
          </p:nvSpPr>
          <p:spPr>
            <a:xfrm>
              <a:off x="1386796" y="3114459"/>
              <a:ext cx="14150" cy="49761"/>
            </a:xfrm>
            <a:custGeom>
              <a:avLst/>
              <a:gdLst/>
              <a:ahLst/>
              <a:cxnLst/>
              <a:rect l="l" t="t" r="r" b="b"/>
              <a:pathLst>
                <a:path w="60" h="211" extrusionOk="0">
                  <a:moveTo>
                    <a:pt x="0" y="34"/>
                  </a:moveTo>
                  <a:lnTo>
                    <a:pt x="0" y="34"/>
                  </a:lnTo>
                  <a:cubicBezTo>
                    <a:pt x="0" y="180"/>
                    <a:pt x="0" y="180"/>
                    <a:pt x="0" y="180"/>
                  </a:cubicBezTo>
                  <a:cubicBezTo>
                    <a:pt x="0" y="195"/>
                    <a:pt x="12" y="210"/>
                    <a:pt x="27" y="210"/>
                  </a:cubicBezTo>
                  <a:cubicBezTo>
                    <a:pt x="45" y="213"/>
                    <a:pt x="60" y="198"/>
                    <a:pt x="60" y="180"/>
                  </a:cubicBezTo>
                  <a:cubicBezTo>
                    <a:pt x="60" y="30"/>
                    <a:pt x="60" y="30"/>
                    <a:pt x="60" y="30"/>
                  </a:cubicBezTo>
                  <a:cubicBezTo>
                    <a:pt x="60" y="15"/>
                    <a:pt x="45" y="0"/>
                    <a:pt x="27" y="0"/>
                  </a:cubicBezTo>
                  <a:cubicBezTo>
                    <a:pt x="12" y="4"/>
                    <a:pt x="0" y="19"/>
                    <a:pt x="0" y="34"/>
                  </a:cubicBezTo>
                  <a:close/>
                </a:path>
              </a:pathLst>
            </a:custGeom>
            <a:solidFill>
              <a:schemeClr val="lt1"/>
            </a:solidFill>
            <a:ln>
              <a:noFill/>
            </a:ln>
          </p:spPr>
          <p:txBody>
            <a:bodyPr spcFirstLastPara="1" wrap="square" lIns="90000" tIns="30950" rIns="90000" bIns="3095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28" name="Google Shape;928;p44"/>
          <p:cNvGrpSpPr/>
          <p:nvPr/>
        </p:nvGrpSpPr>
        <p:grpSpPr>
          <a:xfrm>
            <a:off x="1792212" y="2848436"/>
            <a:ext cx="491957" cy="377100"/>
            <a:chOff x="1646218" y="2788534"/>
            <a:chExt cx="491957" cy="377100"/>
          </a:xfrm>
        </p:grpSpPr>
        <p:sp>
          <p:nvSpPr>
            <p:cNvPr id="929" name="Google Shape;929;p44"/>
            <p:cNvSpPr/>
            <p:nvPr/>
          </p:nvSpPr>
          <p:spPr>
            <a:xfrm>
              <a:off x="1646218" y="2788534"/>
              <a:ext cx="491957" cy="377100"/>
            </a:xfrm>
            <a:custGeom>
              <a:avLst/>
              <a:gdLst/>
              <a:ahLst/>
              <a:cxnLst/>
              <a:rect l="l" t="t" r="r" b="b"/>
              <a:pathLst>
                <a:path w="2086" h="1599" extrusionOk="0">
                  <a:moveTo>
                    <a:pt x="1959" y="0"/>
                  </a:moveTo>
                  <a:lnTo>
                    <a:pt x="1959" y="0"/>
                  </a:lnTo>
                  <a:cubicBezTo>
                    <a:pt x="1084" y="0"/>
                    <a:pt x="1084" y="0"/>
                    <a:pt x="1084" y="0"/>
                  </a:cubicBezTo>
                  <a:cubicBezTo>
                    <a:pt x="1069" y="0"/>
                    <a:pt x="1054" y="11"/>
                    <a:pt x="1050" y="26"/>
                  </a:cubicBezTo>
                  <a:cubicBezTo>
                    <a:pt x="1050" y="45"/>
                    <a:pt x="1065" y="60"/>
                    <a:pt x="1081" y="60"/>
                  </a:cubicBezTo>
                  <a:cubicBezTo>
                    <a:pt x="1959" y="60"/>
                    <a:pt x="1959" y="60"/>
                    <a:pt x="1959" y="60"/>
                  </a:cubicBezTo>
                  <a:cubicBezTo>
                    <a:pt x="1997" y="60"/>
                    <a:pt x="2026" y="89"/>
                    <a:pt x="2026" y="127"/>
                  </a:cubicBezTo>
                  <a:cubicBezTo>
                    <a:pt x="2026" y="1307"/>
                    <a:pt x="2026" y="1307"/>
                    <a:pt x="2026" y="1307"/>
                  </a:cubicBezTo>
                  <a:cubicBezTo>
                    <a:pt x="2026" y="1345"/>
                    <a:pt x="1997" y="1375"/>
                    <a:pt x="1959" y="1375"/>
                  </a:cubicBezTo>
                  <a:cubicBezTo>
                    <a:pt x="131" y="1375"/>
                    <a:pt x="131" y="1375"/>
                    <a:pt x="131" y="1375"/>
                  </a:cubicBezTo>
                  <a:cubicBezTo>
                    <a:pt x="93" y="1375"/>
                    <a:pt x="64" y="1345"/>
                    <a:pt x="64" y="1307"/>
                  </a:cubicBezTo>
                  <a:cubicBezTo>
                    <a:pt x="64" y="127"/>
                    <a:pt x="64" y="127"/>
                    <a:pt x="64" y="127"/>
                  </a:cubicBezTo>
                  <a:cubicBezTo>
                    <a:pt x="64" y="89"/>
                    <a:pt x="93" y="60"/>
                    <a:pt x="131" y="60"/>
                  </a:cubicBezTo>
                  <a:cubicBezTo>
                    <a:pt x="942" y="60"/>
                    <a:pt x="942" y="60"/>
                    <a:pt x="942" y="60"/>
                  </a:cubicBezTo>
                  <a:cubicBezTo>
                    <a:pt x="957" y="60"/>
                    <a:pt x="972" y="48"/>
                    <a:pt x="972" y="33"/>
                  </a:cubicBezTo>
                  <a:cubicBezTo>
                    <a:pt x="976" y="15"/>
                    <a:pt x="961" y="0"/>
                    <a:pt x="942" y="0"/>
                  </a:cubicBezTo>
                  <a:cubicBezTo>
                    <a:pt x="131" y="0"/>
                    <a:pt x="131" y="0"/>
                    <a:pt x="131" y="0"/>
                  </a:cubicBezTo>
                  <a:cubicBezTo>
                    <a:pt x="60" y="0"/>
                    <a:pt x="0" y="56"/>
                    <a:pt x="0" y="127"/>
                  </a:cubicBezTo>
                  <a:cubicBezTo>
                    <a:pt x="0" y="1307"/>
                    <a:pt x="0" y="1307"/>
                    <a:pt x="0" y="1307"/>
                  </a:cubicBezTo>
                  <a:cubicBezTo>
                    <a:pt x="0" y="1367"/>
                    <a:pt x="45" y="1419"/>
                    <a:pt x="101" y="1435"/>
                  </a:cubicBezTo>
                  <a:cubicBezTo>
                    <a:pt x="101" y="1494"/>
                    <a:pt x="101" y="1494"/>
                    <a:pt x="101" y="1494"/>
                  </a:cubicBezTo>
                  <a:cubicBezTo>
                    <a:pt x="101" y="1554"/>
                    <a:pt x="146" y="1599"/>
                    <a:pt x="202" y="1599"/>
                  </a:cubicBezTo>
                  <a:cubicBezTo>
                    <a:pt x="359" y="1599"/>
                    <a:pt x="359" y="1599"/>
                    <a:pt x="359" y="1599"/>
                  </a:cubicBezTo>
                  <a:cubicBezTo>
                    <a:pt x="415" y="1599"/>
                    <a:pt x="463" y="1554"/>
                    <a:pt x="463" y="1494"/>
                  </a:cubicBezTo>
                  <a:cubicBezTo>
                    <a:pt x="463" y="1438"/>
                    <a:pt x="463" y="1438"/>
                    <a:pt x="463" y="1438"/>
                  </a:cubicBezTo>
                  <a:cubicBezTo>
                    <a:pt x="1627" y="1438"/>
                    <a:pt x="1627" y="1438"/>
                    <a:pt x="1627" y="1438"/>
                  </a:cubicBezTo>
                  <a:cubicBezTo>
                    <a:pt x="1627" y="1494"/>
                    <a:pt x="1627" y="1494"/>
                    <a:pt x="1627" y="1494"/>
                  </a:cubicBezTo>
                  <a:cubicBezTo>
                    <a:pt x="1627" y="1554"/>
                    <a:pt x="1675" y="1599"/>
                    <a:pt x="1731" y="1599"/>
                  </a:cubicBezTo>
                  <a:cubicBezTo>
                    <a:pt x="1884" y="1599"/>
                    <a:pt x="1884" y="1599"/>
                    <a:pt x="1884" y="1599"/>
                  </a:cubicBezTo>
                  <a:cubicBezTo>
                    <a:pt x="1944" y="1599"/>
                    <a:pt x="1989" y="1554"/>
                    <a:pt x="1989" y="1494"/>
                  </a:cubicBezTo>
                  <a:cubicBezTo>
                    <a:pt x="1989" y="1435"/>
                    <a:pt x="1989" y="1435"/>
                    <a:pt x="1989" y="1435"/>
                  </a:cubicBezTo>
                  <a:cubicBezTo>
                    <a:pt x="2045" y="1419"/>
                    <a:pt x="2086" y="1367"/>
                    <a:pt x="2086" y="1307"/>
                  </a:cubicBezTo>
                  <a:cubicBezTo>
                    <a:pt x="2086" y="127"/>
                    <a:pt x="2086" y="127"/>
                    <a:pt x="2086" y="127"/>
                  </a:cubicBezTo>
                  <a:cubicBezTo>
                    <a:pt x="2086" y="56"/>
                    <a:pt x="2030" y="0"/>
                    <a:pt x="1959" y="0"/>
                  </a:cubicBezTo>
                  <a:moveTo>
                    <a:pt x="359" y="1539"/>
                  </a:moveTo>
                  <a:lnTo>
                    <a:pt x="359" y="1539"/>
                  </a:lnTo>
                  <a:cubicBezTo>
                    <a:pt x="202" y="1539"/>
                    <a:pt x="202" y="1539"/>
                    <a:pt x="202" y="1539"/>
                  </a:cubicBezTo>
                  <a:cubicBezTo>
                    <a:pt x="179" y="1539"/>
                    <a:pt x="161" y="1521"/>
                    <a:pt x="161" y="1494"/>
                  </a:cubicBezTo>
                  <a:cubicBezTo>
                    <a:pt x="161" y="1438"/>
                    <a:pt x="161" y="1438"/>
                    <a:pt x="161" y="1438"/>
                  </a:cubicBezTo>
                  <a:cubicBezTo>
                    <a:pt x="400" y="1438"/>
                    <a:pt x="400" y="1438"/>
                    <a:pt x="400" y="1438"/>
                  </a:cubicBezTo>
                  <a:cubicBezTo>
                    <a:pt x="400" y="1494"/>
                    <a:pt x="400" y="1494"/>
                    <a:pt x="400" y="1494"/>
                  </a:cubicBezTo>
                  <a:cubicBezTo>
                    <a:pt x="400" y="1521"/>
                    <a:pt x="381" y="1539"/>
                    <a:pt x="359" y="1539"/>
                  </a:cubicBezTo>
                  <a:moveTo>
                    <a:pt x="1884" y="1539"/>
                  </a:moveTo>
                  <a:lnTo>
                    <a:pt x="1884" y="1539"/>
                  </a:lnTo>
                  <a:cubicBezTo>
                    <a:pt x="1731" y="1539"/>
                    <a:pt x="1731" y="1539"/>
                    <a:pt x="1731" y="1539"/>
                  </a:cubicBezTo>
                  <a:cubicBezTo>
                    <a:pt x="1709" y="1539"/>
                    <a:pt x="1686" y="1521"/>
                    <a:pt x="1686" y="1494"/>
                  </a:cubicBezTo>
                  <a:cubicBezTo>
                    <a:pt x="1686" y="1438"/>
                    <a:pt x="1686" y="1438"/>
                    <a:pt x="1686" y="1438"/>
                  </a:cubicBezTo>
                  <a:cubicBezTo>
                    <a:pt x="1929" y="1438"/>
                    <a:pt x="1929" y="1438"/>
                    <a:pt x="1929" y="1438"/>
                  </a:cubicBezTo>
                  <a:cubicBezTo>
                    <a:pt x="1929" y="1494"/>
                    <a:pt x="1929" y="1494"/>
                    <a:pt x="1929" y="1494"/>
                  </a:cubicBezTo>
                  <a:cubicBezTo>
                    <a:pt x="1929" y="1521"/>
                    <a:pt x="1911" y="1539"/>
                    <a:pt x="1884" y="153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0" name="Google Shape;930;p44"/>
            <p:cNvSpPr/>
            <p:nvPr/>
          </p:nvSpPr>
          <p:spPr>
            <a:xfrm>
              <a:off x="1998795" y="2959515"/>
              <a:ext cx="103297" cy="14150"/>
            </a:xfrm>
            <a:custGeom>
              <a:avLst/>
              <a:gdLst/>
              <a:ahLst/>
              <a:cxnLst/>
              <a:rect l="l" t="t" r="r" b="b"/>
              <a:pathLst>
                <a:path w="438" h="60" extrusionOk="0">
                  <a:moveTo>
                    <a:pt x="30" y="60"/>
                  </a:moveTo>
                  <a:lnTo>
                    <a:pt x="30" y="60"/>
                  </a:lnTo>
                  <a:cubicBezTo>
                    <a:pt x="408" y="60"/>
                    <a:pt x="408" y="60"/>
                    <a:pt x="408" y="60"/>
                  </a:cubicBezTo>
                  <a:cubicBezTo>
                    <a:pt x="423" y="60"/>
                    <a:pt x="434" y="49"/>
                    <a:pt x="438" y="34"/>
                  </a:cubicBezTo>
                  <a:cubicBezTo>
                    <a:pt x="442" y="15"/>
                    <a:pt x="427" y="0"/>
                    <a:pt x="408" y="0"/>
                  </a:cubicBezTo>
                  <a:cubicBezTo>
                    <a:pt x="30" y="0"/>
                    <a:pt x="30" y="0"/>
                    <a:pt x="30" y="0"/>
                  </a:cubicBezTo>
                  <a:cubicBezTo>
                    <a:pt x="16" y="0"/>
                    <a:pt x="1" y="11"/>
                    <a:pt x="1" y="26"/>
                  </a:cubicBezTo>
                  <a:cubicBezTo>
                    <a:pt x="-3" y="45"/>
                    <a:pt x="12"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1" name="Google Shape;931;p44"/>
            <p:cNvSpPr/>
            <p:nvPr/>
          </p:nvSpPr>
          <p:spPr>
            <a:xfrm>
              <a:off x="1998795" y="2996541"/>
              <a:ext cx="103297" cy="15093"/>
            </a:xfrm>
            <a:custGeom>
              <a:avLst/>
              <a:gdLst/>
              <a:ahLst/>
              <a:cxnLst/>
              <a:rect l="l" t="t" r="r" b="b"/>
              <a:pathLst>
                <a:path w="438" h="64" extrusionOk="0">
                  <a:moveTo>
                    <a:pt x="30" y="64"/>
                  </a:moveTo>
                  <a:lnTo>
                    <a:pt x="30" y="64"/>
                  </a:lnTo>
                  <a:cubicBezTo>
                    <a:pt x="408" y="64"/>
                    <a:pt x="408" y="64"/>
                    <a:pt x="408" y="64"/>
                  </a:cubicBezTo>
                  <a:cubicBezTo>
                    <a:pt x="423" y="64"/>
                    <a:pt x="434" y="52"/>
                    <a:pt x="438" y="38"/>
                  </a:cubicBezTo>
                  <a:cubicBezTo>
                    <a:pt x="442" y="19"/>
                    <a:pt x="427" y="0"/>
                    <a:pt x="408" y="0"/>
                  </a:cubicBezTo>
                  <a:cubicBezTo>
                    <a:pt x="30" y="0"/>
                    <a:pt x="30" y="0"/>
                    <a:pt x="30" y="0"/>
                  </a:cubicBezTo>
                  <a:cubicBezTo>
                    <a:pt x="16" y="0"/>
                    <a:pt x="1" y="11"/>
                    <a:pt x="1" y="30"/>
                  </a:cubicBezTo>
                  <a:cubicBezTo>
                    <a:pt x="-3" y="49"/>
                    <a:pt x="12" y="64"/>
                    <a:pt x="30" y="6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2" name="Google Shape;932;p44"/>
            <p:cNvSpPr/>
            <p:nvPr/>
          </p:nvSpPr>
          <p:spPr>
            <a:xfrm>
              <a:off x="1838189" y="3034039"/>
              <a:ext cx="13914" cy="14386"/>
            </a:xfrm>
            <a:custGeom>
              <a:avLst/>
              <a:gdLst/>
              <a:ahLst/>
              <a:cxnLst/>
              <a:rect l="l" t="t" r="r" b="b"/>
              <a:pathLst>
                <a:path w="59" h="61" extrusionOk="0">
                  <a:moveTo>
                    <a:pt x="50" y="9"/>
                  </a:moveTo>
                  <a:lnTo>
                    <a:pt x="50" y="9"/>
                  </a:lnTo>
                  <a:cubicBezTo>
                    <a:pt x="38" y="-2"/>
                    <a:pt x="20" y="-2"/>
                    <a:pt x="8" y="9"/>
                  </a:cubicBezTo>
                  <a:cubicBezTo>
                    <a:pt x="-3" y="23"/>
                    <a:pt x="-3" y="42"/>
                    <a:pt x="8" y="53"/>
                  </a:cubicBezTo>
                  <a:cubicBezTo>
                    <a:pt x="12" y="61"/>
                    <a:pt x="20" y="61"/>
                    <a:pt x="27" y="61"/>
                  </a:cubicBezTo>
                  <a:cubicBezTo>
                    <a:pt x="38" y="61"/>
                    <a:pt x="46" y="61"/>
                    <a:pt x="50" y="53"/>
                  </a:cubicBezTo>
                  <a:lnTo>
                    <a:pt x="50" y="53"/>
                  </a:lnTo>
                  <a:cubicBezTo>
                    <a:pt x="64" y="42"/>
                    <a:pt x="61" y="23"/>
                    <a:pt x="50"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3" name="Google Shape;933;p44"/>
            <p:cNvSpPr/>
            <p:nvPr/>
          </p:nvSpPr>
          <p:spPr>
            <a:xfrm>
              <a:off x="1879933" y="3034275"/>
              <a:ext cx="14622" cy="14150"/>
            </a:xfrm>
            <a:custGeom>
              <a:avLst/>
              <a:gdLst/>
              <a:ahLst/>
              <a:cxnLst/>
              <a:rect l="l" t="t" r="r" b="b"/>
              <a:pathLst>
                <a:path w="62" h="60" extrusionOk="0">
                  <a:moveTo>
                    <a:pt x="56" y="15"/>
                  </a:moveTo>
                  <a:lnTo>
                    <a:pt x="56" y="15"/>
                  </a:lnTo>
                  <a:cubicBezTo>
                    <a:pt x="48" y="1"/>
                    <a:pt x="30" y="-3"/>
                    <a:pt x="15" y="5"/>
                  </a:cubicBezTo>
                  <a:lnTo>
                    <a:pt x="15" y="5"/>
                  </a:lnTo>
                  <a:cubicBezTo>
                    <a:pt x="0" y="15"/>
                    <a:pt x="-4" y="34"/>
                    <a:pt x="3" y="49"/>
                  </a:cubicBezTo>
                  <a:cubicBezTo>
                    <a:pt x="11" y="56"/>
                    <a:pt x="22" y="60"/>
                    <a:pt x="30" y="60"/>
                  </a:cubicBezTo>
                  <a:cubicBezTo>
                    <a:pt x="37" y="60"/>
                    <a:pt x="41" y="60"/>
                    <a:pt x="48" y="56"/>
                  </a:cubicBezTo>
                  <a:lnTo>
                    <a:pt x="48" y="56"/>
                  </a:lnTo>
                  <a:cubicBezTo>
                    <a:pt x="63" y="45"/>
                    <a:pt x="67" y="26"/>
                    <a:pt x="56" y="1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4" name="Google Shape;934;p44"/>
            <p:cNvSpPr/>
            <p:nvPr/>
          </p:nvSpPr>
          <p:spPr>
            <a:xfrm>
              <a:off x="1838189" y="3075546"/>
              <a:ext cx="13914" cy="14386"/>
            </a:xfrm>
            <a:custGeom>
              <a:avLst/>
              <a:gdLst/>
              <a:ahLst/>
              <a:cxnLst/>
              <a:rect l="l" t="t" r="r" b="b"/>
              <a:pathLst>
                <a:path w="59" h="61" extrusionOk="0">
                  <a:moveTo>
                    <a:pt x="8" y="8"/>
                  </a:moveTo>
                  <a:lnTo>
                    <a:pt x="8" y="8"/>
                  </a:lnTo>
                  <a:cubicBezTo>
                    <a:pt x="-3" y="23"/>
                    <a:pt x="-3" y="42"/>
                    <a:pt x="8" y="53"/>
                  </a:cubicBezTo>
                  <a:cubicBezTo>
                    <a:pt x="12" y="61"/>
                    <a:pt x="20" y="61"/>
                    <a:pt x="27" y="61"/>
                  </a:cubicBezTo>
                  <a:cubicBezTo>
                    <a:pt x="38" y="61"/>
                    <a:pt x="46" y="61"/>
                    <a:pt x="50" y="53"/>
                  </a:cubicBezTo>
                  <a:lnTo>
                    <a:pt x="50" y="53"/>
                  </a:lnTo>
                  <a:cubicBezTo>
                    <a:pt x="64" y="42"/>
                    <a:pt x="61" y="23"/>
                    <a:pt x="50" y="8"/>
                  </a:cubicBezTo>
                  <a:cubicBezTo>
                    <a:pt x="38" y="-3"/>
                    <a:pt x="20" y="-3"/>
                    <a:pt x="8" y="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5" name="Google Shape;935;p44"/>
            <p:cNvSpPr/>
            <p:nvPr/>
          </p:nvSpPr>
          <p:spPr>
            <a:xfrm>
              <a:off x="1879933" y="3075782"/>
              <a:ext cx="14622" cy="14150"/>
            </a:xfrm>
            <a:custGeom>
              <a:avLst/>
              <a:gdLst/>
              <a:ahLst/>
              <a:cxnLst/>
              <a:rect l="l" t="t" r="r" b="b"/>
              <a:pathLst>
                <a:path w="62" h="60" extrusionOk="0">
                  <a:moveTo>
                    <a:pt x="15" y="3"/>
                  </a:moveTo>
                  <a:lnTo>
                    <a:pt x="15" y="3"/>
                  </a:lnTo>
                  <a:lnTo>
                    <a:pt x="15" y="3"/>
                  </a:lnTo>
                  <a:cubicBezTo>
                    <a:pt x="0" y="15"/>
                    <a:pt x="-4" y="33"/>
                    <a:pt x="3" y="48"/>
                  </a:cubicBezTo>
                  <a:cubicBezTo>
                    <a:pt x="11" y="56"/>
                    <a:pt x="22" y="60"/>
                    <a:pt x="30" y="60"/>
                  </a:cubicBezTo>
                  <a:cubicBezTo>
                    <a:pt x="37" y="60"/>
                    <a:pt x="41" y="60"/>
                    <a:pt x="48" y="56"/>
                  </a:cubicBezTo>
                  <a:lnTo>
                    <a:pt x="48" y="56"/>
                  </a:lnTo>
                  <a:cubicBezTo>
                    <a:pt x="63" y="48"/>
                    <a:pt x="67" y="26"/>
                    <a:pt x="56" y="15"/>
                  </a:cubicBezTo>
                  <a:cubicBezTo>
                    <a:pt x="48" y="0"/>
                    <a:pt x="30" y="-4"/>
                    <a:pt x="15" y="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6" name="Google Shape;936;p44"/>
            <p:cNvSpPr/>
            <p:nvPr/>
          </p:nvSpPr>
          <p:spPr>
            <a:xfrm>
              <a:off x="1922147" y="3034275"/>
              <a:ext cx="14386" cy="14150"/>
            </a:xfrm>
            <a:custGeom>
              <a:avLst/>
              <a:gdLst/>
              <a:ahLst/>
              <a:cxnLst/>
              <a:rect l="l" t="t" r="r" b="b"/>
              <a:pathLst>
                <a:path w="61" h="60" extrusionOk="0">
                  <a:moveTo>
                    <a:pt x="56" y="15"/>
                  </a:moveTo>
                  <a:lnTo>
                    <a:pt x="56" y="15"/>
                  </a:lnTo>
                  <a:cubicBezTo>
                    <a:pt x="49" y="1"/>
                    <a:pt x="27" y="-3"/>
                    <a:pt x="15" y="5"/>
                  </a:cubicBezTo>
                  <a:lnTo>
                    <a:pt x="15" y="5"/>
                  </a:lnTo>
                  <a:cubicBezTo>
                    <a:pt x="0" y="15"/>
                    <a:pt x="-4" y="34"/>
                    <a:pt x="4" y="49"/>
                  </a:cubicBezTo>
                  <a:cubicBezTo>
                    <a:pt x="11" y="56"/>
                    <a:pt x="19" y="60"/>
                    <a:pt x="30" y="60"/>
                  </a:cubicBezTo>
                  <a:cubicBezTo>
                    <a:pt x="38" y="60"/>
                    <a:pt x="41" y="60"/>
                    <a:pt x="49" y="56"/>
                  </a:cubicBezTo>
                  <a:lnTo>
                    <a:pt x="49" y="56"/>
                  </a:lnTo>
                  <a:cubicBezTo>
                    <a:pt x="60" y="45"/>
                    <a:pt x="67" y="26"/>
                    <a:pt x="56" y="1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7" name="Google Shape;937;p44"/>
            <p:cNvSpPr/>
            <p:nvPr/>
          </p:nvSpPr>
          <p:spPr>
            <a:xfrm>
              <a:off x="1922147" y="3075782"/>
              <a:ext cx="14386" cy="14150"/>
            </a:xfrm>
            <a:custGeom>
              <a:avLst/>
              <a:gdLst/>
              <a:ahLst/>
              <a:cxnLst/>
              <a:rect l="l" t="t" r="r" b="b"/>
              <a:pathLst>
                <a:path w="61" h="60" extrusionOk="0">
                  <a:moveTo>
                    <a:pt x="15" y="3"/>
                  </a:moveTo>
                  <a:lnTo>
                    <a:pt x="15" y="3"/>
                  </a:lnTo>
                  <a:lnTo>
                    <a:pt x="15" y="3"/>
                  </a:lnTo>
                  <a:cubicBezTo>
                    <a:pt x="0" y="15"/>
                    <a:pt x="-4" y="33"/>
                    <a:pt x="4" y="48"/>
                  </a:cubicBezTo>
                  <a:cubicBezTo>
                    <a:pt x="11" y="56"/>
                    <a:pt x="19" y="60"/>
                    <a:pt x="30" y="60"/>
                  </a:cubicBezTo>
                  <a:cubicBezTo>
                    <a:pt x="38" y="60"/>
                    <a:pt x="41" y="60"/>
                    <a:pt x="49" y="56"/>
                  </a:cubicBezTo>
                  <a:lnTo>
                    <a:pt x="49" y="56"/>
                  </a:lnTo>
                  <a:cubicBezTo>
                    <a:pt x="60" y="45"/>
                    <a:pt x="67" y="26"/>
                    <a:pt x="56" y="15"/>
                  </a:cubicBezTo>
                  <a:cubicBezTo>
                    <a:pt x="49" y="0"/>
                    <a:pt x="27" y="-4"/>
                    <a:pt x="15" y="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8" name="Google Shape;938;p44"/>
            <p:cNvSpPr/>
            <p:nvPr/>
          </p:nvSpPr>
          <p:spPr>
            <a:xfrm>
              <a:off x="1720035" y="2861643"/>
              <a:ext cx="49762" cy="14150"/>
            </a:xfrm>
            <a:custGeom>
              <a:avLst/>
              <a:gdLst/>
              <a:ahLst/>
              <a:cxnLst/>
              <a:rect l="l" t="t" r="r" b="b"/>
              <a:pathLst>
                <a:path w="211" h="60" extrusionOk="0">
                  <a:moveTo>
                    <a:pt x="180" y="0"/>
                  </a:moveTo>
                  <a:lnTo>
                    <a:pt x="180" y="0"/>
                  </a:lnTo>
                  <a:cubicBezTo>
                    <a:pt x="31" y="0"/>
                    <a:pt x="31" y="0"/>
                    <a:pt x="31" y="0"/>
                  </a:cubicBezTo>
                  <a:cubicBezTo>
                    <a:pt x="16" y="0"/>
                    <a:pt x="1" y="11"/>
                    <a:pt x="1" y="26"/>
                  </a:cubicBezTo>
                  <a:cubicBezTo>
                    <a:pt x="-3" y="45"/>
                    <a:pt x="12" y="60"/>
                    <a:pt x="31" y="60"/>
                  </a:cubicBezTo>
                  <a:cubicBezTo>
                    <a:pt x="180" y="60"/>
                    <a:pt x="180" y="60"/>
                    <a:pt x="180" y="60"/>
                  </a:cubicBezTo>
                  <a:cubicBezTo>
                    <a:pt x="195" y="60"/>
                    <a:pt x="210" y="49"/>
                    <a:pt x="210" y="34"/>
                  </a:cubicBezTo>
                  <a:cubicBezTo>
                    <a:pt x="214" y="15"/>
                    <a:pt x="199" y="0"/>
                    <a:pt x="180"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39" name="Google Shape;939;p44"/>
            <p:cNvSpPr/>
            <p:nvPr/>
          </p:nvSpPr>
          <p:spPr>
            <a:xfrm>
              <a:off x="1683244" y="2824617"/>
              <a:ext cx="298099" cy="187017"/>
            </a:xfrm>
            <a:custGeom>
              <a:avLst/>
              <a:gdLst/>
              <a:ahLst/>
              <a:cxnLst/>
              <a:rect l="l" t="t" r="r" b="b"/>
              <a:pathLst>
                <a:path w="1264" h="793" extrusionOk="0">
                  <a:moveTo>
                    <a:pt x="1219" y="0"/>
                  </a:moveTo>
                  <a:lnTo>
                    <a:pt x="1219" y="0"/>
                  </a:lnTo>
                  <a:cubicBezTo>
                    <a:pt x="45" y="0"/>
                    <a:pt x="45" y="0"/>
                    <a:pt x="45" y="0"/>
                  </a:cubicBezTo>
                  <a:cubicBezTo>
                    <a:pt x="19" y="0"/>
                    <a:pt x="0" y="23"/>
                    <a:pt x="0" y="45"/>
                  </a:cubicBezTo>
                  <a:cubicBezTo>
                    <a:pt x="0" y="748"/>
                    <a:pt x="0" y="748"/>
                    <a:pt x="0" y="748"/>
                  </a:cubicBezTo>
                  <a:cubicBezTo>
                    <a:pt x="0" y="770"/>
                    <a:pt x="19" y="793"/>
                    <a:pt x="45" y="793"/>
                  </a:cubicBezTo>
                  <a:cubicBezTo>
                    <a:pt x="553" y="793"/>
                    <a:pt x="553" y="793"/>
                    <a:pt x="553" y="793"/>
                  </a:cubicBezTo>
                  <a:cubicBezTo>
                    <a:pt x="568" y="793"/>
                    <a:pt x="583" y="781"/>
                    <a:pt x="587" y="767"/>
                  </a:cubicBezTo>
                  <a:cubicBezTo>
                    <a:pt x="587" y="748"/>
                    <a:pt x="572" y="729"/>
                    <a:pt x="557" y="729"/>
                  </a:cubicBezTo>
                  <a:cubicBezTo>
                    <a:pt x="60" y="729"/>
                    <a:pt x="60" y="729"/>
                    <a:pt x="60" y="729"/>
                  </a:cubicBezTo>
                  <a:cubicBezTo>
                    <a:pt x="60" y="430"/>
                    <a:pt x="60" y="430"/>
                    <a:pt x="60" y="430"/>
                  </a:cubicBezTo>
                  <a:cubicBezTo>
                    <a:pt x="153" y="430"/>
                    <a:pt x="153" y="430"/>
                    <a:pt x="153" y="430"/>
                  </a:cubicBezTo>
                  <a:cubicBezTo>
                    <a:pt x="168" y="430"/>
                    <a:pt x="191" y="430"/>
                    <a:pt x="209" y="460"/>
                  </a:cubicBezTo>
                  <a:cubicBezTo>
                    <a:pt x="239" y="512"/>
                    <a:pt x="239" y="512"/>
                    <a:pt x="239" y="512"/>
                  </a:cubicBezTo>
                  <a:cubicBezTo>
                    <a:pt x="254" y="542"/>
                    <a:pt x="284" y="561"/>
                    <a:pt x="314" y="561"/>
                  </a:cubicBezTo>
                  <a:lnTo>
                    <a:pt x="314" y="561"/>
                  </a:lnTo>
                  <a:cubicBezTo>
                    <a:pt x="348" y="561"/>
                    <a:pt x="374" y="542"/>
                    <a:pt x="393" y="509"/>
                  </a:cubicBezTo>
                  <a:cubicBezTo>
                    <a:pt x="505" y="314"/>
                    <a:pt x="505" y="314"/>
                    <a:pt x="505" y="314"/>
                  </a:cubicBezTo>
                  <a:cubicBezTo>
                    <a:pt x="509" y="303"/>
                    <a:pt x="516" y="295"/>
                    <a:pt x="527" y="295"/>
                  </a:cubicBezTo>
                  <a:cubicBezTo>
                    <a:pt x="535" y="295"/>
                    <a:pt x="542" y="303"/>
                    <a:pt x="550" y="314"/>
                  </a:cubicBezTo>
                  <a:cubicBezTo>
                    <a:pt x="658" y="509"/>
                    <a:pt x="658" y="509"/>
                    <a:pt x="658" y="509"/>
                  </a:cubicBezTo>
                  <a:cubicBezTo>
                    <a:pt x="677" y="542"/>
                    <a:pt x="707" y="561"/>
                    <a:pt x="737" y="561"/>
                  </a:cubicBezTo>
                  <a:cubicBezTo>
                    <a:pt x="766" y="561"/>
                    <a:pt x="796" y="542"/>
                    <a:pt x="811" y="509"/>
                  </a:cubicBezTo>
                  <a:cubicBezTo>
                    <a:pt x="924" y="314"/>
                    <a:pt x="924" y="314"/>
                    <a:pt x="924" y="314"/>
                  </a:cubicBezTo>
                  <a:cubicBezTo>
                    <a:pt x="931" y="303"/>
                    <a:pt x="939" y="295"/>
                    <a:pt x="946" y="295"/>
                  </a:cubicBezTo>
                  <a:cubicBezTo>
                    <a:pt x="950" y="295"/>
                    <a:pt x="950" y="295"/>
                    <a:pt x="950" y="295"/>
                  </a:cubicBezTo>
                  <a:cubicBezTo>
                    <a:pt x="957" y="295"/>
                    <a:pt x="964" y="303"/>
                    <a:pt x="972" y="314"/>
                  </a:cubicBezTo>
                  <a:cubicBezTo>
                    <a:pt x="998" y="363"/>
                    <a:pt x="998" y="363"/>
                    <a:pt x="998" y="363"/>
                  </a:cubicBezTo>
                  <a:cubicBezTo>
                    <a:pt x="1024" y="408"/>
                    <a:pt x="1058" y="426"/>
                    <a:pt x="1114" y="426"/>
                  </a:cubicBezTo>
                  <a:cubicBezTo>
                    <a:pt x="1200" y="426"/>
                    <a:pt x="1200" y="426"/>
                    <a:pt x="1200" y="426"/>
                  </a:cubicBezTo>
                  <a:cubicBezTo>
                    <a:pt x="1200" y="729"/>
                    <a:pt x="1200" y="729"/>
                    <a:pt x="1200" y="729"/>
                  </a:cubicBezTo>
                  <a:cubicBezTo>
                    <a:pt x="699" y="729"/>
                    <a:pt x="699" y="729"/>
                    <a:pt x="699" y="729"/>
                  </a:cubicBezTo>
                  <a:cubicBezTo>
                    <a:pt x="684" y="729"/>
                    <a:pt x="669" y="740"/>
                    <a:pt x="665" y="759"/>
                  </a:cubicBezTo>
                  <a:cubicBezTo>
                    <a:pt x="665" y="778"/>
                    <a:pt x="681" y="793"/>
                    <a:pt x="699" y="793"/>
                  </a:cubicBezTo>
                  <a:cubicBezTo>
                    <a:pt x="1219" y="793"/>
                    <a:pt x="1219" y="793"/>
                    <a:pt x="1219" y="793"/>
                  </a:cubicBezTo>
                  <a:cubicBezTo>
                    <a:pt x="1241" y="793"/>
                    <a:pt x="1264" y="770"/>
                    <a:pt x="1264" y="748"/>
                  </a:cubicBezTo>
                  <a:cubicBezTo>
                    <a:pt x="1264" y="45"/>
                    <a:pt x="1264" y="45"/>
                    <a:pt x="1264" y="45"/>
                  </a:cubicBezTo>
                  <a:cubicBezTo>
                    <a:pt x="1264" y="23"/>
                    <a:pt x="1241" y="0"/>
                    <a:pt x="1219" y="0"/>
                  </a:cubicBezTo>
                  <a:moveTo>
                    <a:pt x="1114" y="363"/>
                  </a:moveTo>
                  <a:lnTo>
                    <a:pt x="1114" y="363"/>
                  </a:lnTo>
                  <a:cubicBezTo>
                    <a:pt x="1077" y="363"/>
                    <a:pt x="1066" y="355"/>
                    <a:pt x="1051" y="333"/>
                  </a:cubicBezTo>
                  <a:cubicBezTo>
                    <a:pt x="1024" y="280"/>
                    <a:pt x="1024" y="280"/>
                    <a:pt x="1024" y="280"/>
                  </a:cubicBezTo>
                  <a:cubicBezTo>
                    <a:pt x="1006" y="251"/>
                    <a:pt x="980" y="235"/>
                    <a:pt x="950" y="235"/>
                  </a:cubicBezTo>
                  <a:lnTo>
                    <a:pt x="946" y="235"/>
                  </a:lnTo>
                  <a:cubicBezTo>
                    <a:pt x="916" y="235"/>
                    <a:pt x="886" y="251"/>
                    <a:pt x="871" y="284"/>
                  </a:cubicBezTo>
                  <a:cubicBezTo>
                    <a:pt x="759" y="479"/>
                    <a:pt x="759" y="479"/>
                    <a:pt x="759" y="479"/>
                  </a:cubicBezTo>
                  <a:cubicBezTo>
                    <a:pt x="752" y="494"/>
                    <a:pt x="744" y="497"/>
                    <a:pt x="737" y="497"/>
                  </a:cubicBezTo>
                  <a:cubicBezTo>
                    <a:pt x="729" y="497"/>
                    <a:pt x="718" y="494"/>
                    <a:pt x="714" y="479"/>
                  </a:cubicBezTo>
                  <a:cubicBezTo>
                    <a:pt x="602" y="284"/>
                    <a:pt x="602" y="284"/>
                    <a:pt x="602" y="284"/>
                  </a:cubicBezTo>
                  <a:cubicBezTo>
                    <a:pt x="583" y="251"/>
                    <a:pt x="557" y="235"/>
                    <a:pt x="527" y="235"/>
                  </a:cubicBezTo>
                  <a:cubicBezTo>
                    <a:pt x="494" y="235"/>
                    <a:pt x="467" y="251"/>
                    <a:pt x="449" y="284"/>
                  </a:cubicBezTo>
                  <a:cubicBezTo>
                    <a:pt x="340" y="479"/>
                    <a:pt x="340" y="479"/>
                    <a:pt x="340" y="479"/>
                  </a:cubicBezTo>
                  <a:cubicBezTo>
                    <a:pt x="333" y="494"/>
                    <a:pt x="325" y="497"/>
                    <a:pt x="314" y="497"/>
                  </a:cubicBezTo>
                  <a:lnTo>
                    <a:pt x="318" y="497"/>
                  </a:lnTo>
                  <a:cubicBezTo>
                    <a:pt x="306" y="497"/>
                    <a:pt x="299" y="494"/>
                    <a:pt x="291" y="482"/>
                  </a:cubicBezTo>
                  <a:cubicBezTo>
                    <a:pt x="266" y="430"/>
                    <a:pt x="266" y="430"/>
                    <a:pt x="266" y="430"/>
                  </a:cubicBezTo>
                  <a:lnTo>
                    <a:pt x="266" y="426"/>
                  </a:lnTo>
                  <a:cubicBezTo>
                    <a:pt x="228" y="366"/>
                    <a:pt x="172" y="366"/>
                    <a:pt x="157" y="366"/>
                  </a:cubicBezTo>
                  <a:cubicBezTo>
                    <a:pt x="60" y="366"/>
                    <a:pt x="60" y="366"/>
                    <a:pt x="60" y="366"/>
                  </a:cubicBezTo>
                  <a:cubicBezTo>
                    <a:pt x="60" y="63"/>
                    <a:pt x="60" y="63"/>
                    <a:pt x="60" y="63"/>
                  </a:cubicBezTo>
                  <a:cubicBezTo>
                    <a:pt x="1200" y="63"/>
                    <a:pt x="1200" y="63"/>
                    <a:pt x="1200" y="63"/>
                  </a:cubicBezTo>
                  <a:cubicBezTo>
                    <a:pt x="1200" y="363"/>
                    <a:pt x="1200" y="363"/>
                    <a:pt x="1200" y="363"/>
                  </a:cubicBezTo>
                  <a:cubicBezTo>
                    <a:pt x="1114" y="363"/>
                    <a:pt x="1114" y="363"/>
                    <a:pt x="1114" y="36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0" name="Google Shape;940;p44"/>
            <p:cNvSpPr/>
            <p:nvPr/>
          </p:nvSpPr>
          <p:spPr>
            <a:xfrm>
              <a:off x="1683244" y="3034511"/>
              <a:ext cx="55422" cy="55421"/>
            </a:xfrm>
            <a:custGeom>
              <a:avLst/>
              <a:gdLst/>
              <a:ahLst/>
              <a:cxnLst/>
              <a:rect l="l" t="t" r="r" b="b"/>
              <a:pathLst>
                <a:path w="235" h="235" extrusionOk="0">
                  <a:moveTo>
                    <a:pt x="0" y="119"/>
                  </a:moveTo>
                  <a:lnTo>
                    <a:pt x="0" y="119"/>
                  </a:lnTo>
                  <a:cubicBezTo>
                    <a:pt x="0" y="182"/>
                    <a:pt x="52" y="235"/>
                    <a:pt x="119" y="235"/>
                  </a:cubicBezTo>
                  <a:cubicBezTo>
                    <a:pt x="183" y="235"/>
                    <a:pt x="235" y="182"/>
                    <a:pt x="235" y="119"/>
                  </a:cubicBezTo>
                  <a:cubicBezTo>
                    <a:pt x="235" y="51"/>
                    <a:pt x="183" y="0"/>
                    <a:pt x="119" y="0"/>
                  </a:cubicBezTo>
                  <a:cubicBezTo>
                    <a:pt x="52" y="0"/>
                    <a:pt x="0" y="51"/>
                    <a:pt x="0" y="119"/>
                  </a:cubicBezTo>
                  <a:moveTo>
                    <a:pt x="176" y="119"/>
                  </a:moveTo>
                  <a:lnTo>
                    <a:pt x="176" y="119"/>
                  </a:lnTo>
                  <a:cubicBezTo>
                    <a:pt x="176" y="148"/>
                    <a:pt x="150" y="175"/>
                    <a:pt x="119" y="175"/>
                  </a:cubicBezTo>
                  <a:cubicBezTo>
                    <a:pt x="86" y="175"/>
                    <a:pt x="60" y="148"/>
                    <a:pt x="60" y="119"/>
                  </a:cubicBezTo>
                  <a:cubicBezTo>
                    <a:pt x="60" y="85"/>
                    <a:pt x="86" y="59"/>
                    <a:pt x="119" y="59"/>
                  </a:cubicBezTo>
                  <a:cubicBezTo>
                    <a:pt x="150" y="59"/>
                    <a:pt x="176" y="85"/>
                    <a:pt x="176" y="119"/>
                  </a:cubicBezTo>
                  <a:close/>
                </a:path>
              </a:pathLst>
            </a:custGeom>
            <a:solidFill>
              <a:schemeClr val="lt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1" name="Google Shape;941;p44"/>
            <p:cNvSpPr/>
            <p:nvPr/>
          </p:nvSpPr>
          <p:spPr>
            <a:xfrm>
              <a:off x="1759891" y="3034511"/>
              <a:ext cx="56601" cy="55421"/>
            </a:xfrm>
            <a:custGeom>
              <a:avLst/>
              <a:gdLst/>
              <a:ahLst/>
              <a:cxnLst/>
              <a:rect l="l" t="t" r="r" b="b"/>
              <a:pathLst>
                <a:path w="240" h="235" extrusionOk="0">
                  <a:moveTo>
                    <a:pt x="120" y="0"/>
                  </a:moveTo>
                  <a:lnTo>
                    <a:pt x="120" y="0"/>
                  </a:lnTo>
                  <a:cubicBezTo>
                    <a:pt x="53" y="0"/>
                    <a:pt x="0" y="51"/>
                    <a:pt x="0" y="119"/>
                  </a:cubicBezTo>
                  <a:cubicBezTo>
                    <a:pt x="0" y="182"/>
                    <a:pt x="53" y="235"/>
                    <a:pt x="120" y="235"/>
                  </a:cubicBezTo>
                  <a:cubicBezTo>
                    <a:pt x="184" y="235"/>
                    <a:pt x="240" y="182"/>
                    <a:pt x="240" y="119"/>
                  </a:cubicBezTo>
                  <a:cubicBezTo>
                    <a:pt x="240" y="51"/>
                    <a:pt x="184" y="0"/>
                    <a:pt x="120" y="0"/>
                  </a:cubicBezTo>
                  <a:moveTo>
                    <a:pt x="120" y="175"/>
                  </a:moveTo>
                  <a:lnTo>
                    <a:pt x="120" y="175"/>
                  </a:lnTo>
                  <a:cubicBezTo>
                    <a:pt x="86" y="175"/>
                    <a:pt x="64" y="148"/>
                    <a:pt x="64" y="119"/>
                  </a:cubicBezTo>
                  <a:cubicBezTo>
                    <a:pt x="64" y="85"/>
                    <a:pt x="86" y="59"/>
                    <a:pt x="120" y="59"/>
                  </a:cubicBezTo>
                  <a:cubicBezTo>
                    <a:pt x="150" y="59"/>
                    <a:pt x="176" y="85"/>
                    <a:pt x="176" y="119"/>
                  </a:cubicBezTo>
                  <a:cubicBezTo>
                    <a:pt x="176" y="148"/>
                    <a:pt x="150" y="175"/>
                    <a:pt x="120" y="175"/>
                  </a:cubicBezTo>
                  <a:close/>
                </a:path>
              </a:pathLst>
            </a:custGeom>
            <a:solidFill>
              <a:schemeClr val="lt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2" name="Google Shape;942;p44"/>
            <p:cNvSpPr/>
            <p:nvPr/>
          </p:nvSpPr>
          <p:spPr>
            <a:xfrm>
              <a:off x="1999030" y="2824617"/>
              <a:ext cx="103061" cy="104003"/>
            </a:xfrm>
            <a:custGeom>
              <a:avLst/>
              <a:gdLst/>
              <a:ahLst/>
              <a:cxnLst/>
              <a:rect l="l" t="t" r="r" b="b"/>
              <a:pathLst>
                <a:path w="437" h="441" extrusionOk="0">
                  <a:moveTo>
                    <a:pt x="216" y="441"/>
                  </a:moveTo>
                  <a:lnTo>
                    <a:pt x="216" y="441"/>
                  </a:lnTo>
                  <a:cubicBezTo>
                    <a:pt x="340" y="441"/>
                    <a:pt x="437" y="340"/>
                    <a:pt x="437" y="221"/>
                  </a:cubicBezTo>
                  <a:cubicBezTo>
                    <a:pt x="437" y="101"/>
                    <a:pt x="340" y="0"/>
                    <a:pt x="216" y="0"/>
                  </a:cubicBezTo>
                  <a:cubicBezTo>
                    <a:pt x="97" y="0"/>
                    <a:pt x="0" y="101"/>
                    <a:pt x="0" y="221"/>
                  </a:cubicBezTo>
                  <a:cubicBezTo>
                    <a:pt x="0" y="340"/>
                    <a:pt x="97" y="441"/>
                    <a:pt x="216" y="441"/>
                  </a:cubicBezTo>
                  <a:moveTo>
                    <a:pt x="187" y="63"/>
                  </a:moveTo>
                  <a:lnTo>
                    <a:pt x="187" y="63"/>
                  </a:lnTo>
                  <a:cubicBezTo>
                    <a:pt x="187" y="195"/>
                    <a:pt x="187" y="195"/>
                    <a:pt x="187" y="195"/>
                  </a:cubicBezTo>
                  <a:cubicBezTo>
                    <a:pt x="187" y="210"/>
                    <a:pt x="198" y="224"/>
                    <a:pt x="213" y="228"/>
                  </a:cubicBezTo>
                  <a:cubicBezTo>
                    <a:pt x="231" y="228"/>
                    <a:pt x="250" y="213"/>
                    <a:pt x="250" y="198"/>
                  </a:cubicBezTo>
                  <a:cubicBezTo>
                    <a:pt x="250" y="63"/>
                    <a:pt x="250" y="63"/>
                    <a:pt x="250" y="63"/>
                  </a:cubicBezTo>
                  <a:cubicBezTo>
                    <a:pt x="325" y="79"/>
                    <a:pt x="381" y="150"/>
                    <a:pt x="377" y="228"/>
                  </a:cubicBezTo>
                  <a:cubicBezTo>
                    <a:pt x="374" y="306"/>
                    <a:pt x="310" y="374"/>
                    <a:pt x="231" y="378"/>
                  </a:cubicBezTo>
                  <a:cubicBezTo>
                    <a:pt x="138" y="385"/>
                    <a:pt x="59" y="310"/>
                    <a:pt x="59" y="221"/>
                  </a:cubicBezTo>
                  <a:cubicBezTo>
                    <a:pt x="59" y="142"/>
                    <a:pt x="115" y="79"/>
                    <a:pt x="187" y="6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3" name="Google Shape;943;p44"/>
            <p:cNvSpPr/>
            <p:nvPr/>
          </p:nvSpPr>
          <p:spPr>
            <a:xfrm>
              <a:off x="1964598" y="3034511"/>
              <a:ext cx="137493" cy="55421"/>
            </a:xfrm>
            <a:custGeom>
              <a:avLst/>
              <a:gdLst/>
              <a:ahLst/>
              <a:cxnLst/>
              <a:rect l="l" t="t" r="r" b="b"/>
              <a:pathLst>
                <a:path w="583" h="235" extrusionOk="0">
                  <a:moveTo>
                    <a:pt x="0" y="55"/>
                  </a:moveTo>
                  <a:lnTo>
                    <a:pt x="0" y="55"/>
                  </a:lnTo>
                  <a:cubicBezTo>
                    <a:pt x="0" y="178"/>
                    <a:pt x="0" y="178"/>
                    <a:pt x="0" y="178"/>
                  </a:cubicBezTo>
                  <a:cubicBezTo>
                    <a:pt x="0" y="208"/>
                    <a:pt x="26" y="235"/>
                    <a:pt x="56" y="235"/>
                  </a:cubicBezTo>
                  <a:cubicBezTo>
                    <a:pt x="523" y="235"/>
                    <a:pt x="523" y="235"/>
                    <a:pt x="523" y="235"/>
                  </a:cubicBezTo>
                  <a:cubicBezTo>
                    <a:pt x="557" y="235"/>
                    <a:pt x="583" y="208"/>
                    <a:pt x="583" y="178"/>
                  </a:cubicBezTo>
                  <a:cubicBezTo>
                    <a:pt x="583" y="55"/>
                    <a:pt x="583" y="55"/>
                    <a:pt x="583" y="55"/>
                  </a:cubicBezTo>
                  <a:cubicBezTo>
                    <a:pt x="583" y="25"/>
                    <a:pt x="557" y="0"/>
                    <a:pt x="523" y="0"/>
                  </a:cubicBezTo>
                  <a:cubicBezTo>
                    <a:pt x="56" y="0"/>
                    <a:pt x="56" y="0"/>
                    <a:pt x="56" y="0"/>
                  </a:cubicBezTo>
                  <a:cubicBezTo>
                    <a:pt x="26" y="0"/>
                    <a:pt x="0" y="25"/>
                    <a:pt x="0" y="55"/>
                  </a:cubicBezTo>
                  <a:moveTo>
                    <a:pt x="60" y="59"/>
                  </a:moveTo>
                  <a:lnTo>
                    <a:pt x="60" y="59"/>
                  </a:lnTo>
                  <a:cubicBezTo>
                    <a:pt x="520" y="59"/>
                    <a:pt x="520" y="59"/>
                    <a:pt x="520" y="59"/>
                  </a:cubicBezTo>
                  <a:cubicBezTo>
                    <a:pt x="520" y="175"/>
                    <a:pt x="520" y="175"/>
                    <a:pt x="520" y="175"/>
                  </a:cubicBezTo>
                  <a:cubicBezTo>
                    <a:pt x="60" y="175"/>
                    <a:pt x="60" y="175"/>
                    <a:pt x="60" y="175"/>
                  </a:cubicBezTo>
                  <a:lnTo>
                    <a:pt x="60" y="59"/>
                  </a:lnTo>
                  <a:close/>
                </a:path>
              </a:pathLst>
            </a:custGeom>
            <a:solidFill>
              <a:schemeClr val="lt1"/>
            </a:solidFill>
            <a:ln>
              <a:noFill/>
            </a:ln>
          </p:spPr>
          <p:txBody>
            <a:bodyPr spcFirstLastPara="1" wrap="square" lIns="90000" tIns="39600" rIns="90000" bIns="396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44" name="Google Shape;944;p44"/>
          <p:cNvGrpSpPr/>
          <p:nvPr/>
        </p:nvGrpSpPr>
        <p:grpSpPr>
          <a:xfrm>
            <a:off x="2518226" y="2791128"/>
            <a:ext cx="491957" cy="491716"/>
            <a:chOff x="2241471" y="2731226"/>
            <a:chExt cx="491957" cy="491716"/>
          </a:xfrm>
        </p:grpSpPr>
        <p:sp>
          <p:nvSpPr>
            <p:cNvPr id="945" name="Google Shape;945;p44"/>
            <p:cNvSpPr/>
            <p:nvPr/>
          </p:nvSpPr>
          <p:spPr>
            <a:xfrm>
              <a:off x="2395709" y="2805986"/>
              <a:ext cx="183717" cy="164141"/>
            </a:xfrm>
            <a:custGeom>
              <a:avLst/>
              <a:gdLst/>
              <a:ahLst/>
              <a:cxnLst/>
              <a:rect l="l" t="t" r="r" b="b"/>
              <a:pathLst>
                <a:path w="779" h="696" extrusionOk="0">
                  <a:moveTo>
                    <a:pt x="756" y="524"/>
                  </a:moveTo>
                  <a:lnTo>
                    <a:pt x="756" y="524"/>
                  </a:lnTo>
                  <a:cubicBezTo>
                    <a:pt x="468" y="49"/>
                    <a:pt x="468" y="49"/>
                    <a:pt x="468" y="49"/>
                  </a:cubicBezTo>
                  <a:cubicBezTo>
                    <a:pt x="453" y="19"/>
                    <a:pt x="423" y="0"/>
                    <a:pt x="389" y="0"/>
                  </a:cubicBezTo>
                  <a:cubicBezTo>
                    <a:pt x="359" y="0"/>
                    <a:pt x="329" y="19"/>
                    <a:pt x="311" y="49"/>
                  </a:cubicBezTo>
                  <a:cubicBezTo>
                    <a:pt x="23" y="524"/>
                    <a:pt x="23" y="524"/>
                    <a:pt x="23" y="524"/>
                  </a:cubicBezTo>
                  <a:cubicBezTo>
                    <a:pt x="-4" y="565"/>
                    <a:pt x="-7" y="610"/>
                    <a:pt x="12" y="644"/>
                  </a:cubicBezTo>
                  <a:cubicBezTo>
                    <a:pt x="30" y="677"/>
                    <a:pt x="64" y="696"/>
                    <a:pt x="109" y="696"/>
                  </a:cubicBezTo>
                  <a:cubicBezTo>
                    <a:pt x="202" y="696"/>
                    <a:pt x="296" y="696"/>
                    <a:pt x="389" y="696"/>
                  </a:cubicBezTo>
                  <a:cubicBezTo>
                    <a:pt x="483" y="696"/>
                    <a:pt x="576" y="696"/>
                    <a:pt x="670" y="696"/>
                  </a:cubicBezTo>
                  <a:cubicBezTo>
                    <a:pt x="714" y="696"/>
                    <a:pt x="748" y="677"/>
                    <a:pt x="767" y="644"/>
                  </a:cubicBezTo>
                  <a:cubicBezTo>
                    <a:pt x="786" y="610"/>
                    <a:pt x="782" y="565"/>
                    <a:pt x="756" y="524"/>
                  </a:cubicBezTo>
                  <a:moveTo>
                    <a:pt x="714" y="614"/>
                  </a:moveTo>
                  <a:lnTo>
                    <a:pt x="714" y="614"/>
                  </a:lnTo>
                  <a:cubicBezTo>
                    <a:pt x="703" y="632"/>
                    <a:pt x="685" y="632"/>
                    <a:pt x="670" y="632"/>
                  </a:cubicBezTo>
                  <a:cubicBezTo>
                    <a:pt x="486" y="632"/>
                    <a:pt x="296" y="632"/>
                    <a:pt x="109" y="632"/>
                  </a:cubicBezTo>
                  <a:cubicBezTo>
                    <a:pt x="97" y="632"/>
                    <a:pt x="75" y="632"/>
                    <a:pt x="68" y="614"/>
                  </a:cubicBezTo>
                  <a:cubicBezTo>
                    <a:pt x="56" y="599"/>
                    <a:pt x="60" y="576"/>
                    <a:pt x="75" y="554"/>
                  </a:cubicBezTo>
                  <a:cubicBezTo>
                    <a:pt x="363" y="79"/>
                    <a:pt x="363" y="79"/>
                    <a:pt x="363" y="79"/>
                  </a:cubicBezTo>
                  <a:cubicBezTo>
                    <a:pt x="371" y="68"/>
                    <a:pt x="378" y="64"/>
                    <a:pt x="389" y="64"/>
                  </a:cubicBezTo>
                  <a:cubicBezTo>
                    <a:pt x="400" y="64"/>
                    <a:pt x="411" y="68"/>
                    <a:pt x="419" y="79"/>
                  </a:cubicBezTo>
                  <a:cubicBezTo>
                    <a:pt x="703" y="554"/>
                    <a:pt x="703" y="554"/>
                    <a:pt x="703" y="554"/>
                  </a:cubicBezTo>
                  <a:cubicBezTo>
                    <a:pt x="718" y="576"/>
                    <a:pt x="722" y="599"/>
                    <a:pt x="714" y="61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6" name="Google Shape;946;p44"/>
            <p:cNvSpPr/>
            <p:nvPr/>
          </p:nvSpPr>
          <p:spPr>
            <a:xfrm>
              <a:off x="2467875" y="2862822"/>
              <a:ext cx="34668" cy="72873"/>
            </a:xfrm>
            <a:custGeom>
              <a:avLst/>
              <a:gdLst/>
              <a:ahLst/>
              <a:cxnLst/>
              <a:rect l="l" t="t" r="r" b="b"/>
              <a:pathLst>
                <a:path w="147" h="309" extrusionOk="0">
                  <a:moveTo>
                    <a:pt x="105" y="122"/>
                  </a:moveTo>
                  <a:lnTo>
                    <a:pt x="105" y="122"/>
                  </a:lnTo>
                  <a:cubicBezTo>
                    <a:pt x="83" y="122"/>
                    <a:pt x="83" y="122"/>
                    <a:pt x="83" y="122"/>
                  </a:cubicBezTo>
                  <a:cubicBezTo>
                    <a:pt x="136" y="48"/>
                    <a:pt x="136" y="48"/>
                    <a:pt x="136" y="48"/>
                  </a:cubicBezTo>
                  <a:cubicBezTo>
                    <a:pt x="143" y="36"/>
                    <a:pt x="143" y="21"/>
                    <a:pt x="132" y="10"/>
                  </a:cubicBezTo>
                  <a:cubicBezTo>
                    <a:pt x="117" y="-5"/>
                    <a:pt x="94" y="-1"/>
                    <a:pt x="83" y="14"/>
                  </a:cubicBezTo>
                  <a:cubicBezTo>
                    <a:pt x="9" y="122"/>
                    <a:pt x="9" y="122"/>
                    <a:pt x="9" y="122"/>
                  </a:cubicBezTo>
                  <a:cubicBezTo>
                    <a:pt x="5" y="130"/>
                    <a:pt x="-7" y="144"/>
                    <a:pt x="5" y="167"/>
                  </a:cubicBezTo>
                  <a:cubicBezTo>
                    <a:pt x="9" y="175"/>
                    <a:pt x="16" y="186"/>
                    <a:pt x="38" y="186"/>
                  </a:cubicBezTo>
                  <a:cubicBezTo>
                    <a:pt x="65" y="186"/>
                    <a:pt x="65" y="186"/>
                    <a:pt x="65" y="186"/>
                  </a:cubicBezTo>
                  <a:cubicBezTo>
                    <a:pt x="12" y="260"/>
                    <a:pt x="12" y="260"/>
                    <a:pt x="12" y="260"/>
                  </a:cubicBezTo>
                  <a:cubicBezTo>
                    <a:pt x="5" y="272"/>
                    <a:pt x="5" y="291"/>
                    <a:pt x="16" y="298"/>
                  </a:cubicBezTo>
                  <a:cubicBezTo>
                    <a:pt x="20" y="305"/>
                    <a:pt x="27" y="309"/>
                    <a:pt x="35" y="309"/>
                  </a:cubicBezTo>
                  <a:cubicBezTo>
                    <a:pt x="46" y="309"/>
                    <a:pt x="57" y="302"/>
                    <a:pt x="61" y="294"/>
                  </a:cubicBezTo>
                  <a:cubicBezTo>
                    <a:pt x="136" y="186"/>
                    <a:pt x="136" y="186"/>
                    <a:pt x="136" y="186"/>
                  </a:cubicBezTo>
                  <a:cubicBezTo>
                    <a:pt x="139" y="178"/>
                    <a:pt x="154" y="163"/>
                    <a:pt x="143" y="141"/>
                  </a:cubicBezTo>
                  <a:cubicBezTo>
                    <a:pt x="139" y="133"/>
                    <a:pt x="128" y="122"/>
                    <a:pt x="105" y="1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7" name="Google Shape;947;p44"/>
            <p:cNvSpPr/>
            <p:nvPr/>
          </p:nvSpPr>
          <p:spPr>
            <a:xfrm>
              <a:off x="2318119" y="2769903"/>
              <a:ext cx="158011" cy="358705"/>
            </a:xfrm>
            <a:custGeom>
              <a:avLst/>
              <a:gdLst/>
              <a:ahLst/>
              <a:cxnLst/>
              <a:rect l="l" t="t" r="r" b="b"/>
              <a:pathLst>
                <a:path w="670" h="1521" extrusionOk="0">
                  <a:moveTo>
                    <a:pt x="640" y="1461"/>
                  </a:moveTo>
                  <a:lnTo>
                    <a:pt x="640" y="1461"/>
                  </a:lnTo>
                  <a:cubicBezTo>
                    <a:pt x="64" y="1461"/>
                    <a:pt x="64" y="1461"/>
                    <a:pt x="64" y="1461"/>
                  </a:cubicBezTo>
                  <a:cubicBezTo>
                    <a:pt x="64" y="965"/>
                    <a:pt x="64" y="965"/>
                    <a:pt x="64" y="965"/>
                  </a:cubicBezTo>
                  <a:cubicBezTo>
                    <a:pt x="142" y="965"/>
                    <a:pt x="142" y="965"/>
                    <a:pt x="142" y="965"/>
                  </a:cubicBezTo>
                  <a:cubicBezTo>
                    <a:pt x="183" y="965"/>
                    <a:pt x="217" y="931"/>
                    <a:pt x="217" y="890"/>
                  </a:cubicBezTo>
                  <a:cubicBezTo>
                    <a:pt x="217" y="621"/>
                    <a:pt x="217" y="621"/>
                    <a:pt x="217" y="621"/>
                  </a:cubicBezTo>
                  <a:cubicBezTo>
                    <a:pt x="217" y="576"/>
                    <a:pt x="183" y="542"/>
                    <a:pt x="142" y="542"/>
                  </a:cubicBezTo>
                  <a:cubicBezTo>
                    <a:pt x="64" y="542"/>
                    <a:pt x="64" y="542"/>
                    <a:pt x="64" y="542"/>
                  </a:cubicBezTo>
                  <a:cubicBezTo>
                    <a:pt x="64" y="60"/>
                    <a:pt x="64" y="60"/>
                    <a:pt x="64" y="60"/>
                  </a:cubicBezTo>
                  <a:cubicBezTo>
                    <a:pt x="640" y="60"/>
                    <a:pt x="640" y="60"/>
                    <a:pt x="640" y="60"/>
                  </a:cubicBezTo>
                  <a:cubicBezTo>
                    <a:pt x="655" y="60"/>
                    <a:pt x="670" y="49"/>
                    <a:pt x="670" y="34"/>
                  </a:cubicBezTo>
                  <a:cubicBezTo>
                    <a:pt x="673" y="15"/>
                    <a:pt x="658" y="0"/>
                    <a:pt x="640" y="0"/>
                  </a:cubicBezTo>
                  <a:cubicBezTo>
                    <a:pt x="34" y="0"/>
                    <a:pt x="34" y="0"/>
                    <a:pt x="34" y="0"/>
                  </a:cubicBezTo>
                  <a:cubicBezTo>
                    <a:pt x="15" y="0"/>
                    <a:pt x="0" y="15"/>
                    <a:pt x="0" y="30"/>
                  </a:cubicBezTo>
                  <a:cubicBezTo>
                    <a:pt x="0" y="1491"/>
                    <a:pt x="0" y="1491"/>
                    <a:pt x="0" y="1491"/>
                  </a:cubicBezTo>
                  <a:cubicBezTo>
                    <a:pt x="0" y="1510"/>
                    <a:pt x="15" y="1521"/>
                    <a:pt x="34" y="1521"/>
                  </a:cubicBezTo>
                  <a:cubicBezTo>
                    <a:pt x="640" y="1521"/>
                    <a:pt x="640" y="1521"/>
                    <a:pt x="640" y="1521"/>
                  </a:cubicBezTo>
                  <a:cubicBezTo>
                    <a:pt x="655" y="1521"/>
                    <a:pt x="670" y="1510"/>
                    <a:pt x="670" y="1495"/>
                  </a:cubicBezTo>
                  <a:cubicBezTo>
                    <a:pt x="673" y="1476"/>
                    <a:pt x="658" y="1461"/>
                    <a:pt x="640" y="1461"/>
                  </a:cubicBezTo>
                  <a:moveTo>
                    <a:pt x="142" y="602"/>
                  </a:moveTo>
                  <a:lnTo>
                    <a:pt x="142" y="602"/>
                  </a:lnTo>
                  <a:cubicBezTo>
                    <a:pt x="150" y="602"/>
                    <a:pt x="157" y="610"/>
                    <a:pt x="157" y="621"/>
                  </a:cubicBezTo>
                  <a:cubicBezTo>
                    <a:pt x="157" y="890"/>
                    <a:pt x="157" y="890"/>
                    <a:pt x="157" y="890"/>
                  </a:cubicBezTo>
                  <a:cubicBezTo>
                    <a:pt x="157" y="897"/>
                    <a:pt x="150" y="905"/>
                    <a:pt x="142" y="905"/>
                  </a:cubicBezTo>
                  <a:cubicBezTo>
                    <a:pt x="64" y="905"/>
                    <a:pt x="64" y="905"/>
                    <a:pt x="64" y="905"/>
                  </a:cubicBezTo>
                  <a:cubicBezTo>
                    <a:pt x="64" y="602"/>
                    <a:pt x="64" y="602"/>
                    <a:pt x="64" y="602"/>
                  </a:cubicBezTo>
                  <a:lnTo>
                    <a:pt x="142" y="60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8" name="Google Shape;948;p44"/>
            <p:cNvSpPr/>
            <p:nvPr/>
          </p:nvSpPr>
          <p:spPr>
            <a:xfrm>
              <a:off x="2496176" y="2769903"/>
              <a:ext cx="160605" cy="358705"/>
            </a:xfrm>
            <a:custGeom>
              <a:avLst/>
              <a:gdLst/>
              <a:ahLst/>
              <a:cxnLst/>
              <a:rect l="l" t="t" r="r" b="b"/>
              <a:pathLst>
                <a:path w="681" h="1521" extrusionOk="0">
                  <a:moveTo>
                    <a:pt x="651" y="0"/>
                  </a:moveTo>
                  <a:lnTo>
                    <a:pt x="651" y="0"/>
                  </a:lnTo>
                  <a:cubicBezTo>
                    <a:pt x="30" y="0"/>
                    <a:pt x="30" y="0"/>
                    <a:pt x="30" y="0"/>
                  </a:cubicBezTo>
                  <a:cubicBezTo>
                    <a:pt x="16" y="0"/>
                    <a:pt x="1" y="12"/>
                    <a:pt x="1" y="26"/>
                  </a:cubicBezTo>
                  <a:cubicBezTo>
                    <a:pt x="-3" y="45"/>
                    <a:pt x="12" y="60"/>
                    <a:pt x="30" y="60"/>
                  </a:cubicBezTo>
                  <a:cubicBezTo>
                    <a:pt x="621" y="60"/>
                    <a:pt x="621" y="60"/>
                    <a:pt x="621" y="60"/>
                  </a:cubicBezTo>
                  <a:cubicBezTo>
                    <a:pt x="621" y="1461"/>
                    <a:pt x="621" y="1461"/>
                    <a:pt x="621" y="1461"/>
                  </a:cubicBezTo>
                  <a:cubicBezTo>
                    <a:pt x="30" y="1461"/>
                    <a:pt x="30" y="1461"/>
                    <a:pt x="30" y="1461"/>
                  </a:cubicBezTo>
                  <a:cubicBezTo>
                    <a:pt x="16" y="1461"/>
                    <a:pt x="1" y="1473"/>
                    <a:pt x="1" y="1487"/>
                  </a:cubicBezTo>
                  <a:cubicBezTo>
                    <a:pt x="-3" y="1506"/>
                    <a:pt x="12" y="1521"/>
                    <a:pt x="30" y="1521"/>
                  </a:cubicBezTo>
                  <a:cubicBezTo>
                    <a:pt x="651" y="1521"/>
                    <a:pt x="651" y="1521"/>
                    <a:pt x="651" y="1521"/>
                  </a:cubicBezTo>
                  <a:cubicBezTo>
                    <a:pt x="666" y="1521"/>
                    <a:pt x="681" y="1510"/>
                    <a:pt x="681" y="1491"/>
                  </a:cubicBezTo>
                  <a:cubicBezTo>
                    <a:pt x="681" y="30"/>
                    <a:pt x="681" y="30"/>
                    <a:pt x="681" y="30"/>
                  </a:cubicBezTo>
                  <a:cubicBezTo>
                    <a:pt x="681" y="15"/>
                    <a:pt x="666" y="0"/>
                    <a:pt x="651"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49" name="Google Shape;949;p44"/>
            <p:cNvSpPr/>
            <p:nvPr/>
          </p:nvSpPr>
          <p:spPr>
            <a:xfrm>
              <a:off x="2401133" y="2984278"/>
              <a:ext cx="47639" cy="47639"/>
            </a:xfrm>
            <a:custGeom>
              <a:avLst/>
              <a:gdLst/>
              <a:ahLst/>
              <a:cxnLst/>
              <a:rect l="l" t="t" r="r" b="b"/>
              <a:pathLst>
                <a:path w="202" h="202" extrusionOk="0">
                  <a:moveTo>
                    <a:pt x="202" y="101"/>
                  </a:moveTo>
                  <a:lnTo>
                    <a:pt x="202" y="101"/>
                  </a:lnTo>
                  <a:cubicBezTo>
                    <a:pt x="202" y="45"/>
                    <a:pt x="157" y="0"/>
                    <a:pt x="101" y="0"/>
                  </a:cubicBezTo>
                  <a:cubicBezTo>
                    <a:pt x="45" y="0"/>
                    <a:pt x="0" y="45"/>
                    <a:pt x="0" y="101"/>
                  </a:cubicBezTo>
                  <a:cubicBezTo>
                    <a:pt x="0" y="157"/>
                    <a:pt x="45" y="202"/>
                    <a:pt x="101" y="202"/>
                  </a:cubicBezTo>
                  <a:cubicBezTo>
                    <a:pt x="157" y="202"/>
                    <a:pt x="202" y="157"/>
                    <a:pt x="202" y="101"/>
                  </a:cubicBezTo>
                  <a:moveTo>
                    <a:pt x="60" y="101"/>
                  </a:moveTo>
                  <a:lnTo>
                    <a:pt x="60" y="101"/>
                  </a:lnTo>
                  <a:cubicBezTo>
                    <a:pt x="60" y="78"/>
                    <a:pt x="78" y="60"/>
                    <a:pt x="101" y="60"/>
                  </a:cubicBezTo>
                  <a:cubicBezTo>
                    <a:pt x="123" y="60"/>
                    <a:pt x="142" y="78"/>
                    <a:pt x="142" y="101"/>
                  </a:cubicBezTo>
                  <a:cubicBezTo>
                    <a:pt x="142" y="123"/>
                    <a:pt x="123" y="142"/>
                    <a:pt x="101" y="142"/>
                  </a:cubicBezTo>
                  <a:cubicBezTo>
                    <a:pt x="78" y="142"/>
                    <a:pt x="60" y="123"/>
                    <a:pt x="60" y="101"/>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0" name="Google Shape;950;p44"/>
            <p:cNvSpPr/>
            <p:nvPr/>
          </p:nvSpPr>
          <p:spPr>
            <a:xfrm>
              <a:off x="2526363" y="2984278"/>
              <a:ext cx="47639" cy="47639"/>
            </a:xfrm>
            <a:custGeom>
              <a:avLst/>
              <a:gdLst/>
              <a:ahLst/>
              <a:cxnLst/>
              <a:rect l="l" t="t" r="r" b="b"/>
              <a:pathLst>
                <a:path w="202" h="202" extrusionOk="0">
                  <a:moveTo>
                    <a:pt x="202" y="101"/>
                  </a:moveTo>
                  <a:lnTo>
                    <a:pt x="202" y="101"/>
                  </a:lnTo>
                  <a:cubicBezTo>
                    <a:pt x="202" y="45"/>
                    <a:pt x="157" y="0"/>
                    <a:pt x="101" y="0"/>
                  </a:cubicBezTo>
                  <a:cubicBezTo>
                    <a:pt x="44" y="0"/>
                    <a:pt x="0" y="45"/>
                    <a:pt x="0" y="101"/>
                  </a:cubicBezTo>
                  <a:cubicBezTo>
                    <a:pt x="0" y="157"/>
                    <a:pt x="44" y="202"/>
                    <a:pt x="101" y="202"/>
                  </a:cubicBezTo>
                  <a:cubicBezTo>
                    <a:pt x="157" y="202"/>
                    <a:pt x="202" y="157"/>
                    <a:pt x="202" y="101"/>
                  </a:cubicBezTo>
                  <a:moveTo>
                    <a:pt x="60" y="101"/>
                  </a:moveTo>
                  <a:lnTo>
                    <a:pt x="60" y="101"/>
                  </a:lnTo>
                  <a:cubicBezTo>
                    <a:pt x="60" y="78"/>
                    <a:pt x="78" y="60"/>
                    <a:pt x="101" y="60"/>
                  </a:cubicBezTo>
                  <a:cubicBezTo>
                    <a:pt x="123" y="60"/>
                    <a:pt x="142" y="78"/>
                    <a:pt x="142" y="101"/>
                  </a:cubicBezTo>
                  <a:cubicBezTo>
                    <a:pt x="142" y="123"/>
                    <a:pt x="123" y="142"/>
                    <a:pt x="101" y="142"/>
                  </a:cubicBezTo>
                  <a:cubicBezTo>
                    <a:pt x="78" y="142"/>
                    <a:pt x="60" y="123"/>
                    <a:pt x="60" y="101"/>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1" name="Google Shape;951;p44"/>
            <p:cNvSpPr/>
            <p:nvPr/>
          </p:nvSpPr>
          <p:spPr>
            <a:xfrm>
              <a:off x="2374248" y="3046539"/>
              <a:ext cx="234422" cy="45988"/>
            </a:xfrm>
            <a:custGeom>
              <a:avLst/>
              <a:gdLst/>
              <a:ahLst/>
              <a:cxnLst/>
              <a:rect l="l" t="t" r="r" b="b"/>
              <a:pathLst>
                <a:path w="994" h="195" extrusionOk="0">
                  <a:moveTo>
                    <a:pt x="99" y="195"/>
                  </a:moveTo>
                  <a:lnTo>
                    <a:pt x="99" y="195"/>
                  </a:lnTo>
                  <a:cubicBezTo>
                    <a:pt x="895" y="195"/>
                    <a:pt x="895" y="195"/>
                    <a:pt x="895" y="195"/>
                  </a:cubicBezTo>
                  <a:cubicBezTo>
                    <a:pt x="940" y="195"/>
                    <a:pt x="985" y="157"/>
                    <a:pt x="992" y="113"/>
                  </a:cubicBezTo>
                  <a:cubicBezTo>
                    <a:pt x="1004" y="53"/>
                    <a:pt x="955" y="0"/>
                    <a:pt x="899" y="0"/>
                  </a:cubicBezTo>
                  <a:cubicBezTo>
                    <a:pt x="99" y="0"/>
                    <a:pt x="99" y="0"/>
                    <a:pt x="99" y="0"/>
                  </a:cubicBezTo>
                  <a:cubicBezTo>
                    <a:pt x="39" y="0"/>
                    <a:pt x="-10" y="53"/>
                    <a:pt x="2" y="113"/>
                  </a:cubicBezTo>
                  <a:cubicBezTo>
                    <a:pt x="9" y="157"/>
                    <a:pt x="54" y="195"/>
                    <a:pt x="99" y="195"/>
                  </a:cubicBezTo>
                  <a:moveTo>
                    <a:pt x="899" y="135"/>
                  </a:moveTo>
                  <a:lnTo>
                    <a:pt x="899" y="135"/>
                  </a:lnTo>
                  <a:cubicBezTo>
                    <a:pt x="95" y="135"/>
                    <a:pt x="95" y="135"/>
                    <a:pt x="95" y="135"/>
                  </a:cubicBezTo>
                  <a:cubicBezTo>
                    <a:pt x="80" y="135"/>
                    <a:pt x="61" y="124"/>
                    <a:pt x="58" y="105"/>
                  </a:cubicBezTo>
                  <a:cubicBezTo>
                    <a:pt x="54" y="82"/>
                    <a:pt x="73" y="60"/>
                    <a:pt x="95" y="60"/>
                  </a:cubicBezTo>
                  <a:cubicBezTo>
                    <a:pt x="899" y="60"/>
                    <a:pt x="899" y="60"/>
                    <a:pt x="899" y="60"/>
                  </a:cubicBezTo>
                  <a:cubicBezTo>
                    <a:pt x="921" y="60"/>
                    <a:pt x="940" y="82"/>
                    <a:pt x="936" y="105"/>
                  </a:cubicBezTo>
                  <a:cubicBezTo>
                    <a:pt x="933" y="124"/>
                    <a:pt x="918" y="135"/>
                    <a:pt x="899" y="135"/>
                  </a:cubicBezTo>
                  <a:close/>
                </a:path>
              </a:pathLst>
            </a:custGeom>
            <a:solidFill>
              <a:schemeClr val="l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2" name="Google Shape;952;p44"/>
            <p:cNvSpPr/>
            <p:nvPr/>
          </p:nvSpPr>
          <p:spPr>
            <a:xfrm>
              <a:off x="2241471" y="2731226"/>
              <a:ext cx="491957" cy="491716"/>
            </a:xfrm>
            <a:custGeom>
              <a:avLst/>
              <a:gdLst/>
              <a:ahLst/>
              <a:cxnLst/>
              <a:rect l="l" t="t" r="r" b="b"/>
              <a:pathLst>
                <a:path w="2086" h="2085" extrusionOk="0">
                  <a:moveTo>
                    <a:pt x="1974" y="572"/>
                  </a:moveTo>
                  <a:lnTo>
                    <a:pt x="1974" y="572"/>
                  </a:lnTo>
                  <a:cubicBezTo>
                    <a:pt x="1926" y="572"/>
                    <a:pt x="1926" y="572"/>
                    <a:pt x="1926" y="572"/>
                  </a:cubicBezTo>
                  <a:cubicBezTo>
                    <a:pt x="1926" y="86"/>
                    <a:pt x="1926" y="86"/>
                    <a:pt x="1926" y="86"/>
                  </a:cubicBezTo>
                  <a:cubicBezTo>
                    <a:pt x="1926" y="37"/>
                    <a:pt x="1888" y="0"/>
                    <a:pt x="1843" y="0"/>
                  </a:cubicBezTo>
                  <a:cubicBezTo>
                    <a:pt x="224" y="0"/>
                    <a:pt x="224" y="0"/>
                    <a:pt x="224" y="0"/>
                  </a:cubicBezTo>
                  <a:cubicBezTo>
                    <a:pt x="191" y="0"/>
                    <a:pt x="164" y="29"/>
                    <a:pt x="164" y="63"/>
                  </a:cubicBezTo>
                  <a:cubicBezTo>
                    <a:pt x="164" y="572"/>
                    <a:pt x="164" y="572"/>
                    <a:pt x="164" y="572"/>
                  </a:cubicBezTo>
                  <a:cubicBezTo>
                    <a:pt x="82" y="572"/>
                    <a:pt x="82" y="572"/>
                    <a:pt x="82" y="572"/>
                  </a:cubicBezTo>
                  <a:cubicBezTo>
                    <a:pt x="37" y="572"/>
                    <a:pt x="0" y="609"/>
                    <a:pt x="0" y="654"/>
                  </a:cubicBezTo>
                  <a:cubicBezTo>
                    <a:pt x="0" y="1166"/>
                    <a:pt x="0" y="1166"/>
                    <a:pt x="0" y="1166"/>
                  </a:cubicBezTo>
                  <a:cubicBezTo>
                    <a:pt x="0" y="1230"/>
                    <a:pt x="52" y="1282"/>
                    <a:pt x="116" y="1282"/>
                  </a:cubicBezTo>
                  <a:cubicBezTo>
                    <a:pt x="164" y="1282"/>
                    <a:pt x="164" y="1282"/>
                    <a:pt x="164" y="1282"/>
                  </a:cubicBezTo>
                  <a:cubicBezTo>
                    <a:pt x="164" y="1767"/>
                    <a:pt x="164" y="1767"/>
                    <a:pt x="164" y="1767"/>
                  </a:cubicBezTo>
                  <a:cubicBezTo>
                    <a:pt x="164" y="1812"/>
                    <a:pt x="202" y="1849"/>
                    <a:pt x="247" y="1849"/>
                  </a:cubicBezTo>
                  <a:cubicBezTo>
                    <a:pt x="367" y="1849"/>
                    <a:pt x="367" y="1849"/>
                    <a:pt x="367" y="1849"/>
                  </a:cubicBezTo>
                  <a:cubicBezTo>
                    <a:pt x="367" y="2052"/>
                    <a:pt x="367" y="2052"/>
                    <a:pt x="367" y="2052"/>
                  </a:cubicBezTo>
                  <a:cubicBezTo>
                    <a:pt x="367" y="2066"/>
                    <a:pt x="378" y="2081"/>
                    <a:pt x="396" y="2085"/>
                  </a:cubicBezTo>
                  <a:cubicBezTo>
                    <a:pt x="415" y="2085"/>
                    <a:pt x="430" y="2070"/>
                    <a:pt x="430" y="2052"/>
                  </a:cubicBezTo>
                  <a:cubicBezTo>
                    <a:pt x="430" y="1849"/>
                    <a:pt x="430" y="1849"/>
                    <a:pt x="430" y="1849"/>
                  </a:cubicBezTo>
                  <a:cubicBezTo>
                    <a:pt x="583" y="1849"/>
                    <a:pt x="583" y="1849"/>
                    <a:pt x="583" y="1849"/>
                  </a:cubicBezTo>
                  <a:cubicBezTo>
                    <a:pt x="583" y="2052"/>
                    <a:pt x="583" y="2052"/>
                    <a:pt x="583" y="2052"/>
                  </a:cubicBezTo>
                  <a:cubicBezTo>
                    <a:pt x="583" y="2066"/>
                    <a:pt x="594" y="2081"/>
                    <a:pt x="610" y="2085"/>
                  </a:cubicBezTo>
                  <a:cubicBezTo>
                    <a:pt x="628" y="2085"/>
                    <a:pt x="643" y="2070"/>
                    <a:pt x="643" y="2052"/>
                  </a:cubicBezTo>
                  <a:cubicBezTo>
                    <a:pt x="643" y="1849"/>
                    <a:pt x="643" y="1849"/>
                    <a:pt x="643" y="1849"/>
                  </a:cubicBezTo>
                  <a:cubicBezTo>
                    <a:pt x="905" y="1849"/>
                    <a:pt x="905" y="1849"/>
                    <a:pt x="905" y="1849"/>
                  </a:cubicBezTo>
                  <a:cubicBezTo>
                    <a:pt x="905" y="2052"/>
                    <a:pt x="905" y="2052"/>
                    <a:pt x="905" y="2052"/>
                  </a:cubicBezTo>
                  <a:cubicBezTo>
                    <a:pt x="905" y="2066"/>
                    <a:pt x="916" y="2081"/>
                    <a:pt x="931" y="2085"/>
                  </a:cubicBezTo>
                  <a:cubicBezTo>
                    <a:pt x="950" y="2085"/>
                    <a:pt x="969" y="2070"/>
                    <a:pt x="969" y="2052"/>
                  </a:cubicBezTo>
                  <a:cubicBezTo>
                    <a:pt x="969" y="1849"/>
                    <a:pt x="969" y="1849"/>
                    <a:pt x="969" y="1849"/>
                  </a:cubicBezTo>
                  <a:cubicBezTo>
                    <a:pt x="1122" y="1849"/>
                    <a:pt x="1122" y="1849"/>
                    <a:pt x="1122" y="1849"/>
                  </a:cubicBezTo>
                  <a:cubicBezTo>
                    <a:pt x="1122" y="2052"/>
                    <a:pt x="1122" y="2052"/>
                    <a:pt x="1122" y="2052"/>
                  </a:cubicBezTo>
                  <a:cubicBezTo>
                    <a:pt x="1122" y="2066"/>
                    <a:pt x="1133" y="2081"/>
                    <a:pt x="1148" y="2085"/>
                  </a:cubicBezTo>
                  <a:cubicBezTo>
                    <a:pt x="1167" y="2085"/>
                    <a:pt x="1181" y="2070"/>
                    <a:pt x="1181" y="2052"/>
                  </a:cubicBezTo>
                  <a:cubicBezTo>
                    <a:pt x="1181" y="1849"/>
                    <a:pt x="1181" y="1849"/>
                    <a:pt x="1181" y="1849"/>
                  </a:cubicBezTo>
                  <a:cubicBezTo>
                    <a:pt x="1443" y="1849"/>
                    <a:pt x="1443" y="1849"/>
                    <a:pt x="1443" y="1849"/>
                  </a:cubicBezTo>
                  <a:cubicBezTo>
                    <a:pt x="1443" y="2052"/>
                    <a:pt x="1443" y="2052"/>
                    <a:pt x="1443" y="2052"/>
                  </a:cubicBezTo>
                  <a:cubicBezTo>
                    <a:pt x="1443" y="2066"/>
                    <a:pt x="1455" y="2081"/>
                    <a:pt x="1469" y="2085"/>
                  </a:cubicBezTo>
                  <a:cubicBezTo>
                    <a:pt x="1488" y="2085"/>
                    <a:pt x="1503" y="2070"/>
                    <a:pt x="1503" y="2052"/>
                  </a:cubicBezTo>
                  <a:cubicBezTo>
                    <a:pt x="1503" y="1849"/>
                    <a:pt x="1503" y="1849"/>
                    <a:pt x="1503" y="1849"/>
                  </a:cubicBezTo>
                  <a:cubicBezTo>
                    <a:pt x="1660" y="1849"/>
                    <a:pt x="1660" y="1849"/>
                    <a:pt x="1660" y="1849"/>
                  </a:cubicBezTo>
                  <a:cubicBezTo>
                    <a:pt x="1660" y="2052"/>
                    <a:pt x="1660" y="2052"/>
                    <a:pt x="1660" y="2052"/>
                  </a:cubicBezTo>
                  <a:cubicBezTo>
                    <a:pt x="1660" y="2066"/>
                    <a:pt x="1671" y="2081"/>
                    <a:pt x="1686" y="2085"/>
                  </a:cubicBezTo>
                  <a:cubicBezTo>
                    <a:pt x="1705" y="2085"/>
                    <a:pt x="1720" y="2070"/>
                    <a:pt x="1720" y="2052"/>
                  </a:cubicBezTo>
                  <a:cubicBezTo>
                    <a:pt x="1720" y="1849"/>
                    <a:pt x="1720" y="1849"/>
                    <a:pt x="1720" y="1849"/>
                  </a:cubicBezTo>
                  <a:cubicBezTo>
                    <a:pt x="1840" y="1849"/>
                    <a:pt x="1840" y="1849"/>
                    <a:pt x="1840" y="1849"/>
                  </a:cubicBezTo>
                  <a:cubicBezTo>
                    <a:pt x="1888" y="1849"/>
                    <a:pt x="1926" y="1812"/>
                    <a:pt x="1926" y="1767"/>
                  </a:cubicBezTo>
                  <a:cubicBezTo>
                    <a:pt x="1926" y="1282"/>
                    <a:pt x="1926" y="1282"/>
                    <a:pt x="1926" y="1282"/>
                  </a:cubicBezTo>
                  <a:cubicBezTo>
                    <a:pt x="1974" y="1282"/>
                    <a:pt x="1974" y="1282"/>
                    <a:pt x="1974" y="1282"/>
                  </a:cubicBezTo>
                  <a:cubicBezTo>
                    <a:pt x="2038" y="1282"/>
                    <a:pt x="2086" y="1230"/>
                    <a:pt x="2086" y="1166"/>
                  </a:cubicBezTo>
                  <a:cubicBezTo>
                    <a:pt x="2086" y="684"/>
                    <a:pt x="2086" y="684"/>
                    <a:pt x="2086" y="684"/>
                  </a:cubicBezTo>
                  <a:cubicBezTo>
                    <a:pt x="2086" y="624"/>
                    <a:pt x="2038" y="572"/>
                    <a:pt x="1974" y="572"/>
                  </a:cubicBezTo>
                  <a:moveTo>
                    <a:pt x="64" y="1170"/>
                  </a:moveTo>
                  <a:lnTo>
                    <a:pt x="64" y="1170"/>
                  </a:lnTo>
                  <a:cubicBezTo>
                    <a:pt x="64" y="684"/>
                    <a:pt x="64" y="684"/>
                    <a:pt x="64" y="684"/>
                  </a:cubicBezTo>
                  <a:cubicBezTo>
                    <a:pt x="64" y="658"/>
                    <a:pt x="86" y="631"/>
                    <a:pt x="116" y="631"/>
                  </a:cubicBezTo>
                  <a:cubicBezTo>
                    <a:pt x="164" y="631"/>
                    <a:pt x="164" y="631"/>
                    <a:pt x="164" y="631"/>
                  </a:cubicBezTo>
                  <a:cubicBezTo>
                    <a:pt x="164" y="1222"/>
                    <a:pt x="164" y="1222"/>
                    <a:pt x="164" y="1222"/>
                  </a:cubicBezTo>
                  <a:cubicBezTo>
                    <a:pt x="116" y="1222"/>
                    <a:pt x="116" y="1222"/>
                    <a:pt x="116" y="1222"/>
                  </a:cubicBezTo>
                  <a:cubicBezTo>
                    <a:pt x="86" y="1222"/>
                    <a:pt x="64" y="1200"/>
                    <a:pt x="64" y="1170"/>
                  </a:cubicBezTo>
                  <a:moveTo>
                    <a:pt x="1862" y="1767"/>
                  </a:moveTo>
                  <a:lnTo>
                    <a:pt x="1862" y="1767"/>
                  </a:lnTo>
                  <a:cubicBezTo>
                    <a:pt x="1862" y="1778"/>
                    <a:pt x="1840" y="1793"/>
                    <a:pt x="1840" y="1793"/>
                  </a:cubicBezTo>
                  <a:cubicBezTo>
                    <a:pt x="247" y="1793"/>
                    <a:pt x="247" y="1793"/>
                    <a:pt x="247" y="1793"/>
                  </a:cubicBezTo>
                  <a:cubicBezTo>
                    <a:pt x="236" y="1793"/>
                    <a:pt x="224" y="1782"/>
                    <a:pt x="224" y="1771"/>
                  </a:cubicBezTo>
                  <a:cubicBezTo>
                    <a:pt x="224" y="86"/>
                    <a:pt x="224" y="86"/>
                    <a:pt x="224" y="86"/>
                  </a:cubicBezTo>
                  <a:cubicBezTo>
                    <a:pt x="224" y="71"/>
                    <a:pt x="236" y="63"/>
                    <a:pt x="247" y="63"/>
                  </a:cubicBezTo>
                  <a:cubicBezTo>
                    <a:pt x="1836" y="63"/>
                    <a:pt x="1836" y="63"/>
                    <a:pt x="1836" y="63"/>
                  </a:cubicBezTo>
                  <a:cubicBezTo>
                    <a:pt x="1847" y="63"/>
                    <a:pt x="1858" y="71"/>
                    <a:pt x="1858" y="86"/>
                  </a:cubicBezTo>
                  <a:cubicBezTo>
                    <a:pt x="1858" y="1767"/>
                    <a:pt x="1858" y="1767"/>
                    <a:pt x="1858" y="1767"/>
                  </a:cubicBezTo>
                  <a:lnTo>
                    <a:pt x="1862" y="1767"/>
                  </a:lnTo>
                  <a:moveTo>
                    <a:pt x="2027" y="1170"/>
                  </a:moveTo>
                  <a:lnTo>
                    <a:pt x="2027" y="1170"/>
                  </a:lnTo>
                  <a:cubicBezTo>
                    <a:pt x="2027" y="1200"/>
                    <a:pt x="2004" y="1222"/>
                    <a:pt x="1974" y="1222"/>
                  </a:cubicBezTo>
                  <a:cubicBezTo>
                    <a:pt x="1926" y="1222"/>
                    <a:pt x="1926" y="1222"/>
                    <a:pt x="1926" y="1222"/>
                  </a:cubicBezTo>
                  <a:cubicBezTo>
                    <a:pt x="1926" y="631"/>
                    <a:pt x="1926" y="631"/>
                    <a:pt x="1926" y="631"/>
                  </a:cubicBezTo>
                  <a:cubicBezTo>
                    <a:pt x="1974" y="631"/>
                    <a:pt x="1974" y="631"/>
                    <a:pt x="1974" y="631"/>
                  </a:cubicBezTo>
                  <a:cubicBezTo>
                    <a:pt x="2004" y="631"/>
                    <a:pt x="2027" y="658"/>
                    <a:pt x="2027" y="684"/>
                  </a:cubicBezTo>
                  <a:lnTo>
                    <a:pt x="2027" y="117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53" name="Google Shape;953;p44"/>
          <p:cNvGrpSpPr/>
          <p:nvPr/>
        </p:nvGrpSpPr>
        <p:grpSpPr>
          <a:xfrm>
            <a:off x="3243908" y="2791128"/>
            <a:ext cx="491250" cy="491716"/>
            <a:chOff x="2861488" y="2731226"/>
            <a:chExt cx="491250" cy="491716"/>
          </a:xfrm>
        </p:grpSpPr>
        <p:sp>
          <p:nvSpPr>
            <p:cNvPr id="954" name="Google Shape;954;p44"/>
            <p:cNvSpPr/>
            <p:nvPr/>
          </p:nvSpPr>
          <p:spPr>
            <a:xfrm>
              <a:off x="3104401" y="3097951"/>
              <a:ext cx="39385" cy="85372"/>
            </a:xfrm>
            <a:custGeom>
              <a:avLst/>
              <a:gdLst/>
              <a:ahLst/>
              <a:cxnLst/>
              <a:rect l="l" t="t" r="r" b="b"/>
              <a:pathLst>
                <a:path w="167" h="362" extrusionOk="0">
                  <a:moveTo>
                    <a:pt x="148" y="7"/>
                  </a:moveTo>
                  <a:lnTo>
                    <a:pt x="148" y="7"/>
                  </a:lnTo>
                  <a:cubicBezTo>
                    <a:pt x="133" y="-5"/>
                    <a:pt x="114" y="-1"/>
                    <a:pt x="103" y="14"/>
                  </a:cubicBezTo>
                  <a:cubicBezTo>
                    <a:pt x="13" y="145"/>
                    <a:pt x="13" y="145"/>
                    <a:pt x="13" y="145"/>
                  </a:cubicBezTo>
                  <a:cubicBezTo>
                    <a:pt x="5" y="152"/>
                    <a:pt x="-6" y="171"/>
                    <a:pt x="5" y="194"/>
                  </a:cubicBezTo>
                  <a:cubicBezTo>
                    <a:pt x="9" y="201"/>
                    <a:pt x="21" y="212"/>
                    <a:pt x="43" y="212"/>
                  </a:cubicBezTo>
                  <a:cubicBezTo>
                    <a:pt x="84" y="212"/>
                    <a:pt x="84" y="212"/>
                    <a:pt x="84" y="212"/>
                  </a:cubicBezTo>
                  <a:cubicBezTo>
                    <a:pt x="13" y="313"/>
                    <a:pt x="13" y="313"/>
                    <a:pt x="13" y="313"/>
                  </a:cubicBezTo>
                  <a:cubicBezTo>
                    <a:pt x="5" y="328"/>
                    <a:pt x="9" y="347"/>
                    <a:pt x="21" y="358"/>
                  </a:cubicBezTo>
                  <a:cubicBezTo>
                    <a:pt x="28" y="362"/>
                    <a:pt x="32" y="362"/>
                    <a:pt x="39" y="362"/>
                  </a:cubicBezTo>
                  <a:cubicBezTo>
                    <a:pt x="50" y="362"/>
                    <a:pt x="58" y="358"/>
                    <a:pt x="65" y="351"/>
                  </a:cubicBezTo>
                  <a:cubicBezTo>
                    <a:pt x="155" y="216"/>
                    <a:pt x="155" y="216"/>
                    <a:pt x="155" y="216"/>
                  </a:cubicBezTo>
                  <a:cubicBezTo>
                    <a:pt x="162" y="209"/>
                    <a:pt x="174" y="190"/>
                    <a:pt x="162" y="171"/>
                  </a:cubicBezTo>
                  <a:cubicBezTo>
                    <a:pt x="159" y="160"/>
                    <a:pt x="148" y="152"/>
                    <a:pt x="125" y="152"/>
                  </a:cubicBezTo>
                  <a:cubicBezTo>
                    <a:pt x="84" y="152"/>
                    <a:pt x="84" y="152"/>
                    <a:pt x="84" y="152"/>
                  </a:cubicBezTo>
                  <a:cubicBezTo>
                    <a:pt x="155" y="48"/>
                    <a:pt x="155" y="48"/>
                    <a:pt x="155" y="48"/>
                  </a:cubicBezTo>
                  <a:cubicBezTo>
                    <a:pt x="162" y="33"/>
                    <a:pt x="159" y="14"/>
                    <a:pt x="148" y="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5" name="Google Shape;955;p44"/>
            <p:cNvSpPr/>
            <p:nvPr/>
          </p:nvSpPr>
          <p:spPr>
            <a:xfrm>
              <a:off x="2893090" y="2978854"/>
              <a:ext cx="51177" cy="51176"/>
            </a:xfrm>
            <a:custGeom>
              <a:avLst/>
              <a:gdLst/>
              <a:ahLst/>
              <a:cxnLst/>
              <a:rect l="l" t="t" r="r" b="b"/>
              <a:pathLst>
                <a:path w="217" h="217" extrusionOk="0">
                  <a:moveTo>
                    <a:pt x="139" y="187"/>
                  </a:moveTo>
                  <a:lnTo>
                    <a:pt x="139" y="187"/>
                  </a:lnTo>
                  <a:cubicBezTo>
                    <a:pt x="139" y="139"/>
                    <a:pt x="139" y="139"/>
                    <a:pt x="139" y="139"/>
                  </a:cubicBezTo>
                  <a:cubicBezTo>
                    <a:pt x="184" y="139"/>
                    <a:pt x="184" y="139"/>
                    <a:pt x="184" y="139"/>
                  </a:cubicBezTo>
                  <a:cubicBezTo>
                    <a:pt x="202" y="139"/>
                    <a:pt x="213" y="127"/>
                    <a:pt x="217" y="113"/>
                  </a:cubicBezTo>
                  <a:cubicBezTo>
                    <a:pt x="217" y="94"/>
                    <a:pt x="206" y="79"/>
                    <a:pt x="187" y="79"/>
                  </a:cubicBezTo>
                  <a:cubicBezTo>
                    <a:pt x="139" y="79"/>
                    <a:pt x="139" y="79"/>
                    <a:pt x="139" y="79"/>
                  </a:cubicBezTo>
                  <a:cubicBezTo>
                    <a:pt x="139" y="34"/>
                    <a:pt x="139" y="34"/>
                    <a:pt x="139" y="34"/>
                  </a:cubicBezTo>
                  <a:cubicBezTo>
                    <a:pt x="139" y="19"/>
                    <a:pt x="128" y="4"/>
                    <a:pt x="112" y="0"/>
                  </a:cubicBezTo>
                  <a:cubicBezTo>
                    <a:pt x="94" y="0"/>
                    <a:pt x="79" y="15"/>
                    <a:pt x="79" y="30"/>
                  </a:cubicBezTo>
                  <a:cubicBezTo>
                    <a:pt x="79" y="79"/>
                    <a:pt x="79" y="79"/>
                    <a:pt x="79" y="79"/>
                  </a:cubicBezTo>
                  <a:cubicBezTo>
                    <a:pt x="34" y="79"/>
                    <a:pt x="34" y="79"/>
                    <a:pt x="34" y="79"/>
                  </a:cubicBezTo>
                  <a:cubicBezTo>
                    <a:pt x="19" y="79"/>
                    <a:pt x="4" y="90"/>
                    <a:pt x="0" y="105"/>
                  </a:cubicBezTo>
                  <a:cubicBezTo>
                    <a:pt x="0" y="124"/>
                    <a:pt x="15" y="139"/>
                    <a:pt x="30" y="139"/>
                  </a:cubicBezTo>
                  <a:cubicBezTo>
                    <a:pt x="79" y="139"/>
                    <a:pt x="79" y="139"/>
                    <a:pt x="79" y="139"/>
                  </a:cubicBezTo>
                  <a:cubicBezTo>
                    <a:pt x="79" y="187"/>
                    <a:pt x="79" y="187"/>
                    <a:pt x="79" y="187"/>
                  </a:cubicBezTo>
                  <a:cubicBezTo>
                    <a:pt x="79" y="206"/>
                    <a:pt x="94" y="221"/>
                    <a:pt x="112" y="217"/>
                  </a:cubicBezTo>
                  <a:cubicBezTo>
                    <a:pt x="128" y="214"/>
                    <a:pt x="139" y="202"/>
                    <a:pt x="139" y="187"/>
                  </a:cubicBezTo>
                  <a:close/>
                </a:path>
              </a:pathLst>
            </a:custGeom>
            <a:solidFill>
              <a:schemeClr val="lt1"/>
            </a:solidFill>
            <a:ln>
              <a:noFill/>
            </a:ln>
          </p:spPr>
          <p:txBody>
            <a:bodyPr spcFirstLastPara="1" wrap="square" lIns="90000" tIns="33100" rIns="90000" bIns="331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6" name="Google Shape;956;p44"/>
            <p:cNvSpPr/>
            <p:nvPr/>
          </p:nvSpPr>
          <p:spPr>
            <a:xfrm>
              <a:off x="2861488" y="2731226"/>
              <a:ext cx="491250" cy="491716"/>
            </a:xfrm>
            <a:custGeom>
              <a:avLst/>
              <a:gdLst/>
              <a:ahLst/>
              <a:cxnLst/>
              <a:rect l="l" t="t" r="r" b="b"/>
              <a:pathLst>
                <a:path w="2083" h="2085" extrusionOk="0">
                  <a:moveTo>
                    <a:pt x="2083" y="1159"/>
                  </a:moveTo>
                  <a:lnTo>
                    <a:pt x="2083" y="1159"/>
                  </a:lnTo>
                  <a:cubicBezTo>
                    <a:pt x="2083" y="1035"/>
                    <a:pt x="1869" y="916"/>
                    <a:pt x="1869" y="916"/>
                  </a:cubicBezTo>
                  <a:cubicBezTo>
                    <a:pt x="1869" y="778"/>
                    <a:pt x="1869" y="778"/>
                    <a:pt x="1869" y="778"/>
                  </a:cubicBezTo>
                  <a:cubicBezTo>
                    <a:pt x="1869" y="778"/>
                    <a:pt x="1869" y="736"/>
                    <a:pt x="1892" y="721"/>
                  </a:cubicBezTo>
                  <a:cubicBezTo>
                    <a:pt x="2015" y="635"/>
                    <a:pt x="2015" y="635"/>
                    <a:pt x="2015" y="635"/>
                  </a:cubicBezTo>
                  <a:cubicBezTo>
                    <a:pt x="2030" y="624"/>
                    <a:pt x="2034" y="606"/>
                    <a:pt x="2023" y="594"/>
                  </a:cubicBezTo>
                  <a:cubicBezTo>
                    <a:pt x="2015" y="579"/>
                    <a:pt x="1996" y="575"/>
                    <a:pt x="1981" y="587"/>
                  </a:cubicBezTo>
                  <a:cubicBezTo>
                    <a:pt x="1858" y="673"/>
                    <a:pt x="1858" y="673"/>
                    <a:pt x="1858" y="673"/>
                  </a:cubicBezTo>
                  <a:lnTo>
                    <a:pt x="1858" y="673"/>
                  </a:lnTo>
                  <a:cubicBezTo>
                    <a:pt x="1813" y="706"/>
                    <a:pt x="1809" y="733"/>
                    <a:pt x="1806" y="778"/>
                  </a:cubicBezTo>
                  <a:lnTo>
                    <a:pt x="1806" y="778"/>
                  </a:lnTo>
                  <a:cubicBezTo>
                    <a:pt x="1806" y="916"/>
                    <a:pt x="1806" y="916"/>
                    <a:pt x="1806" y="916"/>
                  </a:cubicBezTo>
                  <a:cubicBezTo>
                    <a:pt x="1682" y="931"/>
                    <a:pt x="1589" y="1035"/>
                    <a:pt x="1589" y="1159"/>
                  </a:cubicBezTo>
                  <a:cubicBezTo>
                    <a:pt x="1589" y="1286"/>
                    <a:pt x="1682" y="1386"/>
                    <a:pt x="1806" y="1401"/>
                  </a:cubicBezTo>
                  <a:cubicBezTo>
                    <a:pt x="1806" y="1693"/>
                    <a:pt x="1806" y="1693"/>
                    <a:pt x="1806" y="1693"/>
                  </a:cubicBezTo>
                  <a:cubicBezTo>
                    <a:pt x="1806" y="1711"/>
                    <a:pt x="1791" y="1726"/>
                    <a:pt x="1768" y="1726"/>
                  </a:cubicBezTo>
                  <a:cubicBezTo>
                    <a:pt x="1634" y="1726"/>
                    <a:pt x="1634" y="1726"/>
                    <a:pt x="1634" y="1726"/>
                  </a:cubicBezTo>
                  <a:cubicBezTo>
                    <a:pt x="1634" y="1464"/>
                    <a:pt x="1634" y="1464"/>
                    <a:pt x="1634" y="1464"/>
                  </a:cubicBezTo>
                  <a:cubicBezTo>
                    <a:pt x="1634" y="1446"/>
                    <a:pt x="1619" y="1431"/>
                    <a:pt x="1600" y="1431"/>
                  </a:cubicBezTo>
                  <a:cubicBezTo>
                    <a:pt x="1189" y="1431"/>
                    <a:pt x="1189" y="1431"/>
                    <a:pt x="1189" y="1431"/>
                  </a:cubicBezTo>
                  <a:cubicBezTo>
                    <a:pt x="1185" y="1431"/>
                    <a:pt x="1181" y="1431"/>
                    <a:pt x="1181" y="1434"/>
                  </a:cubicBezTo>
                  <a:cubicBezTo>
                    <a:pt x="1155" y="1461"/>
                    <a:pt x="1174" y="1494"/>
                    <a:pt x="1200" y="1494"/>
                  </a:cubicBezTo>
                  <a:cubicBezTo>
                    <a:pt x="1552" y="1494"/>
                    <a:pt x="1552" y="1494"/>
                    <a:pt x="1552" y="1494"/>
                  </a:cubicBezTo>
                  <a:cubicBezTo>
                    <a:pt x="1563" y="1494"/>
                    <a:pt x="1574" y="1502"/>
                    <a:pt x="1574" y="1513"/>
                  </a:cubicBezTo>
                  <a:cubicBezTo>
                    <a:pt x="1574" y="2003"/>
                    <a:pt x="1574" y="2003"/>
                    <a:pt x="1574" y="2003"/>
                  </a:cubicBezTo>
                  <a:cubicBezTo>
                    <a:pt x="1574" y="2014"/>
                    <a:pt x="1563" y="2025"/>
                    <a:pt x="1552" y="2025"/>
                  </a:cubicBezTo>
                  <a:cubicBezTo>
                    <a:pt x="684" y="2025"/>
                    <a:pt x="684" y="2025"/>
                    <a:pt x="684" y="2025"/>
                  </a:cubicBezTo>
                  <a:cubicBezTo>
                    <a:pt x="673" y="2025"/>
                    <a:pt x="665" y="2014"/>
                    <a:pt x="665" y="2003"/>
                  </a:cubicBezTo>
                  <a:cubicBezTo>
                    <a:pt x="665" y="1939"/>
                    <a:pt x="665" y="1939"/>
                    <a:pt x="665" y="1939"/>
                  </a:cubicBezTo>
                  <a:cubicBezTo>
                    <a:pt x="665" y="1577"/>
                    <a:pt x="665" y="1577"/>
                    <a:pt x="665" y="1577"/>
                  </a:cubicBezTo>
                  <a:cubicBezTo>
                    <a:pt x="665" y="1513"/>
                    <a:pt x="665" y="1513"/>
                    <a:pt x="665" y="1513"/>
                  </a:cubicBezTo>
                  <a:cubicBezTo>
                    <a:pt x="669" y="1502"/>
                    <a:pt x="676" y="1490"/>
                    <a:pt x="688" y="1490"/>
                  </a:cubicBezTo>
                  <a:cubicBezTo>
                    <a:pt x="1058" y="1490"/>
                    <a:pt x="1058" y="1490"/>
                    <a:pt x="1058" y="1490"/>
                  </a:cubicBezTo>
                  <a:cubicBezTo>
                    <a:pt x="1077" y="1490"/>
                    <a:pt x="1091" y="1479"/>
                    <a:pt x="1091" y="1461"/>
                  </a:cubicBezTo>
                  <a:cubicBezTo>
                    <a:pt x="1091" y="1446"/>
                    <a:pt x="1058" y="1434"/>
                    <a:pt x="1058" y="1434"/>
                  </a:cubicBezTo>
                  <a:cubicBezTo>
                    <a:pt x="688" y="1434"/>
                    <a:pt x="688" y="1434"/>
                    <a:pt x="688" y="1434"/>
                  </a:cubicBezTo>
                  <a:cubicBezTo>
                    <a:pt x="643" y="1434"/>
                    <a:pt x="609" y="1468"/>
                    <a:pt x="609" y="1513"/>
                  </a:cubicBezTo>
                  <a:cubicBezTo>
                    <a:pt x="609" y="1547"/>
                    <a:pt x="609" y="1547"/>
                    <a:pt x="609" y="1547"/>
                  </a:cubicBezTo>
                  <a:cubicBezTo>
                    <a:pt x="508" y="1547"/>
                    <a:pt x="508" y="1547"/>
                    <a:pt x="508" y="1547"/>
                  </a:cubicBezTo>
                  <a:cubicBezTo>
                    <a:pt x="471" y="1547"/>
                    <a:pt x="441" y="1577"/>
                    <a:pt x="441" y="1614"/>
                  </a:cubicBezTo>
                  <a:cubicBezTo>
                    <a:pt x="441" y="1726"/>
                    <a:pt x="441" y="1726"/>
                    <a:pt x="441" y="1726"/>
                  </a:cubicBezTo>
                  <a:cubicBezTo>
                    <a:pt x="310" y="1726"/>
                    <a:pt x="310" y="1726"/>
                    <a:pt x="310" y="1726"/>
                  </a:cubicBezTo>
                  <a:cubicBezTo>
                    <a:pt x="291" y="1726"/>
                    <a:pt x="273" y="1711"/>
                    <a:pt x="273" y="1693"/>
                  </a:cubicBezTo>
                  <a:cubicBezTo>
                    <a:pt x="273" y="1401"/>
                    <a:pt x="273" y="1401"/>
                    <a:pt x="273" y="1401"/>
                  </a:cubicBezTo>
                  <a:cubicBezTo>
                    <a:pt x="273" y="1401"/>
                    <a:pt x="489" y="1286"/>
                    <a:pt x="489" y="1159"/>
                  </a:cubicBezTo>
                  <a:cubicBezTo>
                    <a:pt x="489" y="1035"/>
                    <a:pt x="396" y="931"/>
                    <a:pt x="273" y="916"/>
                  </a:cubicBezTo>
                  <a:cubicBezTo>
                    <a:pt x="273" y="329"/>
                    <a:pt x="273" y="329"/>
                    <a:pt x="273" y="329"/>
                  </a:cubicBezTo>
                  <a:cubicBezTo>
                    <a:pt x="273" y="306"/>
                    <a:pt x="291" y="291"/>
                    <a:pt x="310" y="295"/>
                  </a:cubicBezTo>
                  <a:cubicBezTo>
                    <a:pt x="822" y="295"/>
                    <a:pt x="822" y="295"/>
                    <a:pt x="822" y="295"/>
                  </a:cubicBezTo>
                  <a:cubicBezTo>
                    <a:pt x="830" y="317"/>
                    <a:pt x="852" y="340"/>
                    <a:pt x="879" y="355"/>
                  </a:cubicBezTo>
                  <a:cubicBezTo>
                    <a:pt x="864" y="396"/>
                    <a:pt x="834" y="433"/>
                    <a:pt x="808" y="467"/>
                  </a:cubicBezTo>
                  <a:cubicBezTo>
                    <a:pt x="759" y="527"/>
                    <a:pt x="703" y="591"/>
                    <a:pt x="703" y="706"/>
                  </a:cubicBezTo>
                  <a:cubicBezTo>
                    <a:pt x="703" y="755"/>
                    <a:pt x="714" y="800"/>
                    <a:pt x="729" y="841"/>
                  </a:cubicBezTo>
                  <a:cubicBezTo>
                    <a:pt x="732" y="856"/>
                    <a:pt x="744" y="863"/>
                    <a:pt x="759" y="863"/>
                  </a:cubicBezTo>
                  <a:cubicBezTo>
                    <a:pt x="763" y="863"/>
                    <a:pt x="766" y="860"/>
                    <a:pt x="770" y="860"/>
                  </a:cubicBezTo>
                  <a:cubicBezTo>
                    <a:pt x="785" y="852"/>
                    <a:pt x="792" y="837"/>
                    <a:pt x="785" y="818"/>
                  </a:cubicBezTo>
                  <a:cubicBezTo>
                    <a:pt x="774" y="785"/>
                    <a:pt x="766" y="747"/>
                    <a:pt x="766" y="706"/>
                  </a:cubicBezTo>
                  <a:cubicBezTo>
                    <a:pt x="766" y="613"/>
                    <a:pt x="808" y="561"/>
                    <a:pt x="852" y="508"/>
                  </a:cubicBezTo>
                  <a:cubicBezTo>
                    <a:pt x="886" y="467"/>
                    <a:pt x="938" y="362"/>
                    <a:pt x="938" y="362"/>
                  </a:cubicBezTo>
                  <a:cubicBezTo>
                    <a:pt x="1006" y="362"/>
                    <a:pt x="1006" y="362"/>
                    <a:pt x="1006" y="362"/>
                  </a:cubicBezTo>
                  <a:cubicBezTo>
                    <a:pt x="1006" y="624"/>
                    <a:pt x="1006" y="624"/>
                    <a:pt x="1006" y="624"/>
                  </a:cubicBezTo>
                  <a:cubicBezTo>
                    <a:pt x="961" y="639"/>
                    <a:pt x="927" y="680"/>
                    <a:pt x="927" y="729"/>
                  </a:cubicBezTo>
                  <a:cubicBezTo>
                    <a:pt x="927" y="789"/>
                    <a:pt x="976" y="837"/>
                    <a:pt x="1039" y="837"/>
                  </a:cubicBezTo>
                  <a:cubicBezTo>
                    <a:pt x="1099" y="837"/>
                    <a:pt x="1148" y="789"/>
                    <a:pt x="1148" y="729"/>
                  </a:cubicBezTo>
                  <a:cubicBezTo>
                    <a:pt x="1148" y="680"/>
                    <a:pt x="1114" y="639"/>
                    <a:pt x="1069" y="624"/>
                  </a:cubicBezTo>
                  <a:cubicBezTo>
                    <a:pt x="1069" y="362"/>
                    <a:pt x="1069" y="362"/>
                    <a:pt x="1069" y="362"/>
                  </a:cubicBezTo>
                  <a:cubicBezTo>
                    <a:pt x="1136" y="362"/>
                    <a:pt x="1136" y="362"/>
                    <a:pt x="1136" y="362"/>
                  </a:cubicBezTo>
                  <a:cubicBezTo>
                    <a:pt x="1151" y="422"/>
                    <a:pt x="1189" y="467"/>
                    <a:pt x="1222" y="508"/>
                  </a:cubicBezTo>
                  <a:cubicBezTo>
                    <a:pt x="1267" y="561"/>
                    <a:pt x="1308" y="613"/>
                    <a:pt x="1308" y="706"/>
                  </a:cubicBezTo>
                  <a:cubicBezTo>
                    <a:pt x="1308" y="860"/>
                    <a:pt x="1219" y="927"/>
                    <a:pt x="1166" y="953"/>
                  </a:cubicBezTo>
                  <a:cubicBezTo>
                    <a:pt x="1065" y="1002"/>
                    <a:pt x="946" y="987"/>
                    <a:pt x="860" y="923"/>
                  </a:cubicBezTo>
                  <a:cubicBezTo>
                    <a:pt x="848" y="912"/>
                    <a:pt x="830" y="916"/>
                    <a:pt x="819" y="927"/>
                  </a:cubicBezTo>
                  <a:cubicBezTo>
                    <a:pt x="808" y="942"/>
                    <a:pt x="811" y="961"/>
                    <a:pt x="822" y="972"/>
                  </a:cubicBezTo>
                  <a:cubicBezTo>
                    <a:pt x="882" y="1017"/>
                    <a:pt x="961" y="1043"/>
                    <a:pt x="1039" y="1043"/>
                  </a:cubicBezTo>
                  <a:cubicBezTo>
                    <a:pt x="1091" y="1043"/>
                    <a:pt x="1144" y="1032"/>
                    <a:pt x="1192" y="1009"/>
                  </a:cubicBezTo>
                  <a:cubicBezTo>
                    <a:pt x="1305" y="953"/>
                    <a:pt x="1372" y="845"/>
                    <a:pt x="1372" y="706"/>
                  </a:cubicBezTo>
                  <a:cubicBezTo>
                    <a:pt x="1372" y="591"/>
                    <a:pt x="1316" y="527"/>
                    <a:pt x="1271" y="467"/>
                  </a:cubicBezTo>
                  <a:cubicBezTo>
                    <a:pt x="1241" y="433"/>
                    <a:pt x="1211" y="396"/>
                    <a:pt x="1196" y="355"/>
                  </a:cubicBezTo>
                  <a:cubicBezTo>
                    <a:pt x="1222" y="340"/>
                    <a:pt x="1252" y="295"/>
                    <a:pt x="1252" y="295"/>
                  </a:cubicBezTo>
                  <a:cubicBezTo>
                    <a:pt x="1768" y="295"/>
                    <a:pt x="1768" y="295"/>
                    <a:pt x="1768" y="295"/>
                  </a:cubicBezTo>
                  <a:cubicBezTo>
                    <a:pt x="1787" y="295"/>
                    <a:pt x="1806" y="310"/>
                    <a:pt x="1806" y="332"/>
                  </a:cubicBezTo>
                  <a:cubicBezTo>
                    <a:pt x="1806" y="531"/>
                    <a:pt x="1806" y="531"/>
                    <a:pt x="1806" y="531"/>
                  </a:cubicBezTo>
                  <a:cubicBezTo>
                    <a:pt x="1806" y="546"/>
                    <a:pt x="1817" y="561"/>
                    <a:pt x="1832" y="561"/>
                  </a:cubicBezTo>
                  <a:cubicBezTo>
                    <a:pt x="1851" y="564"/>
                    <a:pt x="1866" y="549"/>
                    <a:pt x="1866" y="531"/>
                  </a:cubicBezTo>
                  <a:cubicBezTo>
                    <a:pt x="1866" y="332"/>
                    <a:pt x="1866" y="332"/>
                    <a:pt x="1866" y="332"/>
                  </a:cubicBezTo>
                  <a:cubicBezTo>
                    <a:pt x="1866" y="276"/>
                    <a:pt x="1821" y="232"/>
                    <a:pt x="1768" y="232"/>
                  </a:cubicBezTo>
                  <a:cubicBezTo>
                    <a:pt x="1252" y="232"/>
                    <a:pt x="1252" y="232"/>
                    <a:pt x="1252" y="232"/>
                  </a:cubicBezTo>
                  <a:cubicBezTo>
                    <a:pt x="1241" y="202"/>
                    <a:pt x="1219" y="176"/>
                    <a:pt x="1185" y="168"/>
                  </a:cubicBezTo>
                  <a:cubicBezTo>
                    <a:pt x="1185" y="112"/>
                    <a:pt x="1185" y="112"/>
                    <a:pt x="1185" y="112"/>
                  </a:cubicBezTo>
                  <a:cubicBezTo>
                    <a:pt x="1185" y="52"/>
                    <a:pt x="1136" y="0"/>
                    <a:pt x="1077" y="0"/>
                  </a:cubicBezTo>
                  <a:cubicBezTo>
                    <a:pt x="1013" y="0"/>
                    <a:pt x="1013" y="0"/>
                    <a:pt x="1013" y="0"/>
                  </a:cubicBezTo>
                  <a:cubicBezTo>
                    <a:pt x="949" y="0"/>
                    <a:pt x="901" y="48"/>
                    <a:pt x="901" y="112"/>
                  </a:cubicBezTo>
                  <a:cubicBezTo>
                    <a:pt x="901" y="160"/>
                    <a:pt x="901" y="160"/>
                    <a:pt x="901" y="160"/>
                  </a:cubicBezTo>
                  <a:cubicBezTo>
                    <a:pt x="864" y="164"/>
                    <a:pt x="830" y="194"/>
                    <a:pt x="819" y="228"/>
                  </a:cubicBezTo>
                  <a:cubicBezTo>
                    <a:pt x="310" y="228"/>
                    <a:pt x="310" y="228"/>
                    <a:pt x="310" y="228"/>
                  </a:cubicBezTo>
                  <a:cubicBezTo>
                    <a:pt x="258" y="228"/>
                    <a:pt x="213" y="272"/>
                    <a:pt x="213" y="329"/>
                  </a:cubicBezTo>
                  <a:cubicBezTo>
                    <a:pt x="213" y="916"/>
                    <a:pt x="213" y="916"/>
                    <a:pt x="213" y="916"/>
                  </a:cubicBezTo>
                  <a:cubicBezTo>
                    <a:pt x="93" y="931"/>
                    <a:pt x="0" y="1035"/>
                    <a:pt x="0" y="1159"/>
                  </a:cubicBezTo>
                  <a:cubicBezTo>
                    <a:pt x="0" y="1286"/>
                    <a:pt x="93" y="1386"/>
                    <a:pt x="213" y="1401"/>
                  </a:cubicBezTo>
                  <a:cubicBezTo>
                    <a:pt x="213" y="1693"/>
                    <a:pt x="213" y="1693"/>
                    <a:pt x="213" y="1693"/>
                  </a:cubicBezTo>
                  <a:cubicBezTo>
                    <a:pt x="213" y="1745"/>
                    <a:pt x="254" y="1786"/>
                    <a:pt x="310" y="1786"/>
                  </a:cubicBezTo>
                  <a:cubicBezTo>
                    <a:pt x="441" y="1786"/>
                    <a:pt x="441" y="1786"/>
                    <a:pt x="441" y="1786"/>
                  </a:cubicBezTo>
                  <a:cubicBezTo>
                    <a:pt x="441" y="1902"/>
                    <a:pt x="441" y="1902"/>
                    <a:pt x="441" y="1902"/>
                  </a:cubicBezTo>
                  <a:cubicBezTo>
                    <a:pt x="441" y="1936"/>
                    <a:pt x="471" y="1965"/>
                    <a:pt x="508" y="1965"/>
                  </a:cubicBezTo>
                  <a:cubicBezTo>
                    <a:pt x="602" y="1965"/>
                    <a:pt x="602" y="1965"/>
                    <a:pt x="602" y="1965"/>
                  </a:cubicBezTo>
                  <a:cubicBezTo>
                    <a:pt x="602" y="2003"/>
                    <a:pt x="602" y="2003"/>
                    <a:pt x="602" y="2003"/>
                  </a:cubicBezTo>
                  <a:cubicBezTo>
                    <a:pt x="602" y="2048"/>
                    <a:pt x="639" y="2085"/>
                    <a:pt x="684" y="2085"/>
                  </a:cubicBezTo>
                  <a:cubicBezTo>
                    <a:pt x="1552" y="2085"/>
                    <a:pt x="1552" y="2085"/>
                    <a:pt x="1552" y="2085"/>
                  </a:cubicBezTo>
                  <a:cubicBezTo>
                    <a:pt x="1597" y="2085"/>
                    <a:pt x="1634" y="2048"/>
                    <a:pt x="1634" y="2003"/>
                  </a:cubicBezTo>
                  <a:cubicBezTo>
                    <a:pt x="1634" y="1786"/>
                    <a:pt x="1634" y="1786"/>
                    <a:pt x="1634" y="1786"/>
                  </a:cubicBezTo>
                  <a:cubicBezTo>
                    <a:pt x="1768" y="1786"/>
                    <a:pt x="1768" y="1786"/>
                    <a:pt x="1768" y="1786"/>
                  </a:cubicBezTo>
                  <a:cubicBezTo>
                    <a:pt x="1768" y="1786"/>
                    <a:pt x="1866" y="1745"/>
                    <a:pt x="1866" y="1693"/>
                  </a:cubicBezTo>
                  <a:cubicBezTo>
                    <a:pt x="1866" y="1401"/>
                    <a:pt x="1866" y="1401"/>
                    <a:pt x="1866" y="1401"/>
                  </a:cubicBezTo>
                  <a:cubicBezTo>
                    <a:pt x="1989" y="1386"/>
                    <a:pt x="2083" y="1286"/>
                    <a:pt x="2083" y="1159"/>
                  </a:cubicBezTo>
                  <a:moveTo>
                    <a:pt x="1084" y="729"/>
                  </a:moveTo>
                  <a:lnTo>
                    <a:pt x="1084" y="729"/>
                  </a:lnTo>
                  <a:cubicBezTo>
                    <a:pt x="1084" y="755"/>
                    <a:pt x="1065" y="778"/>
                    <a:pt x="1039" y="778"/>
                  </a:cubicBezTo>
                  <a:cubicBezTo>
                    <a:pt x="1009" y="778"/>
                    <a:pt x="991" y="755"/>
                    <a:pt x="991" y="729"/>
                  </a:cubicBezTo>
                  <a:cubicBezTo>
                    <a:pt x="991" y="702"/>
                    <a:pt x="1009" y="680"/>
                    <a:pt x="1039" y="680"/>
                  </a:cubicBezTo>
                  <a:cubicBezTo>
                    <a:pt x="1065" y="680"/>
                    <a:pt x="1084" y="702"/>
                    <a:pt x="1084" y="729"/>
                  </a:cubicBezTo>
                  <a:moveTo>
                    <a:pt x="961" y="112"/>
                  </a:moveTo>
                  <a:lnTo>
                    <a:pt x="961" y="112"/>
                  </a:lnTo>
                  <a:cubicBezTo>
                    <a:pt x="961" y="82"/>
                    <a:pt x="983" y="63"/>
                    <a:pt x="1009" y="63"/>
                  </a:cubicBezTo>
                  <a:cubicBezTo>
                    <a:pt x="1077" y="63"/>
                    <a:pt x="1077" y="63"/>
                    <a:pt x="1077" y="63"/>
                  </a:cubicBezTo>
                  <a:cubicBezTo>
                    <a:pt x="1103" y="63"/>
                    <a:pt x="1125" y="82"/>
                    <a:pt x="1125" y="112"/>
                  </a:cubicBezTo>
                  <a:cubicBezTo>
                    <a:pt x="1125" y="160"/>
                    <a:pt x="1125" y="160"/>
                    <a:pt x="1125" y="160"/>
                  </a:cubicBezTo>
                  <a:cubicBezTo>
                    <a:pt x="961" y="160"/>
                    <a:pt x="961" y="160"/>
                    <a:pt x="961" y="160"/>
                  </a:cubicBezTo>
                  <a:cubicBezTo>
                    <a:pt x="961" y="112"/>
                    <a:pt x="961" y="112"/>
                    <a:pt x="961" y="112"/>
                  </a:cubicBezTo>
                  <a:moveTo>
                    <a:pt x="916" y="220"/>
                  </a:moveTo>
                  <a:lnTo>
                    <a:pt x="916" y="220"/>
                  </a:lnTo>
                  <a:cubicBezTo>
                    <a:pt x="931" y="220"/>
                    <a:pt x="931" y="220"/>
                    <a:pt x="931" y="220"/>
                  </a:cubicBezTo>
                  <a:cubicBezTo>
                    <a:pt x="1155" y="220"/>
                    <a:pt x="1155" y="220"/>
                    <a:pt x="1155" y="220"/>
                  </a:cubicBezTo>
                  <a:cubicBezTo>
                    <a:pt x="1174" y="220"/>
                    <a:pt x="1192" y="232"/>
                    <a:pt x="1196" y="250"/>
                  </a:cubicBezTo>
                  <a:cubicBezTo>
                    <a:pt x="1204" y="276"/>
                    <a:pt x="1185" y="303"/>
                    <a:pt x="1159" y="303"/>
                  </a:cubicBezTo>
                  <a:cubicBezTo>
                    <a:pt x="920" y="303"/>
                    <a:pt x="920" y="303"/>
                    <a:pt x="920" y="303"/>
                  </a:cubicBezTo>
                  <a:cubicBezTo>
                    <a:pt x="901" y="303"/>
                    <a:pt x="882" y="288"/>
                    <a:pt x="879" y="272"/>
                  </a:cubicBezTo>
                  <a:cubicBezTo>
                    <a:pt x="871" y="243"/>
                    <a:pt x="893" y="220"/>
                    <a:pt x="916" y="220"/>
                  </a:cubicBezTo>
                  <a:moveTo>
                    <a:pt x="59" y="1159"/>
                  </a:moveTo>
                  <a:lnTo>
                    <a:pt x="59" y="1159"/>
                  </a:lnTo>
                  <a:cubicBezTo>
                    <a:pt x="59" y="1058"/>
                    <a:pt x="142" y="976"/>
                    <a:pt x="243" y="976"/>
                  </a:cubicBezTo>
                  <a:cubicBezTo>
                    <a:pt x="344" y="976"/>
                    <a:pt x="426" y="1058"/>
                    <a:pt x="426" y="1159"/>
                  </a:cubicBezTo>
                  <a:cubicBezTo>
                    <a:pt x="426" y="1260"/>
                    <a:pt x="344" y="1345"/>
                    <a:pt x="243" y="1345"/>
                  </a:cubicBezTo>
                  <a:cubicBezTo>
                    <a:pt x="142" y="1345"/>
                    <a:pt x="59" y="1260"/>
                    <a:pt x="59" y="1159"/>
                  </a:cubicBezTo>
                  <a:moveTo>
                    <a:pt x="508" y="1909"/>
                  </a:moveTo>
                  <a:lnTo>
                    <a:pt x="508" y="1909"/>
                  </a:lnTo>
                  <a:cubicBezTo>
                    <a:pt x="505" y="1909"/>
                    <a:pt x="501" y="1906"/>
                    <a:pt x="501" y="1906"/>
                  </a:cubicBezTo>
                  <a:cubicBezTo>
                    <a:pt x="501" y="1614"/>
                    <a:pt x="501" y="1614"/>
                    <a:pt x="501" y="1614"/>
                  </a:cubicBezTo>
                  <a:cubicBezTo>
                    <a:pt x="501" y="1610"/>
                    <a:pt x="505" y="1606"/>
                    <a:pt x="508" y="1606"/>
                  </a:cubicBezTo>
                  <a:cubicBezTo>
                    <a:pt x="609" y="1606"/>
                    <a:pt x="609" y="1606"/>
                    <a:pt x="609" y="1606"/>
                  </a:cubicBezTo>
                  <a:cubicBezTo>
                    <a:pt x="609" y="1909"/>
                    <a:pt x="609" y="1909"/>
                    <a:pt x="609" y="1909"/>
                  </a:cubicBezTo>
                  <a:cubicBezTo>
                    <a:pt x="508" y="1909"/>
                    <a:pt x="508" y="1909"/>
                    <a:pt x="508" y="1909"/>
                  </a:cubicBezTo>
                  <a:moveTo>
                    <a:pt x="1836" y="1345"/>
                  </a:moveTo>
                  <a:lnTo>
                    <a:pt x="1836" y="1345"/>
                  </a:lnTo>
                  <a:cubicBezTo>
                    <a:pt x="1735" y="1345"/>
                    <a:pt x="1653" y="1260"/>
                    <a:pt x="1653" y="1159"/>
                  </a:cubicBezTo>
                  <a:cubicBezTo>
                    <a:pt x="1653" y="1058"/>
                    <a:pt x="1735" y="976"/>
                    <a:pt x="1836" y="976"/>
                  </a:cubicBezTo>
                  <a:cubicBezTo>
                    <a:pt x="1936" y="976"/>
                    <a:pt x="2023" y="1058"/>
                    <a:pt x="2023" y="1159"/>
                  </a:cubicBezTo>
                  <a:cubicBezTo>
                    <a:pt x="2023" y="1260"/>
                    <a:pt x="1936" y="1345"/>
                    <a:pt x="1836" y="134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57" name="Google Shape;957;p44"/>
            <p:cNvSpPr/>
            <p:nvPr/>
          </p:nvSpPr>
          <p:spPr>
            <a:xfrm>
              <a:off x="3268779" y="2997485"/>
              <a:ext cx="51177" cy="14150"/>
            </a:xfrm>
            <a:custGeom>
              <a:avLst/>
              <a:gdLst/>
              <a:ahLst/>
              <a:cxnLst/>
              <a:rect l="l" t="t" r="r" b="b"/>
              <a:pathLst>
                <a:path w="217" h="60" extrusionOk="0">
                  <a:moveTo>
                    <a:pt x="187" y="0"/>
                  </a:moveTo>
                  <a:lnTo>
                    <a:pt x="187" y="0"/>
                  </a:lnTo>
                  <a:cubicBezTo>
                    <a:pt x="34" y="0"/>
                    <a:pt x="34" y="0"/>
                    <a:pt x="34" y="0"/>
                  </a:cubicBezTo>
                  <a:cubicBezTo>
                    <a:pt x="19" y="0"/>
                    <a:pt x="4" y="11"/>
                    <a:pt x="0" y="26"/>
                  </a:cubicBezTo>
                  <a:cubicBezTo>
                    <a:pt x="0" y="45"/>
                    <a:pt x="15" y="60"/>
                    <a:pt x="30" y="60"/>
                  </a:cubicBezTo>
                  <a:cubicBezTo>
                    <a:pt x="184" y="60"/>
                    <a:pt x="184" y="60"/>
                    <a:pt x="184" y="60"/>
                  </a:cubicBezTo>
                  <a:cubicBezTo>
                    <a:pt x="202" y="60"/>
                    <a:pt x="213" y="48"/>
                    <a:pt x="217" y="34"/>
                  </a:cubicBezTo>
                  <a:cubicBezTo>
                    <a:pt x="221" y="15"/>
                    <a:pt x="206" y="0"/>
                    <a:pt x="187"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58" name="Google Shape;958;p44"/>
          <p:cNvGrpSpPr/>
          <p:nvPr/>
        </p:nvGrpSpPr>
        <p:grpSpPr>
          <a:xfrm>
            <a:off x="3965159" y="2817541"/>
            <a:ext cx="492193" cy="438889"/>
            <a:chOff x="3539521" y="2757639"/>
            <a:chExt cx="492193" cy="438889"/>
          </a:xfrm>
        </p:grpSpPr>
        <p:sp>
          <p:nvSpPr>
            <p:cNvPr id="959" name="Google Shape;959;p44"/>
            <p:cNvSpPr/>
            <p:nvPr/>
          </p:nvSpPr>
          <p:spPr>
            <a:xfrm>
              <a:off x="3589754" y="2789477"/>
              <a:ext cx="48583" cy="49290"/>
            </a:xfrm>
            <a:custGeom>
              <a:avLst/>
              <a:gdLst/>
              <a:ahLst/>
              <a:cxnLst/>
              <a:rect l="l" t="t" r="r" b="b"/>
              <a:pathLst>
                <a:path w="206" h="209" extrusionOk="0">
                  <a:moveTo>
                    <a:pt x="105" y="0"/>
                  </a:moveTo>
                  <a:lnTo>
                    <a:pt x="105" y="0"/>
                  </a:lnTo>
                  <a:cubicBezTo>
                    <a:pt x="49" y="0"/>
                    <a:pt x="0" y="48"/>
                    <a:pt x="0" y="104"/>
                  </a:cubicBezTo>
                  <a:cubicBezTo>
                    <a:pt x="0" y="160"/>
                    <a:pt x="49" y="209"/>
                    <a:pt x="105" y="209"/>
                  </a:cubicBezTo>
                  <a:cubicBezTo>
                    <a:pt x="161" y="209"/>
                    <a:pt x="206" y="160"/>
                    <a:pt x="206" y="104"/>
                  </a:cubicBezTo>
                  <a:cubicBezTo>
                    <a:pt x="206" y="48"/>
                    <a:pt x="161" y="0"/>
                    <a:pt x="105" y="0"/>
                  </a:cubicBezTo>
                  <a:moveTo>
                    <a:pt x="105" y="145"/>
                  </a:moveTo>
                  <a:lnTo>
                    <a:pt x="105" y="145"/>
                  </a:lnTo>
                  <a:cubicBezTo>
                    <a:pt x="83" y="145"/>
                    <a:pt x="60" y="127"/>
                    <a:pt x="60" y="104"/>
                  </a:cubicBezTo>
                  <a:cubicBezTo>
                    <a:pt x="60" y="82"/>
                    <a:pt x="83" y="63"/>
                    <a:pt x="105" y="63"/>
                  </a:cubicBezTo>
                  <a:cubicBezTo>
                    <a:pt x="128" y="63"/>
                    <a:pt x="146" y="82"/>
                    <a:pt x="146" y="104"/>
                  </a:cubicBezTo>
                  <a:cubicBezTo>
                    <a:pt x="146" y="127"/>
                    <a:pt x="128" y="145"/>
                    <a:pt x="105" y="145"/>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0" name="Google Shape;960;p44"/>
            <p:cNvSpPr/>
            <p:nvPr/>
          </p:nvSpPr>
          <p:spPr>
            <a:xfrm>
              <a:off x="3704607" y="2789477"/>
              <a:ext cx="48347" cy="49290"/>
            </a:xfrm>
            <a:custGeom>
              <a:avLst/>
              <a:gdLst/>
              <a:ahLst/>
              <a:cxnLst/>
              <a:rect l="l" t="t" r="r" b="b"/>
              <a:pathLst>
                <a:path w="205" h="209" extrusionOk="0">
                  <a:moveTo>
                    <a:pt x="100" y="0"/>
                  </a:moveTo>
                  <a:lnTo>
                    <a:pt x="100" y="0"/>
                  </a:lnTo>
                  <a:cubicBezTo>
                    <a:pt x="44" y="0"/>
                    <a:pt x="0" y="48"/>
                    <a:pt x="0" y="104"/>
                  </a:cubicBezTo>
                  <a:cubicBezTo>
                    <a:pt x="0" y="160"/>
                    <a:pt x="44" y="209"/>
                    <a:pt x="100" y="209"/>
                  </a:cubicBezTo>
                  <a:cubicBezTo>
                    <a:pt x="160" y="209"/>
                    <a:pt x="205" y="160"/>
                    <a:pt x="205" y="104"/>
                  </a:cubicBezTo>
                  <a:cubicBezTo>
                    <a:pt x="205" y="48"/>
                    <a:pt x="160" y="0"/>
                    <a:pt x="100" y="0"/>
                  </a:cubicBezTo>
                  <a:moveTo>
                    <a:pt x="100" y="145"/>
                  </a:moveTo>
                  <a:lnTo>
                    <a:pt x="100" y="145"/>
                  </a:lnTo>
                  <a:cubicBezTo>
                    <a:pt x="78" y="145"/>
                    <a:pt x="59" y="127"/>
                    <a:pt x="59" y="104"/>
                  </a:cubicBezTo>
                  <a:cubicBezTo>
                    <a:pt x="59" y="82"/>
                    <a:pt x="78" y="63"/>
                    <a:pt x="100" y="63"/>
                  </a:cubicBezTo>
                  <a:cubicBezTo>
                    <a:pt x="127" y="63"/>
                    <a:pt x="145" y="82"/>
                    <a:pt x="145" y="104"/>
                  </a:cubicBezTo>
                  <a:cubicBezTo>
                    <a:pt x="145" y="127"/>
                    <a:pt x="127" y="145"/>
                    <a:pt x="100" y="145"/>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1" name="Google Shape;961;p44"/>
            <p:cNvSpPr/>
            <p:nvPr/>
          </p:nvSpPr>
          <p:spPr>
            <a:xfrm>
              <a:off x="3818280" y="2789477"/>
              <a:ext cx="49290" cy="49290"/>
            </a:xfrm>
            <a:custGeom>
              <a:avLst/>
              <a:gdLst/>
              <a:ahLst/>
              <a:cxnLst/>
              <a:rect l="l" t="t" r="r" b="b"/>
              <a:pathLst>
                <a:path w="209" h="209" extrusionOk="0">
                  <a:moveTo>
                    <a:pt x="104" y="209"/>
                  </a:moveTo>
                  <a:lnTo>
                    <a:pt x="104" y="209"/>
                  </a:lnTo>
                  <a:cubicBezTo>
                    <a:pt x="161" y="209"/>
                    <a:pt x="209" y="160"/>
                    <a:pt x="209" y="104"/>
                  </a:cubicBezTo>
                  <a:cubicBezTo>
                    <a:pt x="209" y="48"/>
                    <a:pt x="161" y="0"/>
                    <a:pt x="104" y="0"/>
                  </a:cubicBezTo>
                  <a:cubicBezTo>
                    <a:pt x="48" y="0"/>
                    <a:pt x="0" y="48"/>
                    <a:pt x="0" y="104"/>
                  </a:cubicBezTo>
                  <a:cubicBezTo>
                    <a:pt x="0" y="160"/>
                    <a:pt x="48" y="209"/>
                    <a:pt x="104" y="209"/>
                  </a:cubicBezTo>
                  <a:moveTo>
                    <a:pt x="104" y="63"/>
                  </a:moveTo>
                  <a:lnTo>
                    <a:pt x="104" y="63"/>
                  </a:lnTo>
                  <a:cubicBezTo>
                    <a:pt x="127" y="63"/>
                    <a:pt x="146" y="82"/>
                    <a:pt x="146" y="104"/>
                  </a:cubicBezTo>
                  <a:cubicBezTo>
                    <a:pt x="146" y="127"/>
                    <a:pt x="127" y="145"/>
                    <a:pt x="104" y="145"/>
                  </a:cubicBezTo>
                  <a:cubicBezTo>
                    <a:pt x="82" y="145"/>
                    <a:pt x="64" y="127"/>
                    <a:pt x="64" y="104"/>
                  </a:cubicBezTo>
                  <a:cubicBezTo>
                    <a:pt x="64" y="82"/>
                    <a:pt x="82" y="63"/>
                    <a:pt x="104" y="63"/>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2" name="Google Shape;962;p44"/>
            <p:cNvSpPr/>
            <p:nvPr/>
          </p:nvSpPr>
          <p:spPr>
            <a:xfrm>
              <a:off x="3932897" y="2789477"/>
              <a:ext cx="48583" cy="49290"/>
            </a:xfrm>
            <a:custGeom>
              <a:avLst/>
              <a:gdLst/>
              <a:ahLst/>
              <a:cxnLst/>
              <a:rect l="l" t="t" r="r" b="b"/>
              <a:pathLst>
                <a:path w="206" h="209" extrusionOk="0">
                  <a:moveTo>
                    <a:pt x="101" y="209"/>
                  </a:moveTo>
                  <a:lnTo>
                    <a:pt x="101" y="209"/>
                  </a:lnTo>
                  <a:cubicBezTo>
                    <a:pt x="161" y="209"/>
                    <a:pt x="206" y="160"/>
                    <a:pt x="206" y="104"/>
                  </a:cubicBezTo>
                  <a:cubicBezTo>
                    <a:pt x="206" y="48"/>
                    <a:pt x="161" y="0"/>
                    <a:pt x="101" y="0"/>
                  </a:cubicBezTo>
                  <a:cubicBezTo>
                    <a:pt x="45" y="0"/>
                    <a:pt x="0" y="48"/>
                    <a:pt x="0" y="104"/>
                  </a:cubicBezTo>
                  <a:cubicBezTo>
                    <a:pt x="0" y="160"/>
                    <a:pt x="45" y="209"/>
                    <a:pt x="101" y="209"/>
                  </a:cubicBezTo>
                  <a:moveTo>
                    <a:pt x="101" y="63"/>
                  </a:moveTo>
                  <a:lnTo>
                    <a:pt x="101" y="63"/>
                  </a:lnTo>
                  <a:cubicBezTo>
                    <a:pt x="127" y="63"/>
                    <a:pt x="146" y="82"/>
                    <a:pt x="146" y="104"/>
                  </a:cubicBezTo>
                  <a:cubicBezTo>
                    <a:pt x="146" y="127"/>
                    <a:pt x="127" y="145"/>
                    <a:pt x="101" y="145"/>
                  </a:cubicBezTo>
                  <a:cubicBezTo>
                    <a:pt x="79" y="145"/>
                    <a:pt x="60" y="127"/>
                    <a:pt x="60" y="104"/>
                  </a:cubicBezTo>
                  <a:cubicBezTo>
                    <a:pt x="60" y="82"/>
                    <a:pt x="79" y="63"/>
                    <a:pt x="101" y="63"/>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3" name="Google Shape;963;p44"/>
            <p:cNvSpPr/>
            <p:nvPr/>
          </p:nvSpPr>
          <p:spPr>
            <a:xfrm>
              <a:off x="3589754" y="3116346"/>
              <a:ext cx="48583" cy="48346"/>
            </a:xfrm>
            <a:custGeom>
              <a:avLst/>
              <a:gdLst/>
              <a:ahLst/>
              <a:cxnLst/>
              <a:rect l="l" t="t" r="r" b="b"/>
              <a:pathLst>
                <a:path w="206" h="205" extrusionOk="0">
                  <a:moveTo>
                    <a:pt x="105" y="0"/>
                  </a:moveTo>
                  <a:lnTo>
                    <a:pt x="105" y="0"/>
                  </a:lnTo>
                  <a:cubicBezTo>
                    <a:pt x="49" y="0"/>
                    <a:pt x="0" y="45"/>
                    <a:pt x="0" y="101"/>
                  </a:cubicBezTo>
                  <a:cubicBezTo>
                    <a:pt x="0" y="160"/>
                    <a:pt x="49" y="205"/>
                    <a:pt x="105" y="205"/>
                  </a:cubicBezTo>
                  <a:cubicBezTo>
                    <a:pt x="161" y="205"/>
                    <a:pt x="206" y="160"/>
                    <a:pt x="206" y="101"/>
                  </a:cubicBezTo>
                  <a:cubicBezTo>
                    <a:pt x="206" y="45"/>
                    <a:pt x="161" y="0"/>
                    <a:pt x="105" y="0"/>
                  </a:cubicBezTo>
                  <a:moveTo>
                    <a:pt x="105" y="145"/>
                  </a:moveTo>
                  <a:lnTo>
                    <a:pt x="105" y="145"/>
                  </a:lnTo>
                  <a:cubicBezTo>
                    <a:pt x="83" y="145"/>
                    <a:pt x="60" y="127"/>
                    <a:pt x="60" y="101"/>
                  </a:cubicBezTo>
                  <a:cubicBezTo>
                    <a:pt x="60" y="78"/>
                    <a:pt x="83" y="60"/>
                    <a:pt x="105" y="60"/>
                  </a:cubicBezTo>
                  <a:cubicBezTo>
                    <a:pt x="128" y="60"/>
                    <a:pt x="146" y="78"/>
                    <a:pt x="146" y="101"/>
                  </a:cubicBezTo>
                  <a:cubicBezTo>
                    <a:pt x="146" y="127"/>
                    <a:pt x="128" y="145"/>
                    <a:pt x="105" y="145"/>
                  </a:cubicBezTo>
                  <a:close/>
                </a:path>
              </a:pathLst>
            </a:custGeom>
            <a:solidFill>
              <a:schemeClr val="lt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4" name="Google Shape;964;p44"/>
            <p:cNvSpPr/>
            <p:nvPr/>
          </p:nvSpPr>
          <p:spPr>
            <a:xfrm>
              <a:off x="3704607" y="3116346"/>
              <a:ext cx="48347" cy="48346"/>
            </a:xfrm>
            <a:custGeom>
              <a:avLst/>
              <a:gdLst/>
              <a:ahLst/>
              <a:cxnLst/>
              <a:rect l="l" t="t" r="r" b="b"/>
              <a:pathLst>
                <a:path w="205" h="205" extrusionOk="0">
                  <a:moveTo>
                    <a:pt x="100" y="0"/>
                  </a:moveTo>
                  <a:lnTo>
                    <a:pt x="100" y="0"/>
                  </a:lnTo>
                  <a:cubicBezTo>
                    <a:pt x="44" y="0"/>
                    <a:pt x="0" y="45"/>
                    <a:pt x="0" y="101"/>
                  </a:cubicBezTo>
                  <a:cubicBezTo>
                    <a:pt x="0" y="160"/>
                    <a:pt x="44" y="205"/>
                    <a:pt x="100" y="205"/>
                  </a:cubicBezTo>
                  <a:cubicBezTo>
                    <a:pt x="160" y="205"/>
                    <a:pt x="205" y="160"/>
                    <a:pt x="205" y="101"/>
                  </a:cubicBezTo>
                  <a:cubicBezTo>
                    <a:pt x="205" y="45"/>
                    <a:pt x="160" y="0"/>
                    <a:pt x="100" y="0"/>
                  </a:cubicBezTo>
                  <a:moveTo>
                    <a:pt x="100" y="145"/>
                  </a:moveTo>
                  <a:lnTo>
                    <a:pt x="100" y="145"/>
                  </a:lnTo>
                  <a:cubicBezTo>
                    <a:pt x="78" y="145"/>
                    <a:pt x="59" y="127"/>
                    <a:pt x="59" y="101"/>
                  </a:cubicBezTo>
                  <a:cubicBezTo>
                    <a:pt x="59" y="78"/>
                    <a:pt x="78" y="60"/>
                    <a:pt x="100" y="60"/>
                  </a:cubicBezTo>
                  <a:cubicBezTo>
                    <a:pt x="127" y="60"/>
                    <a:pt x="145" y="78"/>
                    <a:pt x="145" y="101"/>
                  </a:cubicBezTo>
                  <a:cubicBezTo>
                    <a:pt x="145" y="127"/>
                    <a:pt x="127" y="145"/>
                    <a:pt x="100" y="145"/>
                  </a:cubicBezTo>
                  <a:close/>
                </a:path>
              </a:pathLst>
            </a:custGeom>
            <a:solidFill>
              <a:schemeClr val="lt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5" name="Google Shape;965;p44"/>
            <p:cNvSpPr/>
            <p:nvPr/>
          </p:nvSpPr>
          <p:spPr>
            <a:xfrm>
              <a:off x="3818280" y="3116346"/>
              <a:ext cx="49290" cy="48346"/>
            </a:xfrm>
            <a:custGeom>
              <a:avLst/>
              <a:gdLst/>
              <a:ahLst/>
              <a:cxnLst/>
              <a:rect l="l" t="t" r="r" b="b"/>
              <a:pathLst>
                <a:path w="209" h="205" extrusionOk="0">
                  <a:moveTo>
                    <a:pt x="104" y="0"/>
                  </a:moveTo>
                  <a:lnTo>
                    <a:pt x="104" y="0"/>
                  </a:lnTo>
                  <a:cubicBezTo>
                    <a:pt x="48" y="0"/>
                    <a:pt x="0" y="45"/>
                    <a:pt x="0" y="101"/>
                  </a:cubicBezTo>
                  <a:cubicBezTo>
                    <a:pt x="0" y="160"/>
                    <a:pt x="48" y="205"/>
                    <a:pt x="104" y="205"/>
                  </a:cubicBezTo>
                  <a:cubicBezTo>
                    <a:pt x="161" y="205"/>
                    <a:pt x="209" y="160"/>
                    <a:pt x="209" y="101"/>
                  </a:cubicBezTo>
                  <a:cubicBezTo>
                    <a:pt x="209" y="45"/>
                    <a:pt x="161" y="0"/>
                    <a:pt x="104" y="0"/>
                  </a:cubicBezTo>
                  <a:moveTo>
                    <a:pt x="104" y="145"/>
                  </a:moveTo>
                  <a:lnTo>
                    <a:pt x="104" y="145"/>
                  </a:lnTo>
                  <a:cubicBezTo>
                    <a:pt x="82" y="145"/>
                    <a:pt x="64" y="127"/>
                    <a:pt x="64" y="101"/>
                  </a:cubicBezTo>
                  <a:cubicBezTo>
                    <a:pt x="64" y="78"/>
                    <a:pt x="82" y="60"/>
                    <a:pt x="104" y="60"/>
                  </a:cubicBezTo>
                  <a:cubicBezTo>
                    <a:pt x="127" y="60"/>
                    <a:pt x="146" y="78"/>
                    <a:pt x="146" y="101"/>
                  </a:cubicBezTo>
                  <a:cubicBezTo>
                    <a:pt x="146" y="127"/>
                    <a:pt x="127" y="145"/>
                    <a:pt x="104" y="145"/>
                  </a:cubicBezTo>
                  <a:close/>
                </a:path>
              </a:pathLst>
            </a:custGeom>
            <a:solidFill>
              <a:schemeClr val="lt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6" name="Google Shape;966;p44"/>
            <p:cNvSpPr/>
            <p:nvPr/>
          </p:nvSpPr>
          <p:spPr>
            <a:xfrm>
              <a:off x="3932897" y="3116346"/>
              <a:ext cx="48583" cy="48346"/>
            </a:xfrm>
            <a:custGeom>
              <a:avLst/>
              <a:gdLst/>
              <a:ahLst/>
              <a:cxnLst/>
              <a:rect l="l" t="t" r="r" b="b"/>
              <a:pathLst>
                <a:path w="206" h="205" extrusionOk="0">
                  <a:moveTo>
                    <a:pt x="101" y="0"/>
                  </a:moveTo>
                  <a:lnTo>
                    <a:pt x="101" y="0"/>
                  </a:lnTo>
                  <a:cubicBezTo>
                    <a:pt x="45" y="0"/>
                    <a:pt x="0" y="45"/>
                    <a:pt x="0" y="101"/>
                  </a:cubicBezTo>
                  <a:cubicBezTo>
                    <a:pt x="0" y="160"/>
                    <a:pt x="45" y="205"/>
                    <a:pt x="101" y="205"/>
                  </a:cubicBezTo>
                  <a:cubicBezTo>
                    <a:pt x="161" y="205"/>
                    <a:pt x="206" y="160"/>
                    <a:pt x="206" y="101"/>
                  </a:cubicBezTo>
                  <a:cubicBezTo>
                    <a:pt x="206" y="45"/>
                    <a:pt x="161" y="0"/>
                    <a:pt x="101" y="0"/>
                  </a:cubicBezTo>
                  <a:moveTo>
                    <a:pt x="101" y="145"/>
                  </a:moveTo>
                  <a:lnTo>
                    <a:pt x="101" y="145"/>
                  </a:lnTo>
                  <a:cubicBezTo>
                    <a:pt x="79" y="145"/>
                    <a:pt x="60" y="127"/>
                    <a:pt x="60" y="101"/>
                  </a:cubicBezTo>
                  <a:cubicBezTo>
                    <a:pt x="60" y="78"/>
                    <a:pt x="79" y="60"/>
                    <a:pt x="101" y="60"/>
                  </a:cubicBezTo>
                  <a:cubicBezTo>
                    <a:pt x="127" y="60"/>
                    <a:pt x="146" y="78"/>
                    <a:pt x="146" y="101"/>
                  </a:cubicBezTo>
                  <a:cubicBezTo>
                    <a:pt x="146" y="127"/>
                    <a:pt x="127" y="145"/>
                    <a:pt x="101" y="145"/>
                  </a:cubicBezTo>
                  <a:close/>
                </a:path>
              </a:pathLst>
            </a:custGeom>
            <a:solidFill>
              <a:schemeClr val="lt1"/>
            </a:solidFill>
            <a:ln>
              <a:noFill/>
            </a:ln>
          </p:spPr>
          <p:txBody>
            <a:bodyPr spcFirstLastPara="1" wrap="square" lIns="90000" tIns="28800" rIns="90000" bIns="288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7" name="Google Shape;967;p44"/>
            <p:cNvSpPr/>
            <p:nvPr/>
          </p:nvSpPr>
          <p:spPr>
            <a:xfrm>
              <a:off x="3539521" y="2757639"/>
              <a:ext cx="492193" cy="438889"/>
            </a:xfrm>
            <a:custGeom>
              <a:avLst/>
              <a:gdLst/>
              <a:ahLst/>
              <a:cxnLst/>
              <a:rect l="l" t="t" r="r" b="b"/>
              <a:pathLst>
                <a:path w="2087" h="1861" extrusionOk="0">
                  <a:moveTo>
                    <a:pt x="2042" y="426"/>
                  </a:moveTo>
                  <a:lnTo>
                    <a:pt x="2042" y="426"/>
                  </a:lnTo>
                  <a:cubicBezTo>
                    <a:pt x="2042" y="104"/>
                    <a:pt x="2042" y="104"/>
                    <a:pt x="2042" y="104"/>
                  </a:cubicBezTo>
                  <a:cubicBezTo>
                    <a:pt x="2042" y="48"/>
                    <a:pt x="1993" y="0"/>
                    <a:pt x="1937" y="0"/>
                  </a:cubicBezTo>
                  <a:cubicBezTo>
                    <a:pt x="150" y="0"/>
                    <a:pt x="150" y="0"/>
                    <a:pt x="150" y="0"/>
                  </a:cubicBezTo>
                  <a:cubicBezTo>
                    <a:pt x="94" y="0"/>
                    <a:pt x="45" y="48"/>
                    <a:pt x="45" y="104"/>
                  </a:cubicBezTo>
                  <a:cubicBezTo>
                    <a:pt x="45" y="426"/>
                    <a:pt x="45" y="426"/>
                    <a:pt x="45" y="426"/>
                  </a:cubicBezTo>
                  <a:cubicBezTo>
                    <a:pt x="19" y="437"/>
                    <a:pt x="0" y="467"/>
                    <a:pt x="0" y="497"/>
                  </a:cubicBezTo>
                  <a:cubicBezTo>
                    <a:pt x="0" y="1364"/>
                    <a:pt x="0" y="1364"/>
                    <a:pt x="0" y="1364"/>
                  </a:cubicBezTo>
                  <a:cubicBezTo>
                    <a:pt x="0" y="1397"/>
                    <a:pt x="19" y="1423"/>
                    <a:pt x="45" y="1435"/>
                  </a:cubicBezTo>
                  <a:cubicBezTo>
                    <a:pt x="45" y="1756"/>
                    <a:pt x="45" y="1756"/>
                    <a:pt x="45" y="1756"/>
                  </a:cubicBezTo>
                  <a:cubicBezTo>
                    <a:pt x="45" y="1812"/>
                    <a:pt x="94" y="1861"/>
                    <a:pt x="150" y="1861"/>
                  </a:cubicBezTo>
                  <a:cubicBezTo>
                    <a:pt x="1937" y="1861"/>
                    <a:pt x="1937" y="1861"/>
                    <a:pt x="1937" y="1861"/>
                  </a:cubicBezTo>
                  <a:cubicBezTo>
                    <a:pt x="1993" y="1861"/>
                    <a:pt x="2042" y="1812"/>
                    <a:pt x="2042" y="1756"/>
                  </a:cubicBezTo>
                  <a:cubicBezTo>
                    <a:pt x="2042" y="1435"/>
                    <a:pt x="2042" y="1435"/>
                    <a:pt x="2042" y="1435"/>
                  </a:cubicBezTo>
                  <a:cubicBezTo>
                    <a:pt x="2068" y="1423"/>
                    <a:pt x="2087" y="1397"/>
                    <a:pt x="2087" y="1364"/>
                  </a:cubicBezTo>
                  <a:cubicBezTo>
                    <a:pt x="2087" y="497"/>
                    <a:pt x="2087" y="497"/>
                    <a:pt x="2087" y="497"/>
                  </a:cubicBezTo>
                  <a:cubicBezTo>
                    <a:pt x="2087" y="467"/>
                    <a:pt x="2068" y="437"/>
                    <a:pt x="2042" y="426"/>
                  </a:cubicBezTo>
                  <a:moveTo>
                    <a:pt x="1933" y="1801"/>
                  </a:moveTo>
                  <a:lnTo>
                    <a:pt x="1933" y="1801"/>
                  </a:lnTo>
                  <a:cubicBezTo>
                    <a:pt x="150" y="1801"/>
                    <a:pt x="150" y="1801"/>
                    <a:pt x="150" y="1801"/>
                  </a:cubicBezTo>
                  <a:cubicBezTo>
                    <a:pt x="127" y="1801"/>
                    <a:pt x="109" y="1779"/>
                    <a:pt x="109" y="1756"/>
                  </a:cubicBezTo>
                  <a:cubicBezTo>
                    <a:pt x="109" y="1442"/>
                    <a:pt x="109" y="1442"/>
                    <a:pt x="109" y="1442"/>
                  </a:cubicBezTo>
                  <a:cubicBezTo>
                    <a:pt x="991" y="1442"/>
                    <a:pt x="991" y="1442"/>
                    <a:pt x="991" y="1442"/>
                  </a:cubicBezTo>
                  <a:cubicBezTo>
                    <a:pt x="1006" y="1442"/>
                    <a:pt x="1021" y="1427"/>
                    <a:pt x="1021" y="1412"/>
                  </a:cubicBezTo>
                  <a:cubicBezTo>
                    <a:pt x="1021" y="1394"/>
                    <a:pt x="1006" y="1382"/>
                    <a:pt x="991" y="1378"/>
                  </a:cubicBezTo>
                  <a:cubicBezTo>
                    <a:pt x="79" y="1378"/>
                    <a:pt x="79" y="1378"/>
                    <a:pt x="79" y="1378"/>
                  </a:cubicBezTo>
                  <a:cubicBezTo>
                    <a:pt x="71" y="1382"/>
                    <a:pt x="64" y="1375"/>
                    <a:pt x="64" y="1364"/>
                  </a:cubicBezTo>
                  <a:cubicBezTo>
                    <a:pt x="64" y="497"/>
                    <a:pt x="64" y="497"/>
                    <a:pt x="64" y="497"/>
                  </a:cubicBezTo>
                  <a:cubicBezTo>
                    <a:pt x="64" y="490"/>
                    <a:pt x="68" y="482"/>
                    <a:pt x="79" y="482"/>
                  </a:cubicBezTo>
                  <a:cubicBezTo>
                    <a:pt x="987" y="482"/>
                    <a:pt x="987" y="482"/>
                    <a:pt x="987" y="482"/>
                  </a:cubicBezTo>
                  <a:cubicBezTo>
                    <a:pt x="1002" y="482"/>
                    <a:pt x="1017" y="471"/>
                    <a:pt x="1021" y="456"/>
                  </a:cubicBezTo>
                  <a:cubicBezTo>
                    <a:pt x="1021" y="437"/>
                    <a:pt x="1006" y="419"/>
                    <a:pt x="991" y="419"/>
                  </a:cubicBezTo>
                  <a:cubicBezTo>
                    <a:pt x="109" y="419"/>
                    <a:pt x="109" y="419"/>
                    <a:pt x="109" y="419"/>
                  </a:cubicBezTo>
                  <a:cubicBezTo>
                    <a:pt x="109" y="104"/>
                    <a:pt x="109" y="104"/>
                    <a:pt x="109" y="104"/>
                  </a:cubicBezTo>
                  <a:cubicBezTo>
                    <a:pt x="109" y="82"/>
                    <a:pt x="127" y="64"/>
                    <a:pt x="150" y="64"/>
                  </a:cubicBezTo>
                  <a:cubicBezTo>
                    <a:pt x="1933" y="64"/>
                    <a:pt x="1933" y="64"/>
                    <a:pt x="1933" y="64"/>
                  </a:cubicBezTo>
                  <a:cubicBezTo>
                    <a:pt x="1956" y="64"/>
                    <a:pt x="1978" y="82"/>
                    <a:pt x="1978" y="104"/>
                  </a:cubicBezTo>
                  <a:cubicBezTo>
                    <a:pt x="1978" y="419"/>
                    <a:pt x="1978" y="419"/>
                    <a:pt x="1978" y="419"/>
                  </a:cubicBezTo>
                  <a:cubicBezTo>
                    <a:pt x="1130" y="419"/>
                    <a:pt x="1130" y="419"/>
                    <a:pt x="1130" y="419"/>
                  </a:cubicBezTo>
                  <a:cubicBezTo>
                    <a:pt x="1114" y="423"/>
                    <a:pt x="1100" y="434"/>
                    <a:pt x="1100" y="452"/>
                  </a:cubicBezTo>
                  <a:cubicBezTo>
                    <a:pt x="1100" y="467"/>
                    <a:pt x="1114" y="482"/>
                    <a:pt x="1130" y="482"/>
                  </a:cubicBezTo>
                  <a:cubicBezTo>
                    <a:pt x="2008" y="482"/>
                    <a:pt x="2008" y="482"/>
                    <a:pt x="2008" y="482"/>
                  </a:cubicBezTo>
                  <a:cubicBezTo>
                    <a:pt x="2019" y="482"/>
                    <a:pt x="2027" y="490"/>
                    <a:pt x="2027" y="497"/>
                  </a:cubicBezTo>
                  <a:cubicBezTo>
                    <a:pt x="2027" y="1364"/>
                    <a:pt x="2027" y="1364"/>
                    <a:pt x="2027" y="1364"/>
                  </a:cubicBezTo>
                  <a:cubicBezTo>
                    <a:pt x="2027" y="1375"/>
                    <a:pt x="2019" y="1378"/>
                    <a:pt x="2008" y="1378"/>
                  </a:cubicBezTo>
                  <a:cubicBezTo>
                    <a:pt x="1133" y="1378"/>
                    <a:pt x="1133" y="1378"/>
                    <a:pt x="1133" y="1378"/>
                  </a:cubicBezTo>
                  <a:cubicBezTo>
                    <a:pt x="1114" y="1378"/>
                    <a:pt x="1103" y="1390"/>
                    <a:pt x="1100" y="1409"/>
                  </a:cubicBezTo>
                  <a:cubicBezTo>
                    <a:pt x="1100" y="1427"/>
                    <a:pt x="1111" y="1442"/>
                    <a:pt x="1130" y="1442"/>
                  </a:cubicBezTo>
                  <a:cubicBezTo>
                    <a:pt x="1978" y="1442"/>
                    <a:pt x="1978" y="1442"/>
                    <a:pt x="1978" y="1442"/>
                  </a:cubicBezTo>
                  <a:cubicBezTo>
                    <a:pt x="1978" y="1756"/>
                    <a:pt x="1978" y="1756"/>
                    <a:pt x="1978" y="1756"/>
                  </a:cubicBezTo>
                  <a:cubicBezTo>
                    <a:pt x="1978" y="1779"/>
                    <a:pt x="1956" y="1801"/>
                    <a:pt x="1933" y="180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8" name="Google Shape;968;p44"/>
            <p:cNvSpPr/>
            <p:nvPr/>
          </p:nvSpPr>
          <p:spPr>
            <a:xfrm>
              <a:off x="3571359" y="2897726"/>
              <a:ext cx="85373" cy="158481"/>
            </a:xfrm>
            <a:custGeom>
              <a:avLst/>
              <a:gdLst/>
              <a:ahLst/>
              <a:cxnLst/>
              <a:rect l="l" t="t" r="r" b="b"/>
              <a:pathLst>
                <a:path w="362" h="672" extrusionOk="0">
                  <a:moveTo>
                    <a:pt x="321" y="143"/>
                  </a:moveTo>
                  <a:lnTo>
                    <a:pt x="321" y="143"/>
                  </a:lnTo>
                  <a:cubicBezTo>
                    <a:pt x="321" y="53"/>
                    <a:pt x="321" y="53"/>
                    <a:pt x="321" y="53"/>
                  </a:cubicBezTo>
                  <a:cubicBezTo>
                    <a:pt x="321" y="23"/>
                    <a:pt x="299" y="0"/>
                    <a:pt x="273" y="0"/>
                  </a:cubicBezTo>
                  <a:cubicBezTo>
                    <a:pt x="93" y="0"/>
                    <a:pt x="93" y="0"/>
                    <a:pt x="93" y="0"/>
                  </a:cubicBezTo>
                  <a:cubicBezTo>
                    <a:pt x="63" y="0"/>
                    <a:pt x="41" y="23"/>
                    <a:pt x="41" y="53"/>
                  </a:cubicBezTo>
                  <a:cubicBezTo>
                    <a:pt x="41" y="143"/>
                    <a:pt x="41" y="143"/>
                    <a:pt x="41" y="143"/>
                  </a:cubicBezTo>
                  <a:cubicBezTo>
                    <a:pt x="19" y="150"/>
                    <a:pt x="0" y="169"/>
                    <a:pt x="0" y="195"/>
                  </a:cubicBezTo>
                  <a:cubicBezTo>
                    <a:pt x="0" y="311"/>
                    <a:pt x="0" y="311"/>
                    <a:pt x="0" y="311"/>
                  </a:cubicBezTo>
                  <a:cubicBezTo>
                    <a:pt x="0" y="337"/>
                    <a:pt x="19" y="355"/>
                    <a:pt x="41" y="363"/>
                  </a:cubicBezTo>
                  <a:cubicBezTo>
                    <a:pt x="41" y="620"/>
                    <a:pt x="41" y="620"/>
                    <a:pt x="41" y="620"/>
                  </a:cubicBezTo>
                  <a:cubicBezTo>
                    <a:pt x="41" y="650"/>
                    <a:pt x="63" y="672"/>
                    <a:pt x="93" y="672"/>
                  </a:cubicBezTo>
                  <a:cubicBezTo>
                    <a:pt x="273" y="672"/>
                    <a:pt x="273" y="672"/>
                    <a:pt x="273" y="672"/>
                  </a:cubicBezTo>
                  <a:cubicBezTo>
                    <a:pt x="299" y="672"/>
                    <a:pt x="321" y="650"/>
                    <a:pt x="321" y="620"/>
                  </a:cubicBezTo>
                  <a:cubicBezTo>
                    <a:pt x="321" y="363"/>
                    <a:pt x="321" y="363"/>
                    <a:pt x="321" y="363"/>
                  </a:cubicBezTo>
                  <a:cubicBezTo>
                    <a:pt x="348" y="355"/>
                    <a:pt x="362" y="337"/>
                    <a:pt x="362" y="311"/>
                  </a:cubicBezTo>
                  <a:cubicBezTo>
                    <a:pt x="362" y="195"/>
                    <a:pt x="362" y="195"/>
                    <a:pt x="362" y="195"/>
                  </a:cubicBezTo>
                  <a:cubicBezTo>
                    <a:pt x="362" y="169"/>
                    <a:pt x="348" y="150"/>
                    <a:pt x="321" y="143"/>
                  </a:cubicBezTo>
                  <a:moveTo>
                    <a:pt x="63" y="307"/>
                  </a:moveTo>
                  <a:lnTo>
                    <a:pt x="63" y="307"/>
                  </a:lnTo>
                  <a:cubicBezTo>
                    <a:pt x="63" y="202"/>
                    <a:pt x="63" y="202"/>
                    <a:pt x="63" y="202"/>
                  </a:cubicBezTo>
                  <a:cubicBezTo>
                    <a:pt x="71" y="202"/>
                    <a:pt x="71" y="202"/>
                    <a:pt x="71" y="202"/>
                  </a:cubicBezTo>
                  <a:cubicBezTo>
                    <a:pt x="292" y="202"/>
                    <a:pt x="292" y="202"/>
                    <a:pt x="292" y="202"/>
                  </a:cubicBezTo>
                  <a:cubicBezTo>
                    <a:pt x="303" y="202"/>
                    <a:pt x="303" y="202"/>
                    <a:pt x="303" y="202"/>
                  </a:cubicBezTo>
                  <a:cubicBezTo>
                    <a:pt x="303" y="307"/>
                    <a:pt x="303" y="307"/>
                    <a:pt x="303" y="307"/>
                  </a:cubicBezTo>
                  <a:cubicBezTo>
                    <a:pt x="292" y="307"/>
                    <a:pt x="292" y="307"/>
                    <a:pt x="292" y="307"/>
                  </a:cubicBezTo>
                  <a:cubicBezTo>
                    <a:pt x="71" y="307"/>
                    <a:pt x="71" y="307"/>
                    <a:pt x="71" y="307"/>
                  </a:cubicBezTo>
                  <a:lnTo>
                    <a:pt x="63" y="307"/>
                  </a:lnTo>
                  <a:moveTo>
                    <a:pt x="101" y="64"/>
                  </a:moveTo>
                  <a:lnTo>
                    <a:pt x="101" y="64"/>
                  </a:lnTo>
                  <a:cubicBezTo>
                    <a:pt x="262" y="64"/>
                    <a:pt x="262" y="64"/>
                    <a:pt x="262" y="64"/>
                  </a:cubicBezTo>
                  <a:cubicBezTo>
                    <a:pt x="262" y="139"/>
                    <a:pt x="262" y="139"/>
                    <a:pt x="262" y="139"/>
                  </a:cubicBezTo>
                  <a:cubicBezTo>
                    <a:pt x="101" y="139"/>
                    <a:pt x="101" y="139"/>
                    <a:pt x="101" y="139"/>
                  </a:cubicBezTo>
                  <a:lnTo>
                    <a:pt x="101" y="64"/>
                  </a:lnTo>
                  <a:moveTo>
                    <a:pt x="262" y="613"/>
                  </a:moveTo>
                  <a:lnTo>
                    <a:pt x="262" y="613"/>
                  </a:lnTo>
                  <a:cubicBezTo>
                    <a:pt x="101" y="613"/>
                    <a:pt x="101" y="613"/>
                    <a:pt x="101" y="613"/>
                  </a:cubicBezTo>
                  <a:cubicBezTo>
                    <a:pt x="101" y="367"/>
                    <a:pt x="101" y="367"/>
                    <a:pt x="101" y="367"/>
                  </a:cubicBezTo>
                  <a:cubicBezTo>
                    <a:pt x="262" y="367"/>
                    <a:pt x="262" y="367"/>
                    <a:pt x="262" y="367"/>
                  </a:cubicBezTo>
                  <a:lnTo>
                    <a:pt x="262" y="61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69" name="Google Shape;969;p44"/>
            <p:cNvSpPr/>
            <p:nvPr/>
          </p:nvSpPr>
          <p:spPr>
            <a:xfrm>
              <a:off x="3685976" y="2897726"/>
              <a:ext cx="85609" cy="158481"/>
            </a:xfrm>
            <a:custGeom>
              <a:avLst/>
              <a:gdLst/>
              <a:ahLst/>
              <a:cxnLst/>
              <a:rect l="l" t="t" r="r" b="b"/>
              <a:pathLst>
                <a:path w="363" h="672" extrusionOk="0">
                  <a:moveTo>
                    <a:pt x="322" y="143"/>
                  </a:moveTo>
                  <a:lnTo>
                    <a:pt x="322" y="143"/>
                  </a:lnTo>
                  <a:cubicBezTo>
                    <a:pt x="322" y="53"/>
                    <a:pt x="322" y="53"/>
                    <a:pt x="322" y="53"/>
                  </a:cubicBezTo>
                  <a:cubicBezTo>
                    <a:pt x="322" y="23"/>
                    <a:pt x="299" y="0"/>
                    <a:pt x="269" y="0"/>
                  </a:cubicBezTo>
                  <a:cubicBezTo>
                    <a:pt x="94" y="0"/>
                    <a:pt x="94" y="0"/>
                    <a:pt x="94" y="0"/>
                  </a:cubicBezTo>
                  <a:cubicBezTo>
                    <a:pt x="63" y="0"/>
                    <a:pt x="41" y="23"/>
                    <a:pt x="41" y="53"/>
                  </a:cubicBezTo>
                  <a:cubicBezTo>
                    <a:pt x="41" y="143"/>
                    <a:pt x="41" y="143"/>
                    <a:pt x="41" y="143"/>
                  </a:cubicBezTo>
                  <a:cubicBezTo>
                    <a:pt x="15" y="150"/>
                    <a:pt x="0" y="169"/>
                    <a:pt x="0" y="195"/>
                  </a:cubicBezTo>
                  <a:cubicBezTo>
                    <a:pt x="0" y="311"/>
                    <a:pt x="0" y="311"/>
                    <a:pt x="0" y="311"/>
                  </a:cubicBezTo>
                  <a:cubicBezTo>
                    <a:pt x="0" y="337"/>
                    <a:pt x="15" y="359"/>
                    <a:pt x="41" y="363"/>
                  </a:cubicBezTo>
                  <a:cubicBezTo>
                    <a:pt x="41" y="620"/>
                    <a:pt x="41" y="620"/>
                    <a:pt x="41" y="620"/>
                  </a:cubicBezTo>
                  <a:cubicBezTo>
                    <a:pt x="41" y="650"/>
                    <a:pt x="63" y="672"/>
                    <a:pt x="94" y="672"/>
                  </a:cubicBezTo>
                  <a:cubicBezTo>
                    <a:pt x="269" y="672"/>
                    <a:pt x="269" y="672"/>
                    <a:pt x="269" y="672"/>
                  </a:cubicBezTo>
                  <a:cubicBezTo>
                    <a:pt x="299" y="672"/>
                    <a:pt x="322" y="650"/>
                    <a:pt x="322" y="620"/>
                  </a:cubicBezTo>
                  <a:cubicBezTo>
                    <a:pt x="322" y="363"/>
                    <a:pt x="322" y="363"/>
                    <a:pt x="322" y="363"/>
                  </a:cubicBezTo>
                  <a:cubicBezTo>
                    <a:pt x="344" y="355"/>
                    <a:pt x="363" y="337"/>
                    <a:pt x="363" y="311"/>
                  </a:cubicBezTo>
                  <a:cubicBezTo>
                    <a:pt x="363" y="195"/>
                    <a:pt x="363" y="195"/>
                    <a:pt x="363" y="195"/>
                  </a:cubicBezTo>
                  <a:cubicBezTo>
                    <a:pt x="363" y="169"/>
                    <a:pt x="344" y="150"/>
                    <a:pt x="322" y="143"/>
                  </a:cubicBezTo>
                  <a:moveTo>
                    <a:pt x="60" y="307"/>
                  </a:moveTo>
                  <a:lnTo>
                    <a:pt x="60" y="307"/>
                  </a:lnTo>
                  <a:cubicBezTo>
                    <a:pt x="60" y="202"/>
                    <a:pt x="60" y="202"/>
                    <a:pt x="60" y="202"/>
                  </a:cubicBezTo>
                  <a:cubicBezTo>
                    <a:pt x="71" y="202"/>
                    <a:pt x="71" y="202"/>
                    <a:pt x="71" y="202"/>
                  </a:cubicBezTo>
                  <a:cubicBezTo>
                    <a:pt x="292" y="202"/>
                    <a:pt x="292" y="202"/>
                    <a:pt x="292" y="202"/>
                  </a:cubicBezTo>
                  <a:cubicBezTo>
                    <a:pt x="299" y="202"/>
                    <a:pt x="299" y="202"/>
                    <a:pt x="299" y="202"/>
                  </a:cubicBezTo>
                  <a:cubicBezTo>
                    <a:pt x="299" y="307"/>
                    <a:pt x="299" y="307"/>
                    <a:pt x="299" y="307"/>
                  </a:cubicBezTo>
                  <a:cubicBezTo>
                    <a:pt x="292" y="307"/>
                    <a:pt x="292" y="307"/>
                    <a:pt x="292" y="307"/>
                  </a:cubicBezTo>
                  <a:cubicBezTo>
                    <a:pt x="71" y="307"/>
                    <a:pt x="71" y="307"/>
                    <a:pt x="71" y="307"/>
                  </a:cubicBezTo>
                  <a:lnTo>
                    <a:pt x="60" y="307"/>
                  </a:lnTo>
                  <a:moveTo>
                    <a:pt x="101" y="64"/>
                  </a:moveTo>
                  <a:lnTo>
                    <a:pt x="101" y="64"/>
                  </a:lnTo>
                  <a:cubicBezTo>
                    <a:pt x="262" y="64"/>
                    <a:pt x="262" y="64"/>
                    <a:pt x="262" y="64"/>
                  </a:cubicBezTo>
                  <a:cubicBezTo>
                    <a:pt x="262" y="139"/>
                    <a:pt x="262" y="139"/>
                    <a:pt x="262" y="139"/>
                  </a:cubicBezTo>
                  <a:cubicBezTo>
                    <a:pt x="101" y="139"/>
                    <a:pt x="101" y="139"/>
                    <a:pt x="101" y="139"/>
                  </a:cubicBezTo>
                  <a:lnTo>
                    <a:pt x="101" y="64"/>
                  </a:lnTo>
                  <a:moveTo>
                    <a:pt x="262" y="613"/>
                  </a:moveTo>
                  <a:lnTo>
                    <a:pt x="262" y="613"/>
                  </a:lnTo>
                  <a:cubicBezTo>
                    <a:pt x="101" y="613"/>
                    <a:pt x="101" y="613"/>
                    <a:pt x="101" y="613"/>
                  </a:cubicBezTo>
                  <a:cubicBezTo>
                    <a:pt x="101" y="367"/>
                    <a:pt x="101" y="367"/>
                    <a:pt x="101" y="367"/>
                  </a:cubicBezTo>
                  <a:cubicBezTo>
                    <a:pt x="262" y="367"/>
                    <a:pt x="262" y="367"/>
                    <a:pt x="262" y="367"/>
                  </a:cubicBezTo>
                  <a:lnTo>
                    <a:pt x="262" y="61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0" name="Google Shape;970;p44"/>
            <p:cNvSpPr/>
            <p:nvPr/>
          </p:nvSpPr>
          <p:spPr>
            <a:xfrm>
              <a:off x="3799649" y="2897726"/>
              <a:ext cx="85609" cy="158481"/>
            </a:xfrm>
            <a:custGeom>
              <a:avLst/>
              <a:gdLst/>
              <a:ahLst/>
              <a:cxnLst/>
              <a:rect l="l" t="t" r="r" b="b"/>
              <a:pathLst>
                <a:path w="363" h="672" extrusionOk="0">
                  <a:moveTo>
                    <a:pt x="42" y="531"/>
                  </a:moveTo>
                  <a:lnTo>
                    <a:pt x="42" y="531"/>
                  </a:lnTo>
                  <a:cubicBezTo>
                    <a:pt x="42" y="620"/>
                    <a:pt x="42" y="620"/>
                    <a:pt x="42" y="620"/>
                  </a:cubicBezTo>
                  <a:cubicBezTo>
                    <a:pt x="42" y="650"/>
                    <a:pt x="67" y="672"/>
                    <a:pt x="94" y="672"/>
                  </a:cubicBezTo>
                  <a:cubicBezTo>
                    <a:pt x="273" y="672"/>
                    <a:pt x="273" y="672"/>
                    <a:pt x="273" y="672"/>
                  </a:cubicBezTo>
                  <a:cubicBezTo>
                    <a:pt x="299" y="672"/>
                    <a:pt x="326" y="650"/>
                    <a:pt x="326" y="620"/>
                  </a:cubicBezTo>
                  <a:cubicBezTo>
                    <a:pt x="326" y="531"/>
                    <a:pt x="326" y="531"/>
                    <a:pt x="326" y="531"/>
                  </a:cubicBezTo>
                  <a:cubicBezTo>
                    <a:pt x="348" y="528"/>
                    <a:pt x="363" y="505"/>
                    <a:pt x="363" y="479"/>
                  </a:cubicBezTo>
                  <a:cubicBezTo>
                    <a:pt x="363" y="363"/>
                    <a:pt x="363" y="363"/>
                    <a:pt x="363" y="363"/>
                  </a:cubicBezTo>
                  <a:cubicBezTo>
                    <a:pt x="363" y="337"/>
                    <a:pt x="348" y="318"/>
                    <a:pt x="326" y="311"/>
                  </a:cubicBezTo>
                  <a:cubicBezTo>
                    <a:pt x="326" y="53"/>
                    <a:pt x="326" y="53"/>
                    <a:pt x="326" y="53"/>
                  </a:cubicBezTo>
                  <a:cubicBezTo>
                    <a:pt x="326" y="23"/>
                    <a:pt x="299" y="0"/>
                    <a:pt x="273" y="0"/>
                  </a:cubicBezTo>
                  <a:cubicBezTo>
                    <a:pt x="94" y="0"/>
                    <a:pt x="94" y="0"/>
                    <a:pt x="94" y="0"/>
                  </a:cubicBezTo>
                  <a:cubicBezTo>
                    <a:pt x="67" y="0"/>
                    <a:pt x="42" y="23"/>
                    <a:pt x="42" y="53"/>
                  </a:cubicBezTo>
                  <a:cubicBezTo>
                    <a:pt x="42" y="311"/>
                    <a:pt x="42" y="311"/>
                    <a:pt x="42" y="311"/>
                  </a:cubicBezTo>
                  <a:cubicBezTo>
                    <a:pt x="19" y="318"/>
                    <a:pt x="0" y="337"/>
                    <a:pt x="0" y="363"/>
                  </a:cubicBezTo>
                  <a:cubicBezTo>
                    <a:pt x="0" y="479"/>
                    <a:pt x="0" y="479"/>
                    <a:pt x="0" y="479"/>
                  </a:cubicBezTo>
                  <a:cubicBezTo>
                    <a:pt x="0" y="505"/>
                    <a:pt x="19" y="528"/>
                    <a:pt x="42" y="531"/>
                  </a:cubicBezTo>
                  <a:moveTo>
                    <a:pt x="303" y="367"/>
                  </a:moveTo>
                  <a:lnTo>
                    <a:pt x="303" y="367"/>
                  </a:lnTo>
                  <a:cubicBezTo>
                    <a:pt x="303" y="475"/>
                    <a:pt x="303" y="475"/>
                    <a:pt x="303" y="475"/>
                  </a:cubicBezTo>
                  <a:cubicBezTo>
                    <a:pt x="292" y="475"/>
                    <a:pt x="292" y="475"/>
                    <a:pt x="292" y="475"/>
                  </a:cubicBezTo>
                  <a:cubicBezTo>
                    <a:pt x="71" y="475"/>
                    <a:pt x="71" y="475"/>
                    <a:pt x="71" y="475"/>
                  </a:cubicBezTo>
                  <a:cubicBezTo>
                    <a:pt x="64" y="475"/>
                    <a:pt x="64" y="475"/>
                    <a:pt x="64" y="475"/>
                  </a:cubicBezTo>
                  <a:cubicBezTo>
                    <a:pt x="64" y="367"/>
                    <a:pt x="64" y="367"/>
                    <a:pt x="64" y="367"/>
                  </a:cubicBezTo>
                  <a:cubicBezTo>
                    <a:pt x="71" y="367"/>
                    <a:pt x="71" y="367"/>
                    <a:pt x="71" y="367"/>
                  </a:cubicBezTo>
                  <a:cubicBezTo>
                    <a:pt x="292" y="367"/>
                    <a:pt x="292" y="367"/>
                    <a:pt x="292" y="367"/>
                  </a:cubicBezTo>
                  <a:lnTo>
                    <a:pt x="303" y="367"/>
                  </a:lnTo>
                  <a:moveTo>
                    <a:pt x="262" y="613"/>
                  </a:moveTo>
                  <a:lnTo>
                    <a:pt x="262" y="613"/>
                  </a:lnTo>
                  <a:cubicBezTo>
                    <a:pt x="105" y="613"/>
                    <a:pt x="105" y="613"/>
                    <a:pt x="105" y="613"/>
                  </a:cubicBezTo>
                  <a:cubicBezTo>
                    <a:pt x="105" y="535"/>
                    <a:pt x="105" y="535"/>
                    <a:pt x="105" y="535"/>
                  </a:cubicBezTo>
                  <a:cubicBezTo>
                    <a:pt x="262" y="535"/>
                    <a:pt x="262" y="535"/>
                    <a:pt x="262" y="535"/>
                  </a:cubicBezTo>
                  <a:lnTo>
                    <a:pt x="262" y="613"/>
                  </a:lnTo>
                  <a:moveTo>
                    <a:pt x="105" y="64"/>
                  </a:moveTo>
                  <a:lnTo>
                    <a:pt x="105" y="64"/>
                  </a:lnTo>
                  <a:cubicBezTo>
                    <a:pt x="262" y="64"/>
                    <a:pt x="262" y="64"/>
                    <a:pt x="262" y="64"/>
                  </a:cubicBezTo>
                  <a:cubicBezTo>
                    <a:pt x="262" y="307"/>
                    <a:pt x="262" y="307"/>
                    <a:pt x="262" y="307"/>
                  </a:cubicBezTo>
                  <a:cubicBezTo>
                    <a:pt x="105" y="307"/>
                    <a:pt x="105" y="307"/>
                    <a:pt x="105" y="307"/>
                  </a:cubicBezTo>
                  <a:lnTo>
                    <a:pt x="105" y="6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1" name="Google Shape;971;p44"/>
            <p:cNvSpPr/>
            <p:nvPr/>
          </p:nvSpPr>
          <p:spPr>
            <a:xfrm>
              <a:off x="3914266" y="2897726"/>
              <a:ext cx="85609" cy="158481"/>
            </a:xfrm>
            <a:custGeom>
              <a:avLst/>
              <a:gdLst/>
              <a:ahLst/>
              <a:cxnLst/>
              <a:rect l="l" t="t" r="r" b="b"/>
              <a:pathLst>
                <a:path w="363" h="672" extrusionOk="0">
                  <a:moveTo>
                    <a:pt x="42" y="453"/>
                  </a:moveTo>
                  <a:lnTo>
                    <a:pt x="42" y="453"/>
                  </a:lnTo>
                  <a:cubicBezTo>
                    <a:pt x="42" y="620"/>
                    <a:pt x="42" y="620"/>
                    <a:pt x="42" y="620"/>
                  </a:cubicBezTo>
                  <a:cubicBezTo>
                    <a:pt x="42" y="650"/>
                    <a:pt x="64" y="672"/>
                    <a:pt x="94" y="672"/>
                  </a:cubicBezTo>
                  <a:cubicBezTo>
                    <a:pt x="270" y="672"/>
                    <a:pt x="270" y="672"/>
                    <a:pt x="270" y="672"/>
                  </a:cubicBezTo>
                  <a:cubicBezTo>
                    <a:pt x="299" y="672"/>
                    <a:pt x="322" y="650"/>
                    <a:pt x="322" y="620"/>
                  </a:cubicBezTo>
                  <a:cubicBezTo>
                    <a:pt x="322" y="453"/>
                    <a:pt x="322" y="453"/>
                    <a:pt x="322" y="453"/>
                  </a:cubicBezTo>
                  <a:cubicBezTo>
                    <a:pt x="344" y="445"/>
                    <a:pt x="363" y="423"/>
                    <a:pt x="363" y="397"/>
                  </a:cubicBezTo>
                  <a:cubicBezTo>
                    <a:pt x="363" y="281"/>
                    <a:pt x="363" y="281"/>
                    <a:pt x="363" y="281"/>
                  </a:cubicBezTo>
                  <a:cubicBezTo>
                    <a:pt x="363" y="259"/>
                    <a:pt x="344" y="236"/>
                    <a:pt x="322" y="228"/>
                  </a:cubicBezTo>
                  <a:cubicBezTo>
                    <a:pt x="322" y="53"/>
                    <a:pt x="322" y="53"/>
                    <a:pt x="322" y="53"/>
                  </a:cubicBezTo>
                  <a:cubicBezTo>
                    <a:pt x="322" y="23"/>
                    <a:pt x="299" y="0"/>
                    <a:pt x="270" y="0"/>
                  </a:cubicBezTo>
                  <a:cubicBezTo>
                    <a:pt x="94" y="0"/>
                    <a:pt x="94" y="0"/>
                    <a:pt x="94" y="0"/>
                  </a:cubicBezTo>
                  <a:cubicBezTo>
                    <a:pt x="64" y="0"/>
                    <a:pt x="42" y="23"/>
                    <a:pt x="42" y="53"/>
                  </a:cubicBezTo>
                  <a:cubicBezTo>
                    <a:pt x="42" y="228"/>
                    <a:pt x="42" y="228"/>
                    <a:pt x="42" y="228"/>
                  </a:cubicBezTo>
                  <a:cubicBezTo>
                    <a:pt x="19" y="236"/>
                    <a:pt x="0" y="259"/>
                    <a:pt x="0" y="281"/>
                  </a:cubicBezTo>
                  <a:cubicBezTo>
                    <a:pt x="0" y="397"/>
                    <a:pt x="0" y="397"/>
                    <a:pt x="0" y="397"/>
                  </a:cubicBezTo>
                  <a:cubicBezTo>
                    <a:pt x="0" y="423"/>
                    <a:pt x="19" y="445"/>
                    <a:pt x="42" y="453"/>
                  </a:cubicBezTo>
                  <a:moveTo>
                    <a:pt x="303" y="284"/>
                  </a:moveTo>
                  <a:lnTo>
                    <a:pt x="303" y="284"/>
                  </a:lnTo>
                  <a:cubicBezTo>
                    <a:pt x="303" y="393"/>
                    <a:pt x="303" y="393"/>
                    <a:pt x="303" y="393"/>
                  </a:cubicBezTo>
                  <a:cubicBezTo>
                    <a:pt x="292" y="393"/>
                    <a:pt x="292" y="393"/>
                    <a:pt x="292" y="393"/>
                  </a:cubicBezTo>
                  <a:cubicBezTo>
                    <a:pt x="71" y="393"/>
                    <a:pt x="71" y="393"/>
                    <a:pt x="71" y="393"/>
                  </a:cubicBezTo>
                  <a:cubicBezTo>
                    <a:pt x="60" y="393"/>
                    <a:pt x="60" y="393"/>
                    <a:pt x="60" y="393"/>
                  </a:cubicBezTo>
                  <a:cubicBezTo>
                    <a:pt x="60" y="284"/>
                    <a:pt x="60" y="284"/>
                    <a:pt x="60" y="284"/>
                  </a:cubicBezTo>
                  <a:cubicBezTo>
                    <a:pt x="71" y="284"/>
                    <a:pt x="71" y="284"/>
                    <a:pt x="71" y="284"/>
                  </a:cubicBezTo>
                  <a:cubicBezTo>
                    <a:pt x="292" y="284"/>
                    <a:pt x="292" y="284"/>
                    <a:pt x="292" y="284"/>
                  </a:cubicBezTo>
                  <a:lnTo>
                    <a:pt x="303" y="284"/>
                  </a:lnTo>
                  <a:moveTo>
                    <a:pt x="262" y="613"/>
                  </a:moveTo>
                  <a:lnTo>
                    <a:pt x="262" y="613"/>
                  </a:lnTo>
                  <a:cubicBezTo>
                    <a:pt x="101" y="613"/>
                    <a:pt x="101" y="613"/>
                    <a:pt x="101" y="613"/>
                  </a:cubicBezTo>
                  <a:cubicBezTo>
                    <a:pt x="101" y="453"/>
                    <a:pt x="101" y="453"/>
                    <a:pt x="101" y="453"/>
                  </a:cubicBezTo>
                  <a:cubicBezTo>
                    <a:pt x="262" y="453"/>
                    <a:pt x="262" y="453"/>
                    <a:pt x="262" y="453"/>
                  </a:cubicBezTo>
                  <a:cubicBezTo>
                    <a:pt x="262" y="613"/>
                    <a:pt x="262" y="613"/>
                    <a:pt x="262" y="613"/>
                  </a:cubicBezTo>
                  <a:moveTo>
                    <a:pt x="101" y="64"/>
                  </a:moveTo>
                  <a:lnTo>
                    <a:pt x="101" y="64"/>
                  </a:lnTo>
                  <a:cubicBezTo>
                    <a:pt x="262" y="64"/>
                    <a:pt x="262" y="64"/>
                    <a:pt x="262" y="64"/>
                  </a:cubicBezTo>
                  <a:cubicBezTo>
                    <a:pt x="262" y="225"/>
                    <a:pt x="262" y="225"/>
                    <a:pt x="262" y="225"/>
                  </a:cubicBezTo>
                  <a:cubicBezTo>
                    <a:pt x="101" y="225"/>
                    <a:pt x="101" y="225"/>
                    <a:pt x="101" y="225"/>
                  </a:cubicBezTo>
                  <a:lnTo>
                    <a:pt x="101" y="6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72" name="Google Shape;972;p44"/>
          <p:cNvGrpSpPr/>
          <p:nvPr/>
        </p:nvGrpSpPr>
        <p:grpSpPr>
          <a:xfrm>
            <a:off x="4689157" y="2807872"/>
            <a:ext cx="491957" cy="458227"/>
            <a:chOff x="4205290" y="2747970"/>
            <a:chExt cx="491957" cy="458227"/>
          </a:xfrm>
        </p:grpSpPr>
        <p:sp>
          <p:nvSpPr>
            <p:cNvPr id="973" name="Google Shape;973;p44"/>
            <p:cNvSpPr/>
            <p:nvPr/>
          </p:nvSpPr>
          <p:spPr>
            <a:xfrm>
              <a:off x="4205290" y="2747970"/>
              <a:ext cx="491957" cy="458227"/>
            </a:xfrm>
            <a:custGeom>
              <a:avLst/>
              <a:gdLst/>
              <a:ahLst/>
              <a:cxnLst/>
              <a:rect l="l" t="t" r="r" b="b"/>
              <a:pathLst>
                <a:path w="2086" h="1943" extrusionOk="0">
                  <a:moveTo>
                    <a:pt x="2086" y="1379"/>
                  </a:moveTo>
                  <a:lnTo>
                    <a:pt x="2086" y="1379"/>
                  </a:lnTo>
                  <a:cubicBezTo>
                    <a:pt x="2086" y="1367"/>
                    <a:pt x="2078" y="1356"/>
                    <a:pt x="2067" y="1352"/>
                  </a:cubicBezTo>
                  <a:cubicBezTo>
                    <a:pt x="1918" y="1296"/>
                    <a:pt x="1843" y="1326"/>
                    <a:pt x="1772" y="1356"/>
                  </a:cubicBezTo>
                  <a:cubicBezTo>
                    <a:pt x="1738" y="1367"/>
                    <a:pt x="1708" y="1382"/>
                    <a:pt x="1667" y="1382"/>
                  </a:cubicBezTo>
                  <a:cubicBezTo>
                    <a:pt x="1652" y="1356"/>
                    <a:pt x="1637" y="1326"/>
                    <a:pt x="1619" y="1296"/>
                  </a:cubicBezTo>
                  <a:cubicBezTo>
                    <a:pt x="1641" y="1255"/>
                    <a:pt x="1656" y="1215"/>
                    <a:pt x="1671" y="1174"/>
                  </a:cubicBezTo>
                  <a:cubicBezTo>
                    <a:pt x="1993" y="1177"/>
                    <a:pt x="1993" y="1177"/>
                    <a:pt x="1993" y="1177"/>
                  </a:cubicBezTo>
                  <a:lnTo>
                    <a:pt x="1993" y="1177"/>
                  </a:lnTo>
                  <a:cubicBezTo>
                    <a:pt x="1993" y="1177"/>
                    <a:pt x="2022" y="1163"/>
                    <a:pt x="2022" y="1148"/>
                  </a:cubicBezTo>
                  <a:cubicBezTo>
                    <a:pt x="2022" y="972"/>
                    <a:pt x="1899" y="845"/>
                    <a:pt x="1679" y="800"/>
                  </a:cubicBezTo>
                  <a:cubicBezTo>
                    <a:pt x="1667" y="755"/>
                    <a:pt x="1648" y="714"/>
                    <a:pt x="1630" y="673"/>
                  </a:cubicBezTo>
                  <a:cubicBezTo>
                    <a:pt x="1686" y="617"/>
                    <a:pt x="1686" y="617"/>
                    <a:pt x="1686" y="617"/>
                  </a:cubicBezTo>
                  <a:cubicBezTo>
                    <a:pt x="1697" y="602"/>
                    <a:pt x="1697" y="583"/>
                    <a:pt x="1682" y="572"/>
                  </a:cubicBezTo>
                  <a:cubicBezTo>
                    <a:pt x="1671" y="560"/>
                    <a:pt x="1652" y="560"/>
                    <a:pt x="1641" y="572"/>
                  </a:cubicBezTo>
                  <a:cubicBezTo>
                    <a:pt x="1570" y="650"/>
                    <a:pt x="1570" y="650"/>
                    <a:pt x="1570" y="650"/>
                  </a:cubicBezTo>
                  <a:cubicBezTo>
                    <a:pt x="1559" y="658"/>
                    <a:pt x="1559" y="673"/>
                    <a:pt x="1566" y="684"/>
                  </a:cubicBezTo>
                  <a:cubicBezTo>
                    <a:pt x="1592" y="733"/>
                    <a:pt x="1611" y="781"/>
                    <a:pt x="1622" y="834"/>
                  </a:cubicBezTo>
                  <a:cubicBezTo>
                    <a:pt x="1626" y="845"/>
                    <a:pt x="1637" y="852"/>
                    <a:pt x="1648" y="856"/>
                  </a:cubicBezTo>
                  <a:cubicBezTo>
                    <a:pt x="1761" y="875"/>
                    <a:pt x="1959" y="1114"/>
                    <a:pt x="1959" y="1114"/>
                  </a:cubicBezTo>
                  <a:cubicBezTo>
                    <a:pt x="1648" y="1118"/>
                    <a:pt x="1648" y="1118"/>
                    <a:pt x="1648" y="1118"/>
                  </a:cubicBezTo>
                  <a:lnTo>
                    <a:pt x="1648" y="1118"/>
                  </a:lnTo>
                  <a:cubicBezTo>
                    <a:pt x="1648" y="1118"/>
                    <a:pt x="1622" y="1125"/>
                    <a:pt x="1619" y="1137"/>
                  </a:cubicBezTo>
                  <a:cubicBezTo>
                    <a:pt x="1607" y="1189"/>
                    <a:pt x="1585" y="1236"/>
                    <a:pt x="1559" y="1281"/>
                  </a:cubicBezTo>
                  <a:cubicBezTo>
                    <a:pt x="1551" y="1292"/>
                    <a:pt x="1551" y="1304"/>
                    <a:pt x="1559" y="1315"/>
                  </a:cubicBezTo>
                  <a:cubicBezTo>
                    <a:pt x="1574" y="1337"/>
                    <a:pt x="1589" y="1360"/>
                    <a:pt x="1600" y="1382"/>
                  </a:cubicBezTo>
                  <a:cubicBezTo>
                    <a:pt x="1570" y="1379"/>
                    <a:pt x="1532" y="1371"/>
                    <a:pt x="1491" y="1352"/>
                  </a:cubicBezTo>
                  <a:lnTo>
                    <a:pt x="1491" y="1352"/>
                  </a:lnTo>
                  <a:lnTo>
                    <a:pt x="1491" y="1352"/>
                  </a:lnTo>
                  <a:cubicBezTo>
                    <a:pt x="1450" y="1341"/>
                    <a:pt x="1417" y="1330"/>
                    <a:pt x="1391" y="1326"/>
                  </a:cubicBezTo>
                  <a:cubicBezTo>
                    <a:pt x="1484" y="1236"/>
                    <a:pt x="1536" y="1110"/>
                    <a:pt x="1536" y="976"/>
                  </a:cubicBezTo>
                  <a:cubicBezTo>
                    <a:pt x="1536" y="707"/>
                    <a:pt x="1316" y="486"/>
                    <a:pt x="1046" y="486"/>
                  </a:cubicBezTo>
                  <a:cubicBezTo>
                    <a:pt x="934" y="486"/>
                    <a:pt x="830" y="523"/>
                    <a:pt x="744" y="591"/>
                  </a:cubicBezTo>
                  <a:cubicBezTo>
                    <a:pt x="729" y="602"/>
                    <a:pt x="725" y="620"/>
                    <a:pt x="736" y="635"/>
                  </a:cubicBezTo>
                  <a:cubicBezTo>
                    <a:pt x="747" y="647"/>
                    <a:pt x="766" y="650"/>
                    <a:pt x="781" y="639"/>
                  </a:cubicBezTo>
                  <a:cubicBezTo>
                    <a:pt x="856" y="579"/>
                    <a:pt x="949" y="549"/>
                    <a:pt x="1046" y="549"/>
                  </a:cubicBezTo>
                  <a:cubicBezTo>
                    <a:pt x="1282" y="549"/>
                    <a:pt x="1476" y="740"/>
                    <a:pt x="1476" y="976"/>
                  </a:cubicBezTo>
                  <a:cubicBezTo>
                    <a:pt x="1476" y="1118"/>
                    <a:pt x="1409" y="1248"/>
                    <a:pt x="1293" y="1326"/>
                  </a:cubicBezTo>
                  <a:cubicBezTo>
                    <a:pt x="1256" y="1334"/>
                    <a:pt x="1226" y="1345"/>
                    <a:pt x="1196" y="1356"/>
                  </a:cubicBezTo>
                  <a:cubicBezTo>
                    <a:pt x="1125" y="1386"/>
                    <a:pt x="1061" y="1408"/>
                    <a:pt x="912" y="1352"/>
                  </a:cubicBezTo>
                  <a:lnTo>
                    <a:pt x="912" y="1352"/>
                  </a:lnTo>
                  <a:lnTo>
                    <a:pt x="912" y="1352"/>
                  </a:lnTo>
                  <a:cubicBezTo>
                    <a:pt x="867" y="1337"/>
                    <a:pt x="830" y="1330"/>
                    <a:pt x="796" y="1326"/>
                  </a:cubicBezTo>
                  <a:cubicBezTo>
                    <a:pt x="684" y="1244"/>
                    <a:pt x="616" y="1114"/>
                    <a:pt x="616" y="976"/>
                  </a:cubicBezTo>
                  <a:cubicBezTo>
                    <a:pt x="616" y="890"/>
                    <a:pt x="643" y="807"/>
                    <a:pt x="691" y="733"/>
                  </a:cubicBezTo>
                  <a:cubicBezTo>
                    <a:pt x="702" y="721"/>
                    <a:pt x="699" y="699"/>
                    <a:pt x="684" y="691"/>
                  </a:cubicBezTo>
                  <a:cubicBezTo>
                    <a:pt x="669" y="680"/>
                    <a:pt x="650" y="684"/>
                    <a:pt x="643" y="699"/>
                  </a:cubicBezTo>
                  <a:cubicBezTo>
                    <a:pt x="583" y="781"/>
                    <a:pt x="553" y="878"/>
                    <a:pt x="553" y="976"/>
                  </a:cubicBezTo>
                  <a:cubicBezTo>
                    <a:pt x="553" y="1110"/>
                    <a:pt x="609" y="1236"/>
                    <a:pt x="702" y="1330"/>
                  </a:cubicBezTo>
                  <a:cubicBezTo>
                    <a:pt x="673" y="1334"/>
                    <a:pt x="643" y="1345"/>
                    <a:pt x="616" y="1356"/>
                  </a:cubicBezTo>
                  <a:cubicBezTo>
                    <a:pt x="568" y="1375"/>
                    <a:pt x="519" y="1393"/>
                    <a:pt x="444" y="1382"/>
                  </a:cubicBezTo>
                  <a:cubicBezTo>
                    <a:pt x="523" y="1307"/>
                    <a:pt x="523" y="1307"/>
                    <a:pt x="523" y="1307"/>
                  </a:cubicBezTo>
                  <a:cubicBezTo>
                    <a:pt x="531" y="1296"/>
                    <a:pt x="534" y="1281"/>
                    <a:pt x="527" y="1270"/>
                  </a:cubicBezTo>
                  <a:cubicBezTo>
                    <a:pt x="500" y="1222"/>
                    <a:pt x="482" y="1174"/>
                    <a:pt x="467" y="1121"/>
                  </a:cubicBezTo>
                  <a:cubicBezTo>
                    <a:pt x="463" y="1110"/>
                    <a:pt x="455" y="1103"/>
                    <a:pt x="444" y="1099"/>
                  </a:cubicBezTo>
                  <a:cubicBezTo>
                    <a:pt x="332" y="1080"/>
                    <a:pt x="130" y="837"/>
                    <a:pt x="130" y="837"/>
                  </a:cubicBezTo>
                  <a:cubicBezTo>
                    <a:pt x="441" y="841"/>
                    <a:pt x="441" y="841"/>
                    <a:pt x="441" y="841"/>
                  </a:cubicBezTo>
                  <a:lnTo>
                    <a:pt x="441" y="841"/>
                  </a:lnTo>
                  <a:cubicBezTo>
                    <a:pt x="455" y="841"/>
                    <a:pt x="467" y="830"/>
                    <a:pt x="471" y="819"/>
                  </a:cubicBezTo>
                  <a:cubicBezTo>
                    <a:pt x="486" y="766"/>
                    <a:pt x="508" y="718"/>
                    <a:pt x="534" y="673"/>
                  </a:cubicBezTo>
                  <a:cubicBezTo>
                    <a:pt x="542" y="662"/>
                    <a:pt x="542" y="647"/>
                    <a:pt x="534" y="639"/>
                  </a:cubicBezTo>
                  <a:cubicBezTo>
                    <a:pt x="471" y="546"/>
                    <a:pt x="385" y="374"/>
                    <a:pt x="497" y="235"/>
                  </a:cubicBezTo>
                  <a:cubicBezTo>
                    <a:pt x="718" y="452"/>
                    <a:pt x="718" y="452"/>
                    <a:pt x="718" y="452"/>
                  </a:cubicBezTo>
                  <a:cubicBezTo>
                    <a:pt x="725" y="464"/>
                    <a:pt x="740" y="467"/>
                    <a:pt x="751" y="460"/>
                  </a:cubicBezTo>
                  <a:cubicBezTo>
                    <a:pt x="800" y="433"/>
                    <a:pt x="848" y="411"/>
                    <a:pt x="901" y="400"/>
                  </a:cubicBezTo>
                  <a:cubicBezTo>
                    <a:pt x="912" y="396"/>
                    <a:pt x="919" y="388"/>
                    <a:pt x="923" y="374"/>
                  </a:cubicBezTo>
                  <a:cubicBezTo>
                    <a:pt x="945" y="265"/>
                    <a:pt x="1181" y="63"/>
                    <a:pt x="1181" y="63"/>
                  </a:cubicBezTo>
                  <a:cubicBezTo>
                    <a:pt x="1181" y="377"/>
                    <a:pt x="1181" y="377"/>
                    <a:pt x="1181" y="377"/>
                  </a:cubicBezTo>
                  <a:cubicBezTo>
                    <a:pt x="1181" y="388"/>
                    <a:pt x="1192" y="404"/>
                    <a:pt x="1204" y="407"/>
                  </a:cubicBezTo>
                  <a:cubicBezTo>
                    <a:pt x="1256" y="419"/>
                    <a:pt x="1304" y="441"/>
                    <a:pt x="1353" y="467"/>
                  </a:cubicBezTo>
                  <a:cubicBezTo>
                    <a:pt x="1360" y="475"/>
                    <a:pt x="1376" y="475"/>
                    <a:pt x="1383" y="467"/>
                  </a:cubicBezTo>
                  <a:cubicBezTo>
                    <a:pt x="1480" y="404"/>
                    <a:pt x="1652" y="317"/>
                    <a:pt x="1794" y="430"/>
                  </a:cubicBezTo>
                  <a:cubicBezTo>
                    <a:pt x="1746" y="478"/>
                    <a:pt x="1746" y="478"/>
                    <a:pt x="1746" y="478"/>
                  </a:cubicBezTo>
                  <a:cubicBezTo>
                    <a:pt x="1735" y="486"/>
                    <a:pt x="1735" y="504"/>
                    <a:pt x="1742" y="516"/>
                  </a:cubicBezTo>
                  <a:cubicBezTo>
                    <a:pt x="1753" y="535"/>
                    <a:pt x="1776" y="535"/>
                    <a:pt x="1791" y="520"/>
                  </a:cubicBezTo>
                  <a:cubicBezTo>
                    <a:pt x="1858" y="452"/>
                    <a:pt x="1858" y="452"/>
                    <a:pt x="1858" y="452"/>
                  </a:cubicBezTo>
                  <a:cubicBezTo>
                    <a:pt x="1869" y="441"/>
                    <a:pt x="1869" y="422"/>
                    <a:pt x="1858" y="407"/>
                  </a:cubicBezTo>
                  <a:cubicBezTo>
                    <a:pt x="1735" y="284"/>
                    <a:pt x="1555" y="284"/>
                    <a:pt x="1368" y="407"/>
                  </a:cubicBezTo>
                  <a:cubicBezTo>
                    <a:pt x="1327" y="385"/>
                    <a:pt x="1286" y="366"/>
                    <a:pt x="1245" y="355"/>
                  </a:cubicBezTo>
                  <a:cubicBezTo>
                    <a:pt x="1245" y="33"/>
                    <a:pt x="1245" y="33"/>
                    <a:pt x="1245" y="33"/>
                  </a:cubicBezTo>
                  <a:cubicBezTo>
                    <a:pt x="1245" y="15"/>
                    <a:pt x="1230" y="0"/>
                    <a:pt x="1215" y="0"/>
                  </a:cubicBezTo>
                  <a:lnTo>
                    <a:pt x="1211" y="0"/>
                  </a:lnTo>
                  <a:cubicBezTo>
                    <a:pt x="1035" y="0"/>
                    <a:pt x="912" y="127"/>
                    <a:pt x="863" y="348"/>
                  </a:cubicBezTo>
                  <a:cubicBezTo>
                    <a:pt x="822" y="359"/>
                    <a:pt x="777" y="377"/>
                    <a:pt x="740" y="396"/>
                  </a:cubicBezTo>
                  <a:cubicBezTo>
                    <a:pt x="512" y="168"/>
                    <a:pt x="512" y="168"/>
                    <a:pt x="512" y="168"/>
                  </a:cubicBezTo>
                  <a:cubicBezTo>
                    <a:pt x="508" y="164"/>
                    <a:pt x="497" y="161"/>
                    <a:pt x="489" y="161"/>
                  </a:cubicBezTo>
                  <a:lnTo>
                    <a:pt x="497" y="161"/>
                  </a:lnTo>
                  <a:cubicBezTo>
                    <a:pt x="486" y="161"/>
                    <a:pt x="478" y="164"/>
                    <a:pt x="475" y="168"/>
                  </a:cubicBezTo>
                  <a:cubicBezTo>
                    <a:pt x="351" y="291"/>
                    <a:pt x="351" y="467"/>
                    <a:pt x="471" y="654"/>
                  </a:cubicBezTo>
                  <a:cubicBezTo>
                    <a:pt x="448" y="691"/>
                    <a:pt x="433" y="733"/>
                    <a:pt x="418" y="774"/>
                  </a:cubicBezTo>
                  <a:cubicBezTo>
                    <a:pt x="100" y="778"/>
                    <a:pt x="100" y="778"/>
                    <a:pt x="100" y="778"/>
                  </a:cubicBezTo>
                  <a:lnTo>
                    <a:pt x="100" y="778"/>
                  </a:lnTo>
                  <a:cubicBezTo>
                    <a:pt x="82" y="778"/>
                    <a:pt x="71" y="792"/>
                    <a:pt x="71" y="807"/>
                  </a:cubicBezTo>
                  <a:cubicBezTo>
                    <a:pt x="67" y="983"/>
                    <a:pt x="194" y="1110"/>
                    <a:pt x="415" y="1155"/>
                  </a:cubicBezTo>
                  <a:cubicBezTo>
                    <a:pt x="426" y="1200"/>
                    <a:pt x="441" y="1240"/>
                    <a:pt x="463" y="1277"/>
                  </a:cubicBezTo>
                  <a:cubicBezTo>
                    <a:pt x="373" y="1367"/>
                    <a:pt x="373" y="1367"/>
                    <a:pt x="373" y="1367"/>
                  </a:cubicBezTo>
                  <a:cubicBezTo>
                    <a:pt x="362" y="1363"/>
                    <a:pt x="347" y="1360"/>
                    <a:pt x="332" y="1352"/>
                  </a:cubicBezTo>
                  <a:lnTo>
                    <a:pt x="332" y="1352"/>
                  </a:lnTo>
                  <a:lnTo>
                    <a:pt x="332" y="1352"/>
                  </a:lnTo>
                  <a:cubicBezTo>
                    <a:pt x="183" y="1300"/>
                    <a:pt x="104" y="1330"/>
                    <a:pt x="37" y="1356"/>
                  </a:cubicBezTo>
                  <a:cubicBezTo>
                    <a:pt x="33" y="1360"/>
                    <a:pt x="29" y="1360"/>
                    <a:pt x="22" y="1363"/>
                  </a:cubicBezTo>
                  <a:cubicBezTo>
                    <a:pt x="11" y="1367"/>
                    <a:pt x="0" y="1393"/>
                    <a:pt x="0" y="1393"/>
                  </a:cubicBezTo>
                  <a:cubicBezTo>
                    <a:pt x="0" y="1913"/>
                    <a:pt x="0" y="1913"/>
                    <a:pt x="0" y="1913"/>
                  </a:cubicBezTo>
                  <a:cubicBezTo>
                    <a:pt x="0" y="1925"/>
                    <a:pt x="7" y="1936"/>
                    <a:pt x="22" y="1943"/>
                  </a:cubicBezTo>
                  <a:cubicBezTo>
                    <a:pt x="26" y="1943"/>
                    <a:pt x="29" y="1943"/>
                    <a:pt x="33" y="1943"/>
                  </a:cubicBezTo>
                  <a:cubicBezTo>
                    <a:pt x="2056" y="1943"/>
                    <a:pt x="2056" y="1943"/>
                    <a:pt x="2056" y="1943"/>
                  </a:cubicBezTo>
                  <a:cubicBezTo>
                    <a:pt x="2075" y="1943"/>
                    <a:pt x="2086" y="1928"/>
                    <a:pt x="2086" y="1913"/>
                  </a:cubicBezTo>
                  <a:cubicBezTo>
                    <a:pt x="2086" y="1379"/>
                    <a:pt x="2086" y="1379"/>
                    <a:pt x="2086" y="1379"/>
                  </a:cubicBezTo>
                  <a:moveTo>
                    <a:pt x="63" y="1883"/>
                  </a:moveTo>
                  <a:lnTo>
                    <a:pt x="63" y="1883"/>
                  </a:lnTo>
                  <a:cubicBezTo>
                    <a:pt x="63" y="1412"/>
                    <a:pt x="63" y="1412"/>
                    <a:pt x="63" y="1412"/>
                  </a:cubicBezTo>
                  <a:cubicBezTo>
                    <a:pt x="127" y="1386"/>
                    <a:pt x="186" y="1363"/>
                    <a:pt x="310" y="1408"/>
                  </a:cubicBezTo>
                  <a:lnTo>
                    <a:pt x="310" y="1408"/>
                  </a:lnTo>
                  <a:cubicBezTo>
                    <a:pt x="332" y="1416"/>
                    <a:pt x="351" y="1423"/>
                    <a:pt x="370" y="1427"/>
                  </a:cubicBezTo>
                  <a:cubicBezTo>
                    <a:pt x="373" y="1431"/>
                    <a:pt x="373" y="1431"/>
                    <a:pt x="373" y="1431"/>
                  </a:cubicBezTo>
                  <a:cubicBezTo>
                    <a:pt x="418" y="1442"/>
                    <a:pt x="455" y="1446"/>
                    <a:pt x="486" y="1446"/>
                  </a:cubicBezTo>
                  <a:cubicBezTo>
                    <a:pt x="549" y="1446"/>
                    <a:pt x="594" y="1427"/>
                    <a:pt x="635" y="1412"/>
                  </a:cubicBezTo>
                  <a:cubicBezTo>
                    <a:pt x="680" y="1393"/>
                    <a:pt x="721" y="1379"/>
                    <a:pt x="777" y="1382"/>
                  </a:cubicBezTo>
                  <a:lnTo>
                    <a:pt x="781" y="1382"/>
                  </a:lnTo>
                  <a:lnTo>
                    <a:pt x="781" y="1382"/>
                  </a:lnTo>
                  <a:cubicBezTo>
                    <a:pt x="811" y="1386"/>
                    <a:pt x="848" y="1393"/>
                    <a:pt x="889" y="1408"/>
                  </a:cubicBezTo>
                  <a:cubicBezTo>
                    <a:pt x="961" y="1438"/>
                    <a:pt x="1020" y="1446"/>
                    <a:pt x="1065" y="1446"/>
                  </a:cubicBezTo>
                  <a:cubicBezTo>
                    <a:pt x="1129" y="1446"/>
                    <a:pt x="1173" y="1427"/>
                    <a:pt x="1215" y="1412"/>
                  </a:cubicBezTo>
                  <a:cubicBezTo>
                    <a:pt x="1245" y="1401"/>
                    <a:pt x="1275" y="1390"/>
                    <a:pt x="1308" y="1386"/>
                  </a:cubicBezTo>
                  <a:lnTo>
                    <a:pt x="1308" y="1386"/>
                  </a:lnTo>
                  <a:cubicBezTo>
                    <a:pt x="1349" y="1379"/>
                    <a:pt x="1398" y="1386"/>
                    <a:pt x="1469" y="1408"/>
                  </a:cubicBezTo>
                  <a:lnTo>
                    <a:pt x="1469" y="1408"/>
                  </a:lnTo>
                  <a:cubicBezTo>
                    <a:pt x="1540" y="1438"/>
                    <a:pt x="1596" y="1446"/>
                    <a:pt x="1645" y="1446"/>
                  </a:cubicBezTo>
                  <a:lnTo>
                    <a:pt x="1645" y="1446"/>
                  </a:lnTo>
                  <a:lnTo>
                    <a:pt x="1648" y="1446"/>
                  </a:lnTo>
                  <a:lnTo>
                    <a:pt x="1652" y="1446"/>
                  </a:lnTo>
                  <a:cubicBezTo>
                    <a:pt x="1708" y="1446"/>
                    <a:pt x="1753" y="1427"/>
                    <a:pt x="1794" y="1412"/>
                  </a:cubicBezTo>
                  <a:cubicBezTo>
                    <a:pt x="1858" y="1386"/>
                    <a:pt x="1910" y="1367"/>
                    <a:pt x="2026" y="1401"/>
                  </a:cubicBezTo>
                  <a:cubicBezTo>
                    <a:pt x="2026" y="1883"/>
                    <a:pt x="2026" y="1883"/>
                    <a:pt x="2026" y="1883"/>
                  </a:cubicBezTo>
                  <a:cubicBezTo>
                    <a:pt x="63" y="1883"/>
                    <a:pt x="63" y="1883"/>
                    <a:pt x="63" y="188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4" name="Google Shape;974;p44"/>
            <p:cNvSpPr/>
            <p:nvPr/>
          </p:nvSpPr>
          <p:spPr>
            <a:xfrm>
              <a:off x="4401506" y="2907159"/>
              <a:ext cx="100938" cy="141973"/>
            </a:xfrm>
            <a:custGeom>
              <a:avLst/>
              <a:gdLst/>
              <a:ahLst/>
              <a:cxnLst/>
              <a:rect l="l" t="t" r="r" b="b"/>
              <a:pathLst>
                <a:path w="428" h="602" extrusionOk="0">
                  <a:moveTo>
                    <a:pt x="282" y="5"/>
                  </a:moveTo>
                  <a:lnTo>
                    <a:pt x="282" y="5"/>
                  </a:lnTo>
                  <a:cubicBezTo>
                    <a:pt x="256" y="-10"/>
                    <a:pt x="233" y="20"/>
                    <a:pt x="214" y="39"/>
                  </a:cubicBezTo>
                  <a:cubicBezTo>
                    <a:pt x="20" y="297"/>
                    <a:pt x="20" y="297"/>
                    <a:pt x="20" y="297"/>
                  </a:cubicBezTo>
                  <a:cubicBezTo>
                    <a:pt x="9" y="308"/>
                    <a:pt x="-10" y="334"/>
                    <a:pt x="5" y="357"/>
                  </a:cubicBezTo>
                  <a:cubicBezTo>
                    <a:pt x="16" y="379"/>
                    <a:pt x="42" y="379"/>
                    <a:pt x="54" y="379"/>
                  </a:cubicBezTo>
                  <a:cubicBezTo>
                    <a:pt x="169" y="379"/>
                    <a:pt x="169" y="379"/>
                    <a:pt x="169" y="379"/>
                  </a:cubicBezTo>
                  <a:cubicBezTo>
                    <a:pt x="129" y="544"/>
                    <a:pt x="129" y="544"/>
                    <a:pt x="129" y="544"/>
                  </a:cubicBezTo>
                  <a:cubicBezTo>
                    <a:pt x="121" y="580"/>
                    <a:pt x="132" y="595"/>
                    <a:pt x="147" y="599"/>
                  </a:cubicBezTo>
                  <a:cubicBezTo>
                    <a:pt x="151" y="602"/>
                    <a:pt x="155" y="602"/>
                    <a:pt x="162" y="602"/>
                  </a:cubicBezTo>
                  <a:cubicBezTo>
                    <a:pt x="177" y="602"/>
                    <a:pt x="196" y="591"/>
                    <a:pt x="211" y="569"/>
                  </a:cubicBezTo>
                  <a:cubicBezTo>
                    <a:pt x="409" y="315"/>
                    <a:pt x="409" y="315"/>
                    <a:pt x="409" y="315"/>
                  </a:cubicBezTo>
                  <a:cubicBezTo>
                    <a:pt x="416" y="301"/>
                    <a:pt x="435" y="278"/>
                    <a:pt x="424" y="252"/>
                  </a:cubicBezTo>
                  <a:cubicBezTo>
                    <a:pt x="413" y="230"/>
                    <a:pt x="383" y="230"/>
                    <a:pt x="372" y="230"/>
                  </a:cubicBezTo>
                  <a:cubicBezTo>
                    <a:pt x="259" y="230"/>
                    <a:pt x="259" y="230"/>
                    <a:pt x="259" y="230"/>
                  </a:cubicBezTo>
                  <a:cubicBezTo>
                    <a:pt x="297" y="65"/>
                    <a:pt x="297" y="65"/>
                    <a:pt x="297" y="65"/>
                  </a:cubicBezTo>
                  <a:cubicBezTo>
                    <a:pt x="301" y="50"/>
                    <a:pt x="312" y="16"/>
                    <a:pt x="282" y="5"/>
                  </a:cubicBezTo>
                  <a:moveTo>
                    <a:pt x="349" y="289"/>
                  </a:moveTo>
                  <a:lnTo>
                    <a:pt x="349" y="289"/>
                  </a:lnTo>
                  <a:cubicBezTo>
                    <a:pt x="211" y="476"/>
                    <a:pt x="211" y="476"/>
                    <a:pt x="211" y="476"/>
                  </a:cubicBezTo>
                  <a:cubicBezTo>
                    <a:pt x="229" y="387"/>
                    <a:pt x="229" y="387"/>
                    <a:pt x="229" y="387"/>
                  </a:cubicBezTo>
                  <a:cubicBezTo>
                    <a:pt x="233" y="379"/>
                    <a:pt x="237" y="357"/>
                    <a:pt x="222" y="338"/>
                  </a:cubicBezTo>
                  <a:cubicBezTo>
                    <a:pt x="211" y="323"/>
                    <a:pt x="188" y="319"/>
                    <a:pt x="177" y="319"/>
                  </a:cubicBezTo>
                  <a:cubicBezTo>
                    <a:pt x="76" y="319"/>
                    <a:pt x="76" y="319"/>
                    <a:pt x="76" y="319"/>
                  </a:cubicBezTo>
                  <a:cubicBezTo>
                    <a:pt x="218" y="136"/>
                    <a:pt x="218" y="136"/>
                    <a:pt x="218" y="136"/>
                  </a:cubicBezTo>
                  <a:cubicBezTo>
                    <a:pt x="196" y="230"/>
                    <a:pt x="196" y="230"/>
                    <a:pt x="196" y="230"/>
                  </a:cubicBezTo>
                  <a:cubicBezTo>
                    <a:pt x="192" y="237"/>
                    <a:pt x="188" y="259"/>
                    <a:pt x="200" y="275"/>
                  </a:cubicBezTo>
                  <a:cubicBezTo>
                    <a:pt x="214" y="289"/>
                    <a:pt x="233" y="289"/>
                    <a:pt x="245" y="289"/>
                  </a:cubicBezTo>
                  <a:cubicBezTo>
                    <a:pt x="349" y="289"/>
                    <a:pt x="349" y="289"/>
                    <a:pt x="349" y="28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5" name="Google Shape;975;p44"/>
            <p:cNvSpPr/>
            <p:nvPr/>
          </p:nvSpPr>
          <p:spPr>
            <a:xfrm>
              <a:off x="4277692" y="3119884"/>
              <a:ext cx="150936" cy="29008"/>
            </a:xfrm>
            <a:custGeom>
              <a:avLst/>
              <a:gdLst/>
              <a:ahLst/>
              <a:cxnLst/>
              <a:rect l="l" t="t" r="r" b="b"/>
              <a:pathLst>
                <a:path w="640" h="123" extrusionOk="0">
                  <a:moveTo>
                    <a:pt x="620" y="30"/>
                  </a:moveTo>
                  <a:lnTo>
                    <a:pt x="620" y="30"/>
                  </a:lnTo>
                  <a:cubicBezTo>
                    <a:pt x="470" y="-23"/>
                    <a:pt x="395" y="3"/>
                    <a:pt x="324" y="33"/>
                  </a:cubicBezTo>
                  <a:cubicBezTo>
                    <a:pt x="253" y="59"/>
                    <a:pt x="190" y="86"/>
                    <a:pt x="40" y="30"/>
                  </a:cubicBezTo>
                  <a:cubicBezTo>
                    <a:pt x="25" y="22"/>
                    <a:pt x="7" y="33"/>
                    <a:pt x="3" y="48"/>
                  </a:cubicBezTo>
                  <a:cubicBezTo>
                    <a:pt x="-5" y="63"/>
                    <a:pt x="3" y="82"/>
                    <a:pt x="18" y="86"/>
                  </a:cubicBezTo>
                  <a:cubicBezTo>
                    <a:pt x="92" y="116"/>
                    <a:pt x="148" y="123"/>
                    <a:pt x="197" y="123"/>
                  </a:cubicBezTo>
                  <a:cubicBezTo>
                    <a:pt x="261" y="123"/>
                    <a:pt x="306" y="108"/>
                    <a:pt x="347" y="89"/>
                  </a:cubicBezTo>
                  <a:cubicBezTo>
                    <a:pt x="414" y="63"/>
                    <a:pt x="470" y="41"/>
                    <a:pt x="597" y="86"/>
                  </a:cubicBezTo>
                  <a:cubicBezTo>
                    <a:pt x="612" y="93"/>
                    <a:pt x="631" y="86"/>
                    <a:pt x="638" y="67"/>
                  </a:cubicBezTo>
                  <a:cubicBezTo>
                    <a:pt x="642" y="52"/>
                    <a:pt x="635" y="37"/>
                    <a:pt x="620" y="3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6" name="Google Shape;976;p44"/>
            <p:cNvSpPr/>
            <p:nvPr/>
          </p:nvSpPr>
          <p:spPr>
            <a:xfrm>
              <a:off x="4484993" y="3120827"/>
              <a:ext cx="151172" cy="29008"/>
            </a:xfrm>
            <a:custGeom>
              <a:avLst/>
              <a:gdLst/>
              <a:ahLst/>
              <a:cxnLst/>
              <a:rect l="l" t="t" r="r" b="b"/>
              <a:pathLst>
                <a:path w="641" h="123" extrusionOk="0">
                  <a:moveTo>
                    <a:pt x="601" y="37"/>
                  </a:moveTo>
                  <a:lnTo>
                    <a:pt x="601" y="37"/>
                  </a:lnTo>
                  <a:cubicBezTo>
                    <a:pt x="470" y="82"/>
                    <a:pt x="414" y="59"/>
                    <a:pt x="346" y="33"/>
                  </a:cubicBezTo>
                  <a:cubicBezTo>
                    <a:pt x="276" y="3"/>
                    <a:pt x="190" y="-27"/>
                    <a:pt x="21" y="37"/>
                  </a:cubicBezTo>
                  <a:cubicBezTo>
                    <a:pt x="3" y="41"/>
                    <a:pt x="-5" y="59"/>
                    <a:pt x="3" y="74"/>
                  </a:cubicBezTo>
                  <a:cubicBezTo>
                    <a:pt x="10" y="93"/>
                    <a:pt x="25" y="100"/>
                    <a:pt x="40" y="93"/>
                  </a:cubicBezTo>
                  <a:cubicBezTo>
                    <a:pt x="190" y="37"/>
                    <a:pt x="257" y="63"/>
                    <a:pt x="324" y="89"/>
                  </a:cubicBezTo>
                  <a:cubicBezTo>
                    <a:pt x="365" y="108"/>
                    <a:pt x="410" y="123"/>
                    <a:pt x="470" y="123"/>
                  </a:cubicBezTo>
                  <a:cubicBezTo>
                    <a:pt x="511" y="123"/>
                    <a:pt x="560" y="115"/>
                    <a:pt x="620" y="93"/>
                  </a:cubicBezTo>
                  <a:cubicBezTo>
                    <a:pt x="635" y="89"/>
                    <a:pt x="646" y="70"/>
                    <a:pt x="638" y="55"/>
                  </a:cubicBezTo>
                  <a:cubicBezTo>
                    <a:pt x="631" y="41"/>
                    <a:pt x="616" y="29"/>
                    <a:pt x="601" y="3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77" name="Google Shape;977;p44"/>
          <p:cNvGrpSpPr/>
          <p:nvPr/>
        </p:nvGrpSpPr>
        <p:grpSpPr>
          <a:xfrm>
            <a:off x="5425830" y="2791010"/>
            <a:ext cx="468845" cy="491952"/>
            <a:chOff x="4788987" y="2730990"/>
            <a:chExt cx="468845" cy="491952"/>
          </a:xfrm>
        </p:grpSpPr>
        <p:sp>
          <p:nvSpPr>
            <p:cNvPr id="978" name="Google Shape;978;p44"/>
            <p:cNvSpPr/>
            <p:nvPr/>
          </p:nvSpPr>
          <p:spPr>
            <a:xfrm>
              <a:off x="4788987" y="2730990"/>
              <a:ext cx="468845" cy="491952"/>
            </a:xfrm>
            <a:custGeom>
              <a:avLst/>
              <a:gdLst/>
              <a:ahLst/>
              <a:cxnLst/>
              <a:rect l="l" t="t" r="r" b="b"/>
              <a:pathLst>
                <a:path w="1988" h="2086" extrusionOk="0">
                  <a:moveTo>
                    <a:pt x="1907" y="816"/>
                  </a:moveTo>
                  <a:lnTo>
                    <a:pt x="1907" y="816"/>
                  </a:lnTo>
                  <a:cubicBezTo>
                    <a:pt x="1855" y="763"/>
                    <a:pt x="1783" y="737"/>
                    <a:pt x="1709" y="737"/>
                  </a:cubicBezTo>
                  <a:cubicBezTo>
                    <a:pt x="1634" y="737"/>
                    <a:pt x="1567" y="763"/>
                    <a:pt x="1511" y="816"/>
                  </a:cubicBezTo>
                  <a:cubicBezTo>
                    <a:pt x="882" y="1447"/>
                    <a:pt x="882" y="1447"/>
                    <a:pt x="882" y="1447"/>
                  </a:cubicBezTo>
                  <a:lnTo>
                    <a:pt x="882" y="1447"/>
                  </a:lnTo>
                  <a:cubicBezTo>
                    <a:pt x="352" y="1974"/>
                    <a:pt x="352" y="1974"/>
                    <a:pt x="352" y="1974"/>
                  </a:cubicBezTo>
                  <a:cubicBezTo>
                    <a:pt x="321" y="2008"/>
                    <a:pt x="280" y="2022"/>
                    <a:pt x="236" y="2022"/>
                  </a:cubicBezTo>
                  <a:cubicBezTo>
                    <a:pt x="191" y="2022"/>
                    <a:pt x="149" y="2008"/>
                    <a:pt x="116" y="1974"/>
                  </a:cubicBezTo>
                  <a:cubicBezTo>
                    <a:pt x="60" y="1918"/>
                    <a:pt x="52" y="1828"/>
                    <a:pt x="97" y="1765"/>
                  </a:cubicBezTo>
                  <a:cubicBezTo>
                    <a:pt x="131" y="1794"/>
                    <a:pt x="131" y="1794"/>
                    <a:pt x="131" y="1794"/>
                  </a:cubicBezTo>
                  <a:cubicBezTo>
                    <a:pt x="142" y="1806"/>
                    <a:pt x="157" y="1813"/>
                    <a:pt x="172" y="1813"/>
                  </a:cubicBezTo>
                  <a:cubicBezTo>
                    <a:pt x="191" y="1813"/>
                    <a:pt x="205" y="1806"/>
                    <a:pt x="217" y="1794"/>
                  </a:cubicBezTo>
                  <a:cubicBezTo>
                    <a:pt x="277" y="1735"/>
                    <a:pt x="277" y="1735"/>
                    <a:pt x="277" y="1735"/>
                  </a:cubicBezTo>
                  <a:cubicBezTo>
                    <a:pt x="288" y="1742"/>
                    <a:pt x="299" y="1742"/>
                    <a:pt x="310" y="1742"/>
                  </a:cubicBezTo>
                  <a:cubicBezTo>
                    <a:pt x="329" y="1742"/>
                    <a:pt x="344" y="1738"/>
                    <a:pt x="359" y="1723"/>
                  </a:cubicBezTo>
                  <a:cubicBezTo>
                    <a:pt x="707" y="1376"/>
                    <a:pt x="707" y="1376"/>
                    <a:pt x="707" y="1376"/>
                  </a:cubicBezTo>
                  <a:cubicBezTo>
                    <a:pt x="707" y="1379"/>
                    <a:pt x="707" y="1379"/>
                    <a:pt x="707" y="1379"/>
                  </a:cubicBezTo>
                  <a:cubicBezTo>
                    <a:pt x="722" y="1394"/>
                    <a:pt x="737" y="1398"/>
                    <a:pt x="755" y="1398"/>
                  </a:cubicBezTo>
                  <a:cubicBezTo>
                    <a:pt x="770" y="1398"/>
                    <a:pt x="789" y="1394"/>
                    <a:pt x="800" y="1379"/>
                  </a:cubicBezTo>
                  <a:cubicBezTo>
                    <a:pt x="905" y="1276"/>
                    <a:pt x="905" y="1276"/>
                    <a:pt x="905" y="1276"/>
                  </a:cubicBezTo>
                  <a:cubicBezTo>
                    <a:pt x="931" y="1249"/>
                    <a:pt x="931" y="1209"/>
                    <a:pt x="905" y="1182"/>
                  </a:cubicBezTo>
                  <a:cubicBezTo>
                    <a:pt x="897" y="1175"/>
                    <a:pt x="897" y="1175"/>
                    <a:pt x="897" y="1175"/>
                  </a:cubicBezTo>
                  <a:cubicBezTo>
                    <a:pt x="994" y="1074"/>
                    <a:pt x="994" y="1074"/>
                    <a:pt x="994" y="1074"/>
                  </a:cubicBezTo>
                  <a:lnTo>
                    <a:pt x="994" y="1074"/>
                  </a:lnTo>
                  <a:lnTo>
                    <a:pt x="994" y="1074"/>
                  </a:lnTo>
                  <a:cubicBezTo>
                    <a:pt x="1118" y="954"/>
                    <a:pt x="1118" y="954"/>
                    <a:pt x="1118" y="954"/>
                  </a:cubicBezTo>
                  <a:lnTo>
                    <a:pt x="1118" y="954"/>
                  </a:lnTo>
                  <a:lnTo>
                    <a:pt x="1118" y="954"/>
                  </a:lnTo>
                  <a:cubicBezTo>
                    <a:pt x="1237" y="835"/>
                    <a:pt x="1237" y="835"/>
                    <a:pt x="1237" y="835"/>
                  </a:cubicBezTo>
                  <a:lnTo>
                    <a:pt x="1237" y="835"/>
                  </a:lnTo>
                  <a:lnTo>
                    <a:pt x="1237" y="835"/>
                  </a:lnTo>
                  <a:cubicBezTo>
                    <a:pt x="1462" y="607"/>
                    <a:pt x="1462" y="607"/>
                    <a:pt x="1462" y="607"/>
                  </a:cubicBezTo>
                  <a:cubicBezTo>
                    <a:pt x="1481" y="592"/>
                    <a:pt x="1488" y="569"/>
                    <a:pt x="1488" y="547"/>
                  </a:cubicBezTo>
                  <a:cubicBezTo>
                    <a:pt x="1488" y="532"/>
                    <a:pt x="1484" y="520"/>
                    <a:pt x="1481" y="509"/>
                  </a:cubicBezTo>
                  <a:cubicBezTo>
                    <a:pt x="1638" y="348"/>
                    <a:pt x="1638" y="348"/>
                    <a:pt x="1638" y="348"/>
                  </a:cubicBezTo>
                  <a:cubicBezTo>
                    <a:pt x="1679" y="311"/>
                    <a:pt x="1686" y="296"/>
                    <a:pt x="1705" y="248"/>
                  </a:cubicBezTo>
                  <a:cubicBezTo>
                    <a:pt x="1761" y="94"/>
                    <a:pt x="1761" y="94"/>
                    <a:pt x="1761" y="94"/>
                  </a:cubicBezTo>
                  <a:cubicBezTo>
                    <a:pt x="1765" y="94"/>
                    <a:pt x="1765" y="90"/>
                    <a:pt x="1769" y="90"/>
                  </a:cubicBezTo>
                  <a:cubicBezTo>
                    <a:pt x="1802" y="53"/>
                    <a:pt x="1802" y="53"/>
                    <a:pt x="1802" y="53"/>
                  </a:cubicBezTo>
                  <a:cubicBezTo>
                    <a:pt x="1817" y="42"/>
                    <a:pt x="1817" y="23"/>
                    <a:pt x="1802" y="12"/>
                  </a:cubicBezTo>
                  <a:cubicBezTo>
                    <a:pt x="1791" y="-3"/>
                    <a:pt x="1772" y="-3"/>
                    <a:pt x="1761" y="12"/>
                  </a:cubicBezTo>
                  <a:cubicBezTo>
                    <a:pt x="1724" y="46"/>
                    <a:pt x="1724" y="46"/>
                    <a:pt x="1724" y="46"/>
                  </a:cubicBezTo>
                  <a:cubicBezTo>
                    <a:pt x="1724" y="49"/>
                    <a:pt x="1720" y="49"/>
                    <a:pt x="1720" y="53"/>
                  </a:cubicBezTo>
                  <a:cubicBezTo>
                    <a:pt x="1567" y="109"/>
                    <a:pt x="1567" y="109"/>
                    <a:pt x="1567" y="109"/>
                  </a:cubicBezTo>
                  <a:cubicBezTo>
                    <a:pt x="1518" y="128"/>
                    <a:pt x="1503" y="135"/>
                    <a:pt x="1466" y="177"/>
                  </a:cubicBezTo>
                  <a:cubicBezTo>
                    <a:pt x="1305" y="333"/>
                    <a:pt x="1305" y="333"/>
                    <a:pt x="1305" y="333"/>
                  </a:cubicBezTo>
                  <a:cubicBezTo>
                    <a:pt x="1294" y="330"/>
                    <a:pt x="1282" y="326"/>
                    <a:pt x="1268" y="326"/>
                  </a:cubicBezTo>
                  <a:cubicBezTo>
                    <a:pt x="1245" y="326"/>
                    <a:pt x="1223" y="333"/>
                    <a:pt x="1204" y="352"/>
                  </a:cubicBezTo>
                  <a:cubicBezTo>
                    <a:pt x="980" y="576"/>
                    <a:pt x="980" y="576"/>
                    <a:pt x="980" y="576"/>
                  </a:cubicBezTo>
                  <a:lnTo>
                    <a:pt x="980" y="576"/>
                  </a:lnTo>
                  <a:lnTo>
                    <a:pt x="980" y="576"/>
                  </a:lnTo>
                  <a:cubicBezTo>
                    <a:pt x="860" y="696"/>
                    <a:pt x="860" y="696"/>
                    <a:pt x="860" y="696"/>
                  </a:cubicBezTo>
                  <a:lnTo>
                    <a:pt x="860" y="696"/>
                  </a:lnTo>
                  <a:lnTo>
                    <a:pt x="860" y="696"/>
                  </a:lnTo>
                  <a:cubicBezTo>
                    <a:pt x="740" y="816"/>
                    <a:pt x="740" y="816"/>
                    <a:pt x="740" y="816"/>
                  </a:cubicBezTo>
                  <a:lnTo>
                    <a:pt x="740" y="819"/>
                  </a:lnTo>
                  <a:cubicBezTo>
                    <a:pt x="737" y="819"/>
                    <a:pt x="737" y="819"/>
                    <a:pt x="737" y="819"/>
                  </a:cubicBezTo>
                  <a:cubicBezTo>
                    <a:pt x="639" y="917"/>
                    <a:pt x="639" y="917"/>
                    <a:pt x="639" y="917"/>
                  </a:cubicBezTo>
                  <a:cubicBezTo>
                    <a:pt x="632" y="909"/>
                    <a:pt x="632" y="909"/>
                    <a:pt x="632" y="909"/>
                  </a:cubicBezTo>
                  <a:cubicBezTo>
                    <a:pt x="606" y="883"/>
                    <a:pt x="564" y="883"/>
                    <a:pt x="538" y="909"/>
                  </a:cubicBezTo>
                  <a:cubicBezTo>
                    <a:pt x="434" y="1014"/>
                    <a:pt x="434" y="1014"/>
                    <a:pt x="434" y="1014"/>
                  </a:cubicBezTo>
                  <a:cubicBezTo>
                    <a:pt x="423" y="1025"/>
                    <a:pt x="415" y="1044"/>
                    <a:pt x="415" y="1059"/>
                  </a:cubicBezTo>
                  <a:cubicBezTo>
                    <a:pt x="415" y="1078"/>
                    <a:pt x="423" y="1093"/>
                    <a:pt x="434" y="1104"/>
                  </a:cubicBezTo>
                  <a:cubicBezTo>
                    <a:pt x="437" y="1107"/>
                    <a:pt x="437" y="1107"/>
                    <a:pt x="437" y="1107"/>
                  </a:cubicBezTo>
                  <a:cubicBezTo>
                    <a:pt x="89" y="1454"/>
                    <a:pt x="89" y="1454"/>
                    <a:pt x="89" y="1454"/>
                  </a:cubicBezTo>
                  <a:cubicBezTo>
                    <a:pt x="78" y="1465"/>
                    <a:pt x="71" y="1484"/>
                    <a:pt x="71" y="1503"/>
                  </a:cubicBezTo>
                  <a:cubicBezTo>
                    <a:pt x="71" y="1514"/>
                    <a:pt x="71" y="1525"/>
                    <a:pt x="78" y="1536"/>
                  </a:cubicBezTo>
                  <a:cubicBezTo>
                    <a:pt x="19" y="1596"/>
                    <a:pt x="19" y="1596"/>
                    <a:pt x="19" y="1596"/>
                  </a:cubicBezTo>
                  <a:cubicBezTo>
                    <a:pt x="-7" y="1623"/>
                    <a:pt x="-7" y="1660"/>
                    <a:pt x="19" y="1682"/>
                  </a:cubicBezTo>
                  <a:cubicBezTo>
                    <a:pt x="52" y="1720"/>
                    <a:pt x="52" y="1720"/>
                    <a:pt x="52" y="1720"/>
                  </a:cubicBezTo>
                  <a:cubicBezTo>
                    <a:pt x="-15" y="1810"/>
                    <a:pt x="-7" y="1937"/>
                    <a:pt x="75" y="2019"/>
                  </a:cubicBezTo>
                  <a:cubicBezTo>
                    <a:pt x="116" y="2060"/>
                    <a:pt x="172" y="2086"/>
                    <a:pt x="236" y="2086"/>
                  </a:cubicBezTo>
                  <a:cubicBezTo>
                    <a:pt x="295" y="2086"/>
                    <a:pt x="352" y="2060"/>
                    <a:pt x="396" y="2019"/>
                  </a:cubicBezTo>
                  <a:cubicBezTo>
                    <a:pt x="923" y="1488"/>
                    <a:pt x="923" y="1488"/>
                    <a:pt x="923" y="1488"/>
                  </a:cubicBezTo>
                  <a:lnTo>
                    <a:pt x="923" y="1488"/>
                  </a:lnTo>
                  <a:cubicBezTo>
                    <a:pt x="1556" y="861"/>
                    <a:pt x="1556" y="861"/>
                    <a:pt x="1556" y="861"/>
                  </a:cubicBezTo>
                  <a:cubicBezTo>
                    <a:pt x="1596" y="819"/>
                    <a:pt x="1653" y="797"/>
                    <a:pt x="1709" y="797"/>
                  </a:cubicBezTo>
                  <a:cubicBezTo>
                    <a:pt x="1769" y="797"/>
                    <a:pt x="1825" y="819"/>
                    <a:pt x="1866" y="861"/>
                  </a:cubicBezTo>
                  <a:cubicBezTo>
                    <a:pt x="1948" y="947"/>
                    <a:pt x="1948" y="1085"/>
                    <a:pt x="1866" y="1171"/>
                  </a:cubicBezTo>
                  <a:cubicBezTo>
                    <a:pt x="1795" y="1238"/>
                    <a:pt x="1795" y="1238"/>
                    <a:pt x="1795" y="1238"/>
                  </a:cubicBezTo>
                  <a:cubicBezTo>
                    <a:pt x="1761" y="1209"/>
                    <a:pt x="1761" y="1209"/>
                    <a:pt x="1761" y="1209"/>
                  </a:cubicBezTo>
                  <a:cubicBezTo>
                    <a:pt x="1750" y="1193"/>
                    <a:pt x="1731" y="1186"/>
                    <a:pt x="1709" y="1186"/>
                  </a:cubicBezTo>
                  <a:lnTo>
                    <a:pt x="1709" y="1186"/>
                  </a:lnTo>
                  <a:cubicBezTo>
                    <a:pt x="1690" y="1186"/>
                    <a:pt x="1671" y="1193"/>
                    <a:pt x="1656" y="1209"/>
                  </a:cubicBezTo>
                  <a:cubicBezTo>
                    <a:pt x="1619" y="1246"/>
                    <a:pt x="1619" y="1246"/>
                    <a:pt x="1619" y="1246"/>
                  </a:cubicBezTo>
                  <a:cubicBezTo>
                    <a:pt x="1589" y="1227"/>
                    <a:pt x="1556" y="1216"/>
                    <a:pt x="1522" y="1216"/>
                  </a:cubicBezTo>
                  <a:cubicBezTo>
                    <a:pt x="1477" y="1216"/>
                    <a:pt x="1432" y="1231"/>
                    <a:pt x="1402" y="1265"/>
                  </a:cubicBezTo>
                  <a:cubicBezTo>
                    <a:pt x="1290" y="1372"/>
                    <a:pt x="1290" y="1372"/>
                    <a:pt x="1290" y="1372"/>
                  </a:cubicBezTo>
                  <a:cubicBezTo>
                    <a:pt x="1268" y="1357"/>
                    <a:pt x="1234" y="1357"/>
                    <a:pt x="1211" y="1379"/>
                  </a:cubicBezTo>
                  <a:cubicBezTo>
                    <a:pt x="1155" y="1435"/>
                    <a:pt x="1155" y="1435"/>
                    <a:pt x="1155" y="1435"/>
                  </a:cubicBezTo>
                  <a:cubicBezTo>
                    <a:pt x="1129" y="1458"/>
                    <a:pt x="1129" y="1499"/>
                    <a:pt x="1155" y="1522"/>
                  </a:cubicBezTo>
                  <a:cubicBezTo>
                    <a:pt x="1178" y="1544"/>
                    <a:pt x="1178" y="1544"/>
                    <a:pt x="1178" y="1544"/>
                  </a:cubicBezTo>
                  <a:cubicBezTo>
                    <a:pt x="1017" y="1705"/>
                    <a:pt x="1017" y="1705"/>
                    <a:pt x="1017" y="1705"/>
                  </a:cubicBezTo>
                  <a:cubicBezTo>
                    <a:pt x="980" y="1742"/>
                    <a:pt x="980" y="1802"/>
                    <a:pt x="1017" y="1839"/>
                  </a:cubicBezTo>
                  <a:cubicBezTo>
                    <a:pt x="1036" y="1858"/>
                    <a:pt x="1062" y="1866"/>
                    <a:pt x="1084" y="1866"/>
                  </a:cubicBezTo>
                  <a:cubicBezTo>
                    <a:pt x="1107" y="1866"/>
                    <a:pt x="1133" y="1858"/>
                    <a:pt x="1152" y="1839"/>
                  </a:cubicBezTo>
                  <a:cubicBezTo>
                    <a:pt x="1313" y="1679"/>
                    <a:pt x="1313" y="1679"/>
                    <a:pt x="1313" y="1679"/>
                  </a:cubicBezTo>
                  <a:cubicBezTo>
                    <a:pt x="1398" y="1765"/>
                    <a:pt x="1398" y="1765"/>
                    <a:pt x="1398" y="1765"/>
                  </a:cubicBezTo>
                  <a:cubicBezTo>
                    <a:pt x="1237" y="1925"/>
                    <a:pt x="1237" y="1925"/>
                    <a:pt x="1237" y="1925"/>
                  </a:cubicBezTo>
                  <a:cubicBezTo>
                    <a:pt x="1200" y="1963"/>
                    <a:pt x="1200" y="2022"/>
                    <a:pt x="1237" y="2060"/>
                  </a:cubicBezTo>
                  <a:cubicBezTo>
                    <a:pt x="1256" y="2075"/>
                    <a:pt x="1279" y="2086"/>
                    <a:pt x="1305" y="2086"/>
                  </a:cubicBezTo>
                  <a:cubicBezTo>
                    <a:pt x="1327" y="2086"/>
                    <a:pt x="1353" y="2075"/>
                    <a:pt x="1372" y="2060"/>
                  </a:cubicBezTo>
                  <a:cubicBezTo>
                    <a:pt x="1533" y="1899"/>
                    <a:pt x="1533" y="1899"/>
                    <a:pt x="1533" y="1899"/>
                  </a:cubicBezTo>
                  <a:cubicBezTo>
                    <a:pt x="1556" y="1922"/>
                    <a:pt x="1556" y="1922"/>
                    <a:pt x="1556" y="1922"/>
                  </a:cubicBezTo>
                  <a:cubicBezTo>
                    <a:pt x="1567" y="1933"/>
                    <a:pt x="1582" y="1940"/>
                    <a:pt x="1596" y="1940"/>
                  </a:cubicBezTo>
                  <a:cubicBezTo>
                    <a:pt x="1612" y="1940"/>
                    <a:pt x="1627" y="1933"/>
                    <a:pt x="1638" y="1922"/>
                  </a:cubicBezTo>
                  <a:cubicBezTo>
                    <a:pt x="1698" y="1866"/>
                    <a:pt x="1698" y="1866"/>
                    <a:pt x="1698" y="1866"/>
                  </a:cubicBezTo>
                  <a:cubicBezTo>
                    <a:pt x="1709" y="1854"/>
                    <a:pt x="1716" y="1839"/>
                    <a:pt x="1716" y="1821"/>
                  </a:cubicBezTo>
                  <a:cubicBezTo>
                    <a:pt x="1716" y="1810"/>
                    <a:pt x="1709" y="1794"/>
                    <a:pt x="1701" y="1787"/>
                  </a:cubicBezTo>
                  <a:cubicBezTo>
                    <a:pt x="1814" y="1675"/>
                    <a:pt x="1814" y="1675"/>
                    <a:pt x="1814" y="1675"/>
                  </a:cubicBezTo>
                  <a:cubicBezTo>
                    <a:pt x="1843" y="1645"/>
                    <a:pt x="1862" y="1600"/>
                    <a:pt x="1862" y="1555"/>
                  </a:cubicBezTo>
                  <a:cubicBezTo>
                    <a:pt x="1862" y="1518"/>
                    <a:pt x="1851" y="1484"/>
                    <a:pt x="1832" y="1458"/>
                  </a:cubicBezTo>
                  <a:cubicBezTo>
                    <a:pt x="1870" y="1420"/>
                    <a:pt x="1870" y="1420"/>
                    <a:pt x="1870" y="1420"/>
                  </a:cubicBezTo>
                  <a:cubicBezTo>
                    <a:pt x="1899" y="1391"/>
                    <a:pt x="1899" y="1342"/>
                    <a:pt x="1870" y="1312"/>
                  </a:cubicBezTo>
                  <a:cubicBezTo>
                    <a:pt x="1839" y="1283"/>
                    <a:pt x="1839" y="1283"/>
                    <a:pt x="1839" y="1283"/>
                  </a:cubicBezTo>
                  <a:cubicBezTo>
                    <a:pt x="1907" y="1212"/>
                    <a:pt x="1907" y="1212"/>
                    <a:pt x="1907" y="1212"/>
                  </a:cubicBezTo>
                  <a:cubicBezTo>
                    <a:pt x="2015" y="1104"/>
                    <a:pt x="2015" y="924"/>
                    <a:pt x="1907" y="816"/>
                  </a:cubicBezTo>
                  <a:moveTo>
                    <a:pt x="1507" y="217"/>
                  </a:moveTo>
                  <a:lnTo>
                    <a:pt x="1507" y="217"/>
                  </a:lnTo>
                  <a:cubicBezTo>
                    <a:pt x="1540" y="184"/>
                    <a:pt x="1548" y="180"/>
                    <a:pt x="1585" y="169"/>
                  </a:cubicBezTo>
                  <a:cubicBezTo>
                    <a:pt x="1683" y="132"/>
                    <a:pt x="1683" y="132"/>
                    <a:pt x="1683" y="132"/>
                  </a:cubicBezTo>
                  <a:cubicBezTo>
                    <a:pt x="1645" y="229"/>
                    <a:pt x="1645" y="229"/>
                    <a:pt x="1645" y="229"/>
                  </a:cubicBezTo>
                  <a:cubicBezTo>
                    <a:pt x="1630" y="266"/>
                    <a:pt x="1630" y="273"/>
                    <a:pt x="1596" y="307"/>
                  </a:cubicBezTo>
                  <a:cubicBezTo>
                    <a:pt x="1440" y="460"/>
                    <a:pt x="1440" y="460"/>
                    <a:pt x="1440" y="460"/>
                  </a:cubicBezTo>
                  <a:cubicBezTo>
                    <a:pt x="1353" y="375"/>
                    <a:pt x="1353" y="375"/>
                    <a:pt x="1353" y="375"/>
                  </a:cubicBezTo>
                  <a:lnTo>
                    <a:pt x="1507" y="217"/>
                  </a:lnTo>
                  <a:moveTo>
                    <a:pt x="1249" y="393"/>
                  </a:moveTo>
                  <a:lnTo>
                    <a:pt x="1249" y="393"/>
                  </a:lnTo>
                  <a:cubicBezTo>
                    <a:pt x="1253" y="389"/>
                    <a:pt x="1260" y="386"/>
                    <a:pt x="1268" y="386"/>
                  </a:cubicBezTo>
                  <a:cubicBezTo>
                    <a:pt x="1275" y="386"/>
                    <a:pt x="1282" y="389"/>
                    <a:pt x="1286" y="393"/>
                  </a:cubicBezTo>
                  <a:cubicBezTo>
                    <a:pt x="1346" y="449"/>
                    <a:pt x="1346" y="449"/>
                    <a:pt x="1346" y="449"/>
                  </a:cubicBezTo>
                  <a:cubicBezTo>
                    <a:pt x="1421" y="528"/>
                    <a:pt x="1421" y="528"/>
                    <a:pt x="1421" y="528"/>
                  </a:cubicBezTo>
                  <a:lnTo>
                    <a:pt x="1421" y="528"/>
                  </a:lnTo>
                  <a:cubicBezTo>
                    <a:pt x="1425" y="532"/>
                    <a:pt x="1428" y="539"/>
                    <a:pt x="1428" y="547"/>
                  </a:cubicBezTo>
                  <a:cubicBezTo>
                    <a:pt x="1428" y="554"/>
                    <a:pt x="1425" y="562"/>
                    <a:pt x="1421" y="565"/>
                  </a:cubicBezTo>
                  <a:cubicBezTo>
                    <a:pt x="1215" y="767"/>
                    <a:pt x="1215" y="767"/>
                    <a:pt x="1215" y="767"/>
                  </a:cubicBezTo>
                  <a:cubicBezTo>
                    <a:pt x="1193" y="745"/>
                    <a:pt x="1193" y="745"/>
                    <a:pt x="1193" y="745"/>
                  </a:cubicBezTo>
                  <a:cubicBezTo>
                    <a:pt x="1181" y="734"/>
                    <a:pt x="1163" y="734"/>
                    <a:pt x="1152" y="745"/>
                  </a:cubicBezTo>
                  <a:cubicBezTo>
                    <a:pt x="1137" y="756"/>
                    <a:pt x="1137" y="779"/>
                    <a:pt x="1152" y="790"/>
                  </a:cubicBezTo>
                  <a:cubicBezTo>
                    <a:pt x="1174" y="812"/>
                    <a:pt x="1174" y="812"/>
                    <a:pt x="1174" y="812"/>
                  </a:cubicBezTo>
                  <a:cubicBezTo>
                    <a:pt x="1096" y="891"/>
                    <a:pt x="1096" y="891"/>
                    <a:pt x="1096" y="891"/>
                  </a:cubicBezTo>
                  <a:cubicBezTo>
                    <a:pt x="1073" y="868"/>
                    <a:pt x="1073" y="868"/>
                    <a:pt x="1073" y="868"/>
                  </a:cubicBezTo>
                  <a:cubicBezTo>
                    <a:pt x="1062" y="853"/>
                    <a:pt x="1039" y="853"/>
                    <a:pt x="1028" y="868"/>
                  </a:cubicBezTo>
                  <a:cubicBezTo>
                    <a:pt x="1017" y="879"/>
                    <a:pt x="1017" y="898"/>
                    <a:pt x="1028" y="909"/>
                  </a:cubicBezTo>
                  <a:cubicBezTo>
                    <a:pt x="1051" y="932"/>
                    <a:pt x="1051" y="932"/>
                    <a:pt x="1051" y="932"/>
                  </a:cubicBezTo>
                  <a:cubicBezTo>
                    <a:pt x="976" y="1010"/>
                    <a:pt x="976" y="1010"/>
                    <a:pt x="976" y="1010"/>
                  </a:cubicBezTo>
                  <a:cubicBezTo>
                    <a:pt x="950" y="988"/>
                    <a:pt x="950" y="988"/>
                    <a:pt x="950" y="988"/>
                  </a:cubicBezTo>
                  <a:cubicBezTo>
                    <a:pt x="938" y="977"/>
                    <a:pt x="920" y="977"/>
                    <a:pt x="909" y="988"/>
                  </a:cubicBezTo>
                  <a:cubicBezTo>
                    <a:pt x="897" y="999"/>
                    <a:pt x="897" y="1018"/>
                    <a:pt x="909" y="1033"/>
                  </a:cubicBezTo>
                  <a:cubicBezTo>
                    <a:pt x="931" y="1055"/>
                    <a:pt x="931" y="1055"/>
                    <a:pt x="931" y="1055"/>
                  </a:cubicBezTo>
                  <a:cubicBezTo>
                    <a:pt x="852" y="1130"/>
                    <a:pt x="852" y="1130"/>
                    <a:pt x="852" y="1130"/>
                  </a:cubicBezTo>
                  <a:cubicBezTo>
                    <a:pt x="707" y="984"/>
                    <a:pt x="707" y="984"/>
                    <a:pt x="707" y="984"/>
                  </a:cubicBezTo>
                  <a:lnTo>
                    <a:pt x="707" y="984"/>
                  </a:lnTo>
                  <a:cubicBezTo>
                    <a:pt x="684" y="962"/>
                    <a:pt x="684" y="962"/>
                    <a:pt x="684" y="962"/>
                  </a:cubicBezTo>
                  <a:cubicBezTo>
                    <a:pt x="759" y="883"/>
                    <a:pt x="759" y="883"/>
                    <a:pt x="759" y="883"/>
                  </a:cubicBezTo>
                  <a:cubicBezTo>
                    <a:pt x="782" y="906"/>
                    <a:pt x="782" y="906"/>
                    <a:pt x="782" y="906"/>
                  </a:cubicBezTo>
                  <a:cubicBezTo>
                    <a:pt x="789" y="913"/>
                    <a:pt x="796" y="913"/>
                    <a:pt x="804" y="913"/>
                  </a:cubicBezTo>
                  <a:cubicBezTo>
                    <a:pt x="811" y="913"/>
                    <a:pt x="819" y="913"/>
                    <a:pt x="826" y="906"/>
                  </a:cubicBezTo>
                  <a:cubicBezTo>
                    <a:pt x="838" y="894"/>
                    <a:pt x="838" y="876"/>
                    <a:pt x="826" y="864"/>
                  </a:cubicBezTo>
                  <a:cubicBezTo>
                    <a:pt x="804" y="838"/>
                    <a:pt x="804" y="838"/>
                    <a:pt x="804" y="838"/>
                  </a:cubicBezTo>
                  <a:cubicBezTo>
                    <a:pt x="882" y="763"/>
                    <a:pt x="882" y="763"/>
                    <a:pt x="882" y="763"/>
                  </a:cubicBezTo>
                  <a:cubicBezTo>
                    <a:pt x="905" y="786"/>
                    <a:pt x="905" y="786"/>
                    <a:pt x="905" y="786"/>
                  </a:cubicBezTo>
                  <a:cubicBezTo>
                    <a:pt x="909" y="790"/>
                    <a:pt x="916" y="793"/>
                    <a:pt x="927" y="793"/>
                  </a:cubicBezTo>
                  <a:cubicBezTo>
                    <a:pt x="935" y="793"/>
                    <a:pt x="942" y="790"/>
                    <a:pt x="946" y="786"/>
                  </a:cubicBezTo>
                  <a:cubicBezTo>
                    <a:pt x="961" y="775"/>
                    <a:pt x="961" y="752"/>
                    <a:pt x="946" y="741"/>
                  </a:cubicBezTo>
                  <a:cubicBezTo>
                    <a:pt x="923" y="719"/>
                    <a:pt x="923" y="719"/>
                    <a:pt x="923" y="719"/>
                  </a:cubicBezTo>
                  <a:cubicBezTo>
                    <a:pt x="1002" y="640"/>
                    <a:pt x="1002" y="640"/>
                    <a:pt x="1002" y="640"/>
                  </a:cubicBezTo>
                  <a:cubicBezTo>
                    <a:pt x="1025" y="663"/>
                    <a:pt x="1025" y="663"/>
                    <a:pt x="1025" y="663"/>
                  </a:cubicBezTo>
                  <a:cubicBezTo>
                    <a:pt x="1032" y="670"/>
                    <a:pt x="1039" y="674"/>
                    <a:pt x="1047" y="674"/>
                  </a:cubicBezTo>
                  <a:cubicBezTo>
                    <a:pt x="1054" y="674"/>
                    <a:pt x="1062" y="670"/>
                    <a:pt x="1069" y="663"/>
                  </a:cubicBezTo>
                  <a:cubicBezTo>
                    <a:pt x="1081" y="651"/>
                    <a:pt x="1081" y="632"/>
                    <a:pt x="1069" y="621"/>
                  </a:cubicBezTo>
                  <a:cubicBezTo>
                    <a:pt x="1047" y="599"/>
                    <a:pt x="1047" y="599"/>
                    <a:pt x="1047" y="599"/>
                  </a:cubicBezTo>
                  <a:lnTo>
                    <a:pt x="1249" y="393"/>
                  </a:lnTo>
                  <a:moveTo>
                    <a:pt x="516" y="1193"/>
                  </a:moveTo>
                  <a:lnTo>
                    <a:pt x="516" y="1193"/>
                  </a:lnTo>
                  <a:cubicBezTo>
                    <a:pt x="531" y="1205"/>
                    <a:pt x="550" y="1205"/>
                    <a:pt x="561" y="1193"/>
                  </a:cubicBezTo>
                  <a:cubicBezTo>
                    <a:pt x="572" y="1182"/>
                    <a:pt x="572" y="1164"/>
                    <a:pt x="561" y="1149"/>
                  </a:cubicBezTo>
                  <a:cubicBezTo>
                    <a:pt x="501" y="1089"/>
                    <a:pt x="501" y="1089"/>
                    <a:pt x="501" y="1089"/>
                  </a:cubicBezTo>
                  <a:lnTo>
                    <a:pt x="501" y="1089"/>
                  </a:lnTo>
                  <a:lnTo>
                    <a:pt x="501" y="1089"/>
                  </a:lnTo>
                  <a:cubicBezTo>
                    <a:pt x="475" y="1062"/>
                    <a:pt x="475" y="1062"/>
                    <a:pt x="475" y="1062"/>
                  </a:cubicBezTo>
                  <a:lnTo>
                    <a:pt x="475" y="1059"/>
                  </a:lnTo>
                  <a:cubicBezTo>
                    <a:pt x="579" y="954"/>
                    <a:pt x="579" y="954"/>
                    <a:pt x="579" y="954"/>
                  </a:cubicBezTo>
                  <a:cubicBezTo>
                    <a:pt x="579" y="950"/>
                    <a:pt x="583" y="950"/>
                    <a:pt x="587" y="954"/>
                  </a:cubicBezTo>
                  <a:cubicBezTo>
                    <a:pt x="617" y="984"/>
                    <a:pt x="617" y="984"/>
                    <a:pt x="617" y="984"/>
                  </a:cubicBezTo>
                  <a:lnTo>
                    <a:pt x="617" y="984"/>
                  </a:lnTo>
                  <a:cubicBezTo>
                    <a:pt x="830" y="1197"/>
                    <a:pt x="830" y="1197"/>
                    <a:pt x="830" y="1197"/>
                  </a:cubicBezTo>
                  <a:lnTo>
                    <a:pt x="830" y="1197"/>
                  </a:lnTo>
                  <a:cubicBezTo>
                    <a:pt x="860" y="1227"/>
                    <a:pt x="860" y="1227"/>
                    <a:pt x="860" y="1227"/>
                  </a:cubicBezTo>
                  <a:cubicBezTo>
                    <a:pt x="864" y="1231"/>
                    <a:pt x="864" y="1235"/>
                    <a:pt x="860" y="1235"/>
                  </a:cubicBezTo>
                  <a:cubicBezTo>
                    <a:pt x="755" y="1338"/>
                    <a:pt x="755" y="1338"/>
                    <a:pt x="755" y="1338"/>
                  </a:cubicBezTo>
                  <a:lnTo>
                    <a:pt x="751" y="1338"/>
                  </a:lnTo>
                  <a:cubicBezTo>
                    <a:pt x="725" y="1312"/>
                    <a:pt x="725" y="1312"/>
                    <a:pt x="725" y="1312"/>
                  </a:cubicBezTo>
                  <a:lnTo>
                    <a:pt x="725" y="1312"/>
                  </a:lnTo>
                  <a:lnTo>
                    <a:pt x="725" y="1312"/>
                  </a:lnTo>
                  <a:cubicBezTo>
                    <a:pt x="662" y="1253"/>
                    <a:pt x="662" y="1253"/>
                    <a:pt x="662" y="1253"/>
                  </a:cubicBezTo>
                  <a:cubicBezTo>
                    <a:pt x="651" y="1242"/>
                    <a:pt x="632" y="1238"/>
                    <a:pt x="621" y="1249"/>
                  </a:cubicBezTo>
                  <a:cubicBezTo>
                    <a:pt x="606" y="1261"/>
                    <a:pt x="606" y="1280"/>
                    <a:pt x="617" y="1294"/>
                  </a:cubicBezTo>
                  <a:cubicBezTo>
                    <a:pt x="662" y="1335"/>
                    <a:pt x="662" y="1335"/>
                    <a:pt x="662" y="1335"/>
                  </a:cubicBezTo>
                  <a:cubicBezTo>
                    <a:pt x="595" y="1402"/>
                    <a:pt x="595" y="1402"/>
                    <a:pt x="595" y="1402"/>
                  </a:cubicBezTo>
                  <a:cubicBezTo>
                    <a:pt x="411" y="1220"/>
                    <a:pt x="411" y="1220"/>
                    <a:pt x="411" y="1220"/>
                  </a:cubicBezTo>
                  <a:cubicBezTo>
                    <a:pt x="479" y="1152"/>
                    <a:pt x="479" y="1152"/>
                    <a:pt x="479" y="1152"/>
                  </a:cubicBezTo>
                  <a:lnTo>
                    <a:pt x="516" y="1193"/>
                  </a:lnTo>
                  <a:moveTo>
                    <a:pt x="134" y="1499"/>
                  </a:moveTo>
                  <a:lnTo>
                    <a:pt x="134" y="1499"/>
                  </a:lnTo>
                  <a:cubicBezTo>
                    <a:pt x="370" y="1261"/>
                    <a:pt x="370" y="1261"/>
                    <a:pt x="370" y="1261"/>
                  </a:cubicBezTo>
                  <a:cubicBezTo>
                    <a:pt x="553" y="1443"/>
                    <a:pt x="553" y="1443"/>
                    <a:pt x="553" y="1443"/>
                  </a:cubicBezTo>
                  <a:cubicBezTo>
                    <a:pt x="314" y="1679"/>
                    <a:pt x="314" y="1679"/>
                    <a:pt x="314" y="1679"/>
                  </a:cubicBezTo>
                  <a:cubicBezTo>
                    <a:pt x="314" y="1682"/>
                    <a:pt x="307" y="1682"/>
                    <a:pt x="307" y="1679"/>
                  </a:cubicBezTo>
                  <a:cubicBezTo>
                    <a:pt x="134" y="1507"/>
                    <a:pt x="134" y="1507"/>
                    <a:pt x="134" y="1507"/>
                  </a:cubicBezTo>
                  <a:cubicBezTo>
                    <a:pt x="131" y="1507"/>
                    <a:pt x="131" y="1503"/>
                    <a:pt x="131" y="1503"/>
                  </a:cubicBezTo>
                  <a:cubicBezTo>
                    <a:pt x="131" y="1503"/>
                    <a:pt x="131" y="1499"/>
                    <a:pt x="134" y="1499"/>
                  </a:cubicBezTo>
                  <a:moveTo>
                    <a:pt x="60" y="1641"/>
                  </a:moveTo>
                  <a:lnTo>
                    <a:pt x="60" y="1641"/>
                  </a:lnTo>
                  <a:cubicBezTo>
                    <a:pt x="120" y="1581"/>
                    <a:pt x="120" y="1581"/>
                    <a:pt x="120" y="1581"/>
                  </a:cubicBezTo>
                  <a:cubicBezTo>
                    <a:pt x="232" y="1694"/>
                    <a:pt x="232" y="1694"/>
                    <a:pt x="232" y="1694"/>
                  </a:cubicBezTo>
                  <a:cubicBezTo>
                    <a:pt x="172" y="1753"/>
                    <a:pt x="172" y="1753"/>
                    <a:pt x="172" y="1753"/>
                  </a:cubicBezTo>
                  <a:lnTo>
                    <a:pt x="172" y="1753"/>
                  </a:lnTo>
                  <a:cubicBezTo>
                    <a:pt x="116" y="1697"/>
                    <a:pt x="116" y="1697"/>
                    <a:pt x="116" y="1697"/>
                  </a:cubicBezTo>
                  <a:lnTo>
                    <a:pt x="116" y="1697"/>
                  </a:lnTo>
                  <a:lnTo>
                    <a:pt x="116" y="1697"/>
                  </a:lnTo>
                  <a:cubicBezTo>
                    <a:pt x="60" y="1641"/>
                    <a:pt x="60" y="1641"/>
                    <a:pt x="60" y="1641"/>
                  </a:cubicBezTo>
                  <a:moveTo>
                    <a:pt x="1709" y="1246"/>
                  </a:moveTo>
                  <a:lnTo>
                    <a:pt x="1709" y="1246"/>
                  </a:lnTo>
                  <a:cubicBezTo>
                    <a:pt x="1712" y="1246"/>
                    <a:pt x="1716" y="1246"/>
                    <a:pt x="1720" y="1249"/>
                  </a:cubicBezTo>
                  <a:cubicBezTo>
                    <a:pt x="1772" y="1301"/>
                    <a:pt x="1772" y="1301"/>
                    <a:pt x="1772" y="1301"/>
                  </a:cubicBezTo>
                  <a:lnTo>
                    <a:pt x="1772" y="1304"/>
                  </a:lnTo>
                  <a:lnTo>
                    <a:pt x="1772" y="1304"/>
                  </a:lnTo>
                  <a:cubicBezTo>
                    <a:pt x="1828" y="1357"/>
                    <a:pt x="1828" y="1357"/>
                    <a:pt x="1828" y="1357"/>
                  </a:cubicBezTo>
                  <a:cubicBezTo>
                    <a:pt x="1832" y="1361"/>
                    <a:pt x="1832" y="1372"/>
                    <a:pt x="1828" y="1376"/>
                  </a:cubicBezTo>
                  <a:cubicBezTo>
                    <a:pt x="1791" y="1413"/>
                    <a:pt x="1791" y="1413"/>
                    <a:pt x="1791" y="1413"/>
                  </a:cubicBezTo>
                  <a:cubicBezTo>
                    <a:pt x="1664" y="1287"/>
                    <a:pt x="1664" y="1287"/>
                    <a:pt x="1664" y="1287"/>
                  </a:cubicBezTo>
                  <a:cubicBezTo>
                    <a:pt x="1701" y="1249"/>
                    <a:pt x="1701" y="1249"/>
                    <a:pt x="1701" y="1249"/>
                  </a:cubicBezTo>
                  <a:cubicBezTo>
                    <a:pt x="1701" y="1246"/>
                    <a:pt x="1709" y="1246"/>
                    <a:pt x="1709" y="1246"/>
                  </a:cubicBezTo>
                  <a:moveTo>
                    <a:pt x="1107" y="1794"/>
                  </a:moveTo>
                  <a:lnTo>
                    <a:pt x="1107" y="1794"/>
                  </a:lnTo>
                  <a:cubicBezTo>
                    <a:pt x="1096" y="1810"/>
                    <a:pt x="1073" y="1810"/>
                    <a:pt x="1062" y="1794"/>
                  </a:cubicBezTo>
                  <a:cubicBezTo>
                    <a:pt x="1047" y="1783"/>
                    <a:pt x="1047" y="1761"/>
                    <a:pt x="1062" y="1750"/>
                  </a:cubicBezTo>
                  <a:cubicBezTo>
                    <a:pt x="1223" y="1589"/>
                    <a:pt x="1223" y="1589"/>
                    <a:pt x="1223" y="1589"/>
                  </a:cubicBezTo>
                  <a:cubicBezTo>
                    <a:pt x="1268" y="1634"/>
                    <a:pt x="1268" y="1634"/>
                    <a:pt x="1268" y="1634"/>
                  </a:cubicBezTo>
                  <a:lnTo>
                    <a:pt x="1107" y="1794"/>
                  </a:lnTo>
                  <a:moveTo>
                    <a:pt x="1327" y="2015"/>
                  </a:moveTo>
                  <a:lnTo>
                    <a:pt x="1327" y="2015"/>
                  </a:lnTo>
                  <a:cubicBezTo>
                    <a:pt x="1316" y="2026"/>
                    <a:pt x="1294" y="2026"/>
                    <a:pt x="1282" y="2015"/>
                  </a:cubicBezTo>
                  <a:cubicBezTo>
                    <a:pt x="1268" y="2004"/>
                    <a:pt x="1268" y="1981"/>
                    <a:pt x="1282" y="1970"/>
                  </a:cubicBezTo>
                  <a:cubicBezTo>
                    <a:pt x="1443" y="1810"/>
                    <a:pt x="1443" y="1810"/>
                    <a:pt x="1443" y="1810"/>
                  </a:cubicBezTo>
                  <a:cubicBezTo>
                    <a:pt x="1488" y="1854"/>
                    <a:pt x="1488" y="1854"/>
                    <a:pt x="1488" y="1854"/>
                  </a:cubicBezTo>
                  <a:lnTo>
                    <a:pt x="1327" y="2015"/>
                  </a:lnTo>
                  <a:moveTo>
                    <a:pt x="1769" y="1634"/>
                  </a:moveTo>
                  <a:lnTo>
                    <a:pt x="1769" y="1634"/>
                  </a:lnTo>
                  <a:cubicBezTo>
                    <a:pt x="1660" y="1742"/>
                    <a:pt x="1660" y="1742"/>
                    <a:pt x="1660" y="1742"/>
                  </a:cubicBezTo>
                  <a:cubicBezTo>
                    <a:pt x="1548" y="1630"/>
                    <a:pt x="1548" y="1630"/>
                    <a:pt x="1548" y="1630"/>
                  </a:cubicBezTo>
                  <a:cubicBezTo>
                    <a:pt x="1537" y="1619"/>
                    <a:pt x="1518" y="1619"/>
                    <a:pt x="1503" y="1630"/>
                  </a:cubicBezTo>
                  <a:cubicBezTo>
                    <a:pt x="1492" y="1641"/>
                    <a:pt x="1492" y="1660"/>
                    <a:pt x="1503" y="1675"/>
                  </a:cubicBezTo>
                  <a:cubicBezTo>
                    <a:pt x="1653" y="1821"/>
                    <a:pt x="1653" y="1821"/>
                    <a:pt x="1653" y="1821"/>
                  </a:cubicBezTo>
                  <a:cubicBezTo>
                    <a:pt x="1596" y="1877"/>
                    <a:pt x="1596" y="1877"/>
                    <a:pt x="1596" y="1877"/>
                  </a:cubicBezTo>
                  <a:cubicBezTo>
                    <a:pt x="1552" y="1832"/>
                    <a:pt x="1552" y="1832"/>
                    <a:pt x="1552" y="1832"/>
                  </a:cubicBezTo>
                  <a:lnTo>
                    <a:pt x="1552" y="1832"/>
                  </a:lnTo>
                  <a:lnTo>
                    <a:pt x="1552" y="1832"/>
                  </a:lnTo>
                  <a:cubicBezTo>
                    <a:pt x="1462" y="1742"/>
                    <a:pt x="1462" y="1742"/>
                    <a:pt x="1462" y="1742"/>
                  </a:cubicBezTo>
                  <a:lnTo>
                    <a:pt x="1462" y="1742"/>
                  </a:lnTo>
                  <a:lnTo>
                    <a:pt x="1462" y="1742"/>
                  </a:lnTo>
                  <a:cubicBezTo>
                    <a:pt x="1331" y="1611"/>
                    <a:pt x="1331" y="1611"/>
                    <a:pt x="1331" y="1611"/>
                  </a:cubicBezTo>
                  <a:cubicBezTo>
                    <a:pt x="1197" y="1480"/>
                    <a:pt x="1197" y="1480"/>
                    <a:pt x="1197" y="1480"/>
                  </a:cubicBezTo>
                  <a:cubicBezTo>
                    <a:pt x="1253" y="1424"/>
                    <a:pt x="1253" y="1424"/>
                    <a:pt x="1253" y="1424"/>
                  </a:cubicBezTo>
                  <a:cubicBezTo>
                    <a:pt x="1268" y="1439"/>
                    <a:pt x="1268" y="1439"/>
                    <a:pt x="1268" y="1439"/>
                  </a:cubicBezTo>
                  <a:cubicBezTo>
                    <a:pt x="1271" y="1439"/>
                    <a:pt x="1271" y="1439"/>
                    <a:pt x="1271" y="1439"/>
                  </a:cubicBezTo>
                  <a:lnTo>
                    <a:pt x="1271" y="1439"/>
                  </a:lnTo>
                  <a:cubicBezTo>
                    <a:pt x="1406" y="1574"/>
                    <a:pt x="1406" y="1574"/>
                    <a:pt x="1406" y="1574"/>
                  </a:cubicBezTo>
                  <a:cubicBezTo>
                    <a:pt x="1417" y="1585"/>
                    <a:pt x="1436" y="1585"/>
                    <a:pt x="1447" y="1574"/>
                  </a:cubicBezTo>
                  <a:cubicBezTo>
                    <a:pt x="1462" y="1563"/>
                    <a:pt x="1462" y="1544"/>
                    <a:pt x="1447" y="1529"/>
                  </a:cubicBezTo>
                  <a:cubicBezTo>
                    <a:pt x="1335" y="1417"/>
                    <a:pt x="1335" y="1417"/>
                    <a:pt x="1335" y="1417"/>
                  </a:cubicBezTo>
                  <a:cubicBezTo>
                    <a:pt x="1443" y="1308"/>
                    <a:pt x="1443" y="1308"/>
                    <a:pt x="1443" y="1308"/>
                  </a:cubicBezTo>
                  <a:cubicBezTo>
                    <a:pt x="1466" y="1287"/>
                    <a:pt x="1492" y="1276"/>
                    <a:pt x="1522" y="1276"/>
                  </a:cubicBezTo>
                  <a:cubicBezTo>
                    <a:pt x="1552" y="1276"/>
                    <a:pt x="1578" y="1287"/>
                    <a:pt x="1600" y="1308"/>
                  </a:cubicBezTo>
                  <a:lnTo>
                    <a:pt x="1600" y="1308"/>
                  </a:lnTo>
                  <a:lnTo>
                    <a:pt x="1600" y="1308"/>
                  </a:lnTo>
                  <a:cubicBezTo>
                    <a:pt x="1769" y="1477"/>
                    <a:pt x="1769" y="1477"/>
                    <a:pt x="1769" y="1477"/>
                  </a:cubicBezTo>
                  <a:lnTo>
                    <a:pt x="1769" y="1477"/>
                  </a:lnTo>
                  <a:cubicBezTo>
                    <a:pt x="1791" y="1499"/>
                    <a:pt x="1802" y="1525"/>
                    <a:pt x="1802" y="1555"/>
                  </a:cubicBezTo>
                  <a:cubicBezTo>
                    <a:pt x="1802" y="1585"/>
                    <a:pt x="1791" y="1611"/>
                    <a:pt x="1769" y="163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79" name="Google Shape;979;p44"/>
            <p:cNvSpPr/>
            <p:nvPr/>
          </p:nvSpPr>
          <p:spPr>
            <a:xfrm>
              <a:off x="5144394" y="3061632"/>
              <a:ext cx="39149" cy="39620"/>
            </a:xfrm>
            <a:custGeom>
              <a:avLst/>
              <a:gdLst/>
              <a:ahLst/>
              <a:cxnLst/>
              <a:rect l="l" t="t" r="r" b="b"/>
              <a:pathLst>
                <a:path w="166" h="168" extrusionOk="0">
                  <a:moveTo>
                    <a:pt x="52" y="11"/>
                  </a:moveTo>
                  <a:lnTo>
                    <a:pt x="52" y="11"/>
                  </a:lnTo>
                  <a:cubicBezTo>
                    <a:pt x="41" y="-4"/>
                    <a:pt x="22" y="-4"/>
                    <a:pt x="11" y="11"/>
                  </a:cubicBezTo>
                  <a:cubicBezTo>
                    <a:pt x="-4" y="22"/>
                    <a:pt x="-4" y="41"/>
                    <a:pt x="11" y="52"/>
                  </a:cubicBezTo>
                  <a:cubicBezTo>
                    <a:pt x="116" y="157"/>
                    <a:pt x="116" y="157"/>
                    <a:pt x="116" y="157"/>
                  </a:cubicBezTo>
                  <a:cubicBezTo>
                    <a:pt x="120" y="165"/>
                    <a:pt x="127" y="168"/>
                    <a:pt x="134" y="168"/>
                  </a:cubicBezTo>
                  <a:cubicBezTo>
                    <a:pt x="142" y="168"/>
                    <a:pt x="149" y="165"/>
                    <a:pt x="157" y="157"/>
                  </a:cubicBezTo>
                  <a:cubicBezTo>
                    <a:pt x="168" y="146"/>
                    <a:pt x="168" y="127"/>
                    <a:pt x="157" y="116"/>
                  </a:cubicBezTo>
                  <a:lnTo>
                    <a:pt x="52" y="11"/>
                  </a:lnTo>
                  <a:close/>
                </a:path>
              </a:pathLst>
            </a:custGeom>
            <a:solidFill>
              <a:schemeClr val="lt1"/>
            </a:solidFill>
            <a:ln>
              <a:noFill/>
            </a:ln>
          </p:spPr>
          <p:txBody>
            <a:bodyPr spcFirstLastPara="1" wrap="square" lIns="90000" tIns="15475" rIns="90000" bIns="154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80" name="Google Shape;980;p44"/>
          <p:cNvGrpSpPr/>
          <p:nvPr/>
        </p:nvGrpSpPr>
        <p:grpSpPr>
          <a:xfrm>
            <a:off x="6136694" y="2808698"/>
            <a:ext cx="491957" cy="456577"/>
            <a:chOff x="5418673" y="2748678"/>
            <a:chExt cx="491957" cy="456577"/>
          </a:xfrm>
        </p:grpSpPr>
        <p:sp>
          <p:nvSpPr>
            <p:cNvPr id="981" name="Google Shape;981;p44"/>
            <p:cNvSpPr/>
            <p:nvPr/>
          </p:nvSpPr>
          <p:spPr>
            <a:xfrm>
              <a:off x="5635644" y="3032860"/>
              <a:ext cx="29951" cy="13678"/>
            </a:xfrm>
            <a:custGeom>
              <a:avLst/>
              <a:gdLst/>
              <a:ahLst/>
              <a:cxnLst/>
              <a:rect l="l" t="t" r="r" b="b"/>
              <a:pathLst>
                <a:path w="127" h="58" extrusionOk="0">
                  <a:moveTo>
                    <a:pt x="97" y="0"/>
                  </a:moveTo>
                  <a:lnTo>
                    <a:pt x="97" y="0"/>
                  </a:lnTo>
                  <a:cubicBezTo>
                    <a:pt x="30" y="0"/>
                    <a:pt x="30" y="0"/>
                    <a:pt x="30" y="0"/>
                  </a:cubicBezTo>
                  <a:cubicBezTo>
                    <a:pt x="15" y="0"/>
                    <a:pt x="0" y="11"/>
                    <a:pt x="0" y="24"/>
                  </a:cubicBezTo>
                  <a:cubicBezTo>
                    <a:pt x="-4" y="43"/>
                    <a:pt x="11" y="58"/>
                    <a:pt x="30" y="58"/>
                  </a:cubicBezTo>
                  <a:cubicBezTo>
                    <a:pt x="93" y="58"/>
                    <a:pt x="93" y="58"/>
                    <a:pt x="93" y="58"/>
                  </a:cubicBezTo>
                  <a:cubicBezTo>
                    <a:pt x="112" y="58"/>
                    <a:pt x="123" y="47"/>
                    <a:pt x="127" y="32"/>
                  </a:cubicBezTo>
                  <a:cubicBezTo>
                    <a:pt x="127" y="14"/>
                    <a:pt x="115" y="0"/>
                    <a:pt x="97"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2" name="Google Shape;982;p44"/>
            <p:cNvSpPr/>
            <p:nvPr/>
          </p:nvSpPr>
          <p:spPr>
            <a:xfrm>
              <a:off x="5532347" y="3120591"/>
              <a:ext cx="53063" cy="53063"/>
            </a:xfrm>
            <a:custGeom>
              <a:avLst/>
              <a:gdLst/>
              <a:ahLst/>
              <a:cxnLst/>
              <a:rect l="l" t="t" r="r" b="b"/>
              <a:pathLst>
                <a:path w="225" h="225" extrusionOk="0">
                  <a:moveTo>
                    <a:pt x="112" y="0"/>
                  </a:moveTo>
                  <a:lnTo>
                    <a:pt x="112" y="0"/>
                  </a:lnTo>
                  <a:cubicBezTo>
                    <a:pt x="49" y="0"/>
                    <a:pt x="0" y="49"/>
                    <a:pt x="0" y="113"/>
                  </a:cubicBezTo>
                  <a:cubicBezTo>
                    <a:pt x="0" y="172"/>
                    <a:pt x="49" y="225"/>
                    <a:pt x="112" y="225"/>
                  </a:cubicBezTo>
                  <a:cubicBezTo>
                    <a:pt x="172" y="225"/>
                    <a:pt x="225" y="172"/>
                    <a:pt x="225" y="113"/>
                  </a:cubicBezTo>
                  <a:cubicBezTo>
                    <a:pt x="225" y="49"/>
                    <a:pt x="172" y="0"/>
                    <a:pt x="112" y="0"/>
                  </a:cubicBezTo>
                  <a:moveTo>
                    <a:pt x="112" y="165"/>
                  </a:moveTo>
                  <a:lnTo>
                    <a:pt x="112" y="165"/>
                  </a:lnTo>
                  <a:cubicBezTo>
                    <a:pt x="82" y="165"/>
                    <a:pt x="60" y="139"/>
                    <a:pt x="60" y="113"/>
                  </a:cubicBezTo>
                  <a:cubicBezTo>
                    <a:pt x="60" y="83"/>
                    <a:pt x="82" y="60"/>
                    <a:pt x="112" y="60"/>
                  </a:cubicBezTo>
                  <a:cubicBezTo>
                    <a:pt x="138" y="60"/>
                    <a:pt x="165" y="83"/>
                    <a:pt x="165" y="113"/>
                  </a:cubicBezTo>
                  <a:cubicBezTo>
                    <a:pt x="165" y="139"/>
                    <a:pt x="138" y="165"/>
                    <a:pt x="112" y="165"/>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3" name="Google Shape;983;p44"/>
            <p:cNvSpPr/>
            <p:nvPr/>
          </p:nvSpPr>
          <p:spPr>
            <a:xfrm>
              <a:off x="5760873" y="3120591"/>
              <a:ext cx="52828" cy="53063"/>
            </a:xfrm>
            <a:custGeom>
              <a:avLst/>
              <a:gdLst/>
              <a:ahLst/>
              <a:cxnLst/>
              <a:rect l="l" t="t" r="r" b="b"/>
              <a:pathLst>
                <a:path w="224" h="225" extrusionOk="0">
                  <a:moveTo>
                    <a:pt x="112" y="0"/>
                  </a:moveTo>
                  <a:lnTo>
                    <a:pt x="112" y="0"/>
                  </a:lnTo>
                  <a:cubicBezTo>
                    <a:pt x="48" y="0"/>
                    <a:pt x="0" y="49"/>
                    <a:pt x="0" y="113"/>
                  </a:cubicBezTo>
                  <a:cubicBezTo>
                    <a:pt x="0" y="172"/>
                    <a:pt x="48" y="225"/>
                    <a:pt x="112" y="225"/>
                  </a:cubicBezTo>
                  <a:cubicBezTo>
                    <a:pt x="172" y="225"/>
                    <a:pt x="224" y="172"/>
                    <a:pt x="224" y="113"/>
                  </a:cubicBezTo>
                  <a:cubicBezTo>
                    <a:pt x="224" y="49"/>
                    <a:pt x="172" y="0"/>
                    <a:pt x="112" y="0"/>
                  </a:cubicBezTo>
                  <a:moveTo>
                    <a:pt x="112" y="165"/>
                  </a:moveTo>
                  <a:lnTo>
                    <a:pt x="112" y="165"/>
                  </a:lnTo>
                  <a:cubicBezTo>
                    <a:pt x="82" y="165"/>
                    <a:pt x="59" y="139"/>
                    <a:pt x="59" y="113"/>
                  </a:cubicBezTo>
                  <a:cubicBezTo>
                    <a:pt x="59" y="83"/>
                    <a:pt x="82" y="60"/>
                    <a:pt x="112" y="60"/>
                  </a:cubicBezTo>
                  <a:cubicBezTo>
                    <a:pt x="138" y="60"/>
                    <a:pt x="161" y="83"/>
                    <a:pt x="161" y="113"/>
                  </a:cubicBezTo>
                  <a:cubicBezTo>
                    <a:pt x="161" y="139"/>
                    <a:pt x="138" y="165"/>
                    <a:pt x="112" y="165"/>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4" name="Google Shape;984;p44"/>
            <p:cNvSpPr/>
            <p:nvPr/>
          </p:nvSpPr>
          <p:spPr>
            <a:xfrm>
              <a:off x="5475274" y="2781459"/>
              <a:ext cx="113674" cy="161311"/>
            </a:xfrm>
            <a:custGeom>
              <a:avLst/>
              <a:gdLst/>
              <a:ahLst/>
              <a:cxnLst/>
              <a:rect l="l" t="t" r="r" b="b"/>
              <a:pathLst>
                <a:path w="482" h="684" extrusionOk="0">
                  <a:moveTo>
                    <a:pt x="317" y="3"/>
                  </a:moveTo>
                  <a:lnTo>
                    <a:pt x="317" y="3"/>
                  </a:lnTo>
                  <a:cubicBezTo>
                    <a:pt x="287" y="-8"/>
                    <a:pt x="265" y="22"/>
                    <a:pt x="246" y="45"/>
                  </a:cubicBezTo>
                  <a:cubicBezTo>
                    <a:pt x="22" y="340"/>
                    <a:pt x="22" y="340"/>
                    <a:pt x="22" y="340"/>
                  </a:cubicBezTo>
                  <a:cubicBezTo>
                    <a:pt x="10" y="355"/>
                    <a:pt x="-8" y="378"/>
                    <a:pt x="3" y="404"/>
                  </a:cubicBezTo>
                  <a:cubicBezTo>
                    <a:pt x="18" y="430"/>
                    <a:pt x="48" y="430"/>
                    <a:pt x="59" y="430"/>
                  </a:cubicBezTo>
                  <a:cubicBezTo>
                    <a:pt x="197" y="430"/>
                    <a:pt x="197" y="430"/>
                    <a:pt x="197" y="430"/>
                  </a:cubicBezTo>
                  <a:cubicBezTo>
                    <a:pt x="149" y="624"/>
                    <a:pt x="149" y="624"/>
                    <a:pt x="149" y="624"/>
                  </a:cubicBezTo>
                  <a:cubicBezTo>
                    <a:pt x="141" y="654"/>
                    <a:pt x="149" y="673"/>
                    <a:pt x="167" y="680"/>
                  </a:cubicBezTo>
                  <a:cubicBezTo>
                    <a:pt x="171" y="684"/>
                    <a:pt x="175" y="684"/>
                    <a:pt x="182" y="684"/>
                  </a:cubicBezTo>
                  <a:cubicBezTo>
                    <a:pt x="205" y="684"/>
                    <a:pt x="227" y="658"/>
                    <a:pt x="235" y="647"/>
                  </a:cubicBezTo>
                  <a:cubicBezTo>
                    <a:pt x="459" y="355"/>
                    <a:pt x="459" y="355"/>
                    <a:pt x="459" y="355"/>
                  </a:cubicBezTo>
                  <a:cubicBezTo>
                    <a:pt x="470" y="340"/>
                    <a:pt x="489" y="314"/>
                    <a:pt x="478" y="291"/>
                  </a:cubicBezTo>
                  <a:cubicBezTo>
                    <a:pt x="467" y="265"/>
                    <a:pt x="436" y="265"/>
                    <a:pt x="422" y="265"/>
                  </a:cubicBezTo>
                  <a:cubicBezTo>
                    <a:pt x="287" y="265"/>
                    <a:pt x="287" y="265"/>
                    <a:pt x="287" y="265"/>
                  </a:cubicBezTo>
                  <a:cubicBezTo>
                    <a:pt x="332" y="71"/>
                    <a:pt x="332" y="71"/>
                    <a:pt x="332" y="71"/>
                  </a:cubicBezTo>
                  <a:cubicBezTo>
                    <a:pt x="336" y="56"/>
                    <a:pt x="347" y="19"/>
                    <a:pt x="317" y="3"/>
                  </a:cubicBezTo>
                  <a:moveTo>
                    <a:pt x="407" y="325"/>
                  </a:moveTo>
                  <a:lnTo>
                    <a:pt x="407" y="325"/>
                  </a:lnTo>
                  <a:cubicBezTo>
                    <a:pt x="227" y="561"/>
                    <a:pt x="227" y="561"/>
                    <a:pt x="227" y="561"/>
                  </a:cubicBezTo>
                  <a:cubicBezTo>
                    <a:pt x="253" y="441"/>
                    <a:pt x="253" y="441"/>
                    <a:pt x="253" y="441"/>
                  </a:cubicBezTo>
                  <a:cubicBezTo>
                    <a:pt x="257" y="430"/>
                    <a:pt x="265" y="407"/>
                    <a:pt x="250" y="385"/>
                  </a:cubicBezTo>
                  <a:cubicBezTo>
                    <a:pt x="235" y="370"/>
                    <a:pt x="212" y="366"/>
                    <a:pt x="197" y="366"/>
                  </a:cubicBezTo>
                  <a:cubicBezTo>
                    <a:pt x="74" y="366"/>
                    <a:pt x="74" y="366"/>
                    <a:pt x="74" y="366"/>
                  </a:cubicBezTo>
                  <a:cubicBezTo>
                    <a:pt x="257" y="131"/>
                    <a:pt x="257" y="131"/>
                    <a:pt x="257" y="131"/>
                  </a:cubicBezTo>
                  <a:cubicBezTo>
                    <a:pt x="224" y="258"/>
                    <a:pt x="224" y="258"/>
                    <a:pt x="224" y="258"/>
                  </a:cubicBezTo>
                  <a:cubicBezTo>
                    <a:pt x="220" y="269"/>
                    <a:pt x="216" y="291"/>
                    <a:pt x="231" y="306"/>
                  </a:cubicBezTo>
                  <a:cubicBezTo>
                    <a:pt x="242" y="325"/>
                    <a:pt x="265" y="325"/>
                    <a:pt x="276" y="325"/>
                  </a:cubicBezTo>
                  <a:cubicBezTo>
                    <a:pt x="407" y="325"/>
                    <a:pt x="407" y="325"/>
                    <a:pt x="407" y="32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5" name="Google Shape;985;p44"/>
            <p:cNvSpPr/>
            <p:nvPr/>
          </p:nvSpPr>
          <p:spPr>
            <a:xfrm>
              <a:off x="5418673" y="2748678"/>
              <a:ext cx="491957" cy="456577"/>
            </a:xfrm>
            <a:custGeom>
              <a:avLst/>
              <a:gdLst/>
              <a:ahLst/>
              <a:cxnLst/>
              <a:rect l="l" t="t" r="r" b="b"/>
              <a:pathLst>
                <a:path w="2086" h="1936" extrusionOk="0">
                  <a:moveTo>
                    <a:pt x="2019" y="1574"/>
                  </a:moveTo>
                  <a:lnTo>
                    <a:pt x="2019" y="1574"/>
                  </a:lnTo>
                  <a:lnTo>
                    <a:pt x="2019" y="1574"/>
                  </a:lnTo>
                  <a:cubicBezTo>
                    <a:pt x="2019" y="1480"/>
                    <a:pt x="2019" y="1480"/>
                    <a:pt x="2019" y="1480"/>
                  </a:cubicBezTo>
                  <a:cubicBezTo>
                    <a:pt x="2019" y="1248"/>
                    <a:pt x="1929" y="1201"/>
                    <a:pt x="1791" y="1122"/>
                  </a:cubicBezTo>
                  <a:cubicBezTo>
                    <a:pt x="1780" y="1118"/>
                    <a:pt x="1772" y="1115"/>
                    <a:pt x="1761" y="1107"/>
                  </a:cubicBezTo>
                  <a:cubicBezTo>
                    <a:pt x="1716" y="1085"/>
                    <a:pt x="1716" y="1085"/>
                    <a:pt x="1682" y="1047"/>
                  </a:cubicBezTo>
                  <a:cubicBezTo>
                    <a:pt x="1338" y="688"/>
                    <a:pt x="1338" y="688"/>
                    <a:pt x="1338" y="688"/>
                  </a:cubicBezTo>
                  <a:cubicBezTo>
                    <a:pt x="1286" y="636"/>
                    <a:pt x="1260" y="617"/>
                    <a:pt x="1166" y="617"/>
                  </a:cubicBezTo>
                  <a:cubicBezTo>
                    <a:pt x="942" y="617"/>
                    <a:pt x="942" y="617"/>
                    <a:pt x="942" y="617"/>
                  </a:cubicBezTo>
                  <a:cubicBezTo>
                    <a:pt x="942" y="617"/>
                    <a:pt x="961" y="528"/>
                    <a:pt x="961" y="483"/>
                  </a:cubicBezTo>
                  <a:cubicBezTo>
                    <a:pt x="961" y="352"/>
                    <a:pt x="912" y="232"/>
                    <a:pt x="823" y="142"/>
                  </a:cubicBezTo>
                  <a:cubicBezTo>
                    <a:pt x="729" y="53"/>
                    <a:pt x="609" y="0"/>
                    <a:pt x="482" y="0"/>
                  </a:cubicBezTo>
                  <a:cubicBezTo>
                    <a:pt x="478" y="0"/>
                    <a:pt x="478" y="0"/>
                    <a:pt x="475" y="0"/>
                  </a:cubicBezTo>
                  <a:cubicBezTo>
                    <a:pt x="389" y="0"/>
                    <a:pt x="306" y="23"/>
                    <a:pt x="235" y="68"/>
                  </a:cubicBezTo>
                  <a:cubicBezTo>
                    <a:pt x="221" y="75"/>
                    <a:pt x="213" y="94"/>
                    <a:pt x="224" y="109"/>
                  </a:cubicBezTo>
                  <a:cubicBezTo>
                    <a:pt x="232" y="124"/>
                    <a:pt x="250" y="128"/>
                    <a:pt x="265" y="120"/>
                  </a:cubicBezTo>
                  <a:cubicBezTo>
                    <a:pt x="329" y="83"/>
                    <a:pt x="404" y="60"/>
                    <a:pt x="482" y="60"/>
                  </a:cubicBezTo>
                  <a:cubicBezTo>
                    <a:pt x="718" y="64"/>
                    <a:pt x="901" y="247"/>
                    <a:pt x="901" y="483"/>
                  </a:cubicBezTo>
                  <a:cubicBezTo>
                    <a:pt x="901" y="715"/>
                    <a:pt x="714" y="902"/>
                    <a:pt x="482" y="902"/>
                  </a:cubicBezTo>
                  <a:cubicBezTo>
                    <a:pt x="433" y="902"/>
                    <a:pt x="385" y="894"/>
                    <a:pt x="340" y="879"/>
                  </a:cubicBezTo>
                  <a:cubicBezTo>
                    <a:pt x="336" y="875"/>
                    <a:pt x="333" y="875"/>
                    <a:pt x="329" y="875"/>
                  </a:cubicBezTo>
                  <a:cubicBezTo>
                    <a:pt x="280" y="853"/>
                    <a:pt x="232" y="827"/>
                    <a:pt x="194" y="789"/>
                  </a:cubicBezTo>
                  <a:cubicBezTo>
                    <a:pt x="190" y="782"/>
                    <a:pt x="187" y="778"/>
                    <a:pt x="179" y="778"/>
                  </a:cubicBezTo>
                  <a:cubicBezTo>
                    <a:pt x="108" y="700"/>
                    <a:pt x="63" y="599"/>
                    <a:pt x="60" y="483"/>
                  </a:cubicBezTo>
                  <a:cubicBezTo>
                    <a:pt x="60" y="378"/>
                    <a:pt x="97" y="281"/>
                    <a:pt x="164" y="202"/>
                  </a:cubicBezTo>
                  <a:cubicBezTo>
                    <a:pt x="176" y="191"/>
                    <a:pt x="176" y="169"/>
                    <a:pt x="161" y="158"/>
                  </a:cubicBezTo>
                  <a:cubicBezTo>
                    <a:pt x="150" y="150"/>
                    <a:pt x="130" y="150"/>
                    <a:pt x="119" y="161"/>
                  </a:cubicBezTo>
                  <a:cubicBezTo>
                    <a:pt x="41" y="251"/>
                    <a:pt x="0" y="363"/>
                    <a:pt x="0" y="483"/>
                  </a:cubicBezTo>
                  <a:cubicBezTo>
                    <a:pt x="0" y="610"/>
                    <a:pt x="48" y="726"/>
                    <a:pt x="138" y="816"/>
                  </a:cubicBezTo>
                  <a:cubicBezTo>
                    <a:pt x="138" y="1570"/>
                    <a:pt x="138" y="1570"/>
                    <a:pt x="138" y="1570"/>
                  </a:cubicBezTo>
                  <a:cubicBezTo>
                    <a:pt x="101" y="1570"/>
                    <a:pt x="74" y="1633"/>
                    <a:pt x="74" y="1633"/>
                  </a:cubicBezTo>
                  <a:cubicBezTo>
                    <a:pt x="74" y="1719"/>
                    <a:pt x="74" y="1719"/>
                    <a:pt x="74" y="1719"/>
                  </a:cubicBezTo>
                  <a:cubicBezTo>
                    <a:pt x="74" y="1757"/>
                    <a:pt x="101" y="1783"/>
                    <a:pt x="138" y="1783"/>
                  </a:cubicBezTo>
                  <a:cubicBezTo>
                    <a:pt x="366" y="1783"/>
                    <a:pt x="366" y="1783"/>
                    <a:pt x="366" y="1783"/>
                  </a:cubicBezTo>
                  <a:cubicBezTo>
                    <a:pt x="404" y="1873"/>
                    <a:pt x="490" y="1936"/>
                    <a:pt x="594" y="1936"/>
                  </a:cubicBezTo>
                  <a:cubicBezTo>
                    <a:pt x="695" y="1936"/>
                    <a:pt x="785" y="1873"/>
                    <a:pt x="823" y="1783"/>
                  </a:cubicBezTo>
                  <a:cubicBezTo>
                    <a:pt x="1335" y="1783"/>
                    <a:pt x="1335" y="1783"/>
                    <a:pt x="1335" y="1783"/>
                  </a:cubicBezTo>
                  <a:cubicBezTo>
                    <a:pt x="1372" y="1873"/>
                    <a:pt x="1458" y="1936"/>
                    <a:pt x="1563" y="1936"/>
                  </a:cubicBezTo>
                  <a:cubicBezTo>
                    <a:pt x="1664" y="1936"/>
                    <a:pt x="1753" y="1873"/>
                    <a:pt x="1791" y="1783"/>
                  </a:cubicBezTo>
                  <a:cubicBezTo>
                    <a:pt x="2019" y="1783"/>
                    <a:pt x="2019" y="1783"/>
                    <a:pt x="2019" y="1783"/>
                  </a:cubicBezTo>
                  <a:cubicBezTo>
                    <a:pt x="2056" y="1783"/>
                    <a:pt x="2086" y="1757"/>
                    <a:pt x="2086" y="1719"/>
                  </a:cubicBezTo>
                  <a:cubicBezTo>
                    <a:pt x="2086" y="1637"/>
                    <a:pt x="2086" y="1637"/>
                    <a:pt x="2086" y="1637"/>
                  </a:cubicBezTo>
                  <a:cubicBezTo>
                    <a:pt x="2086" y="1600"/>
                    <a:pt x="2056" y="1574"/>
                    <a:pt x="2019" y="1574"/>
                  </a:cubicBezTo>
                  <a:moveTo>
                    <a:pt x="1956" y="1413"/>
                  </a:moveTo>
                  <a:lnTo>
                    <a:pt x="1956" y="1413"/>
                  </a:lnTo>
                  <a:cubicBezTo>
                    <a:pt x="1888" y="1413"/>
                    <a:pt x="1888" y="1413"/>
                    <a:pt x="1888" y="1413"/>
                  </a:cubicBezTo>
                  <a:cubicBezTo>
                    <a:pt x="1855" y="1413"/>
                    <a:pt x="1817" y="1387"/>
                    <a:pt x="1817" y="1364"/>
                  </a:cubicBezTo>
                  <a:cubicBezTo>
                    <a:pt x="1817" y="1327"/>
                    <a:pt x="1817" y="1327"/>
                    <a:pt x="1817" y="1327"/>
                  </a:cubicBezTo>
                  <a:cubicBezTo>
                    <a:pt x="1937" y="1327"/>
                    <a:pt x="1937" y="1327"/>
                    <a:pt x="1937" y="1327"/>
                  </a:cubicBezTo>
                  <a:cubicBezTo>
                    <a:pt x="1944" y="1353"/>
                    <a:pt x="1952" y="1379"/>
                    <a:pt x="1956" y="1413"/>
                  </a:cubicBezTo>
                  <a:moveTo>
                    <a:pt x="1137" y="808"/>
                  </a:moveTo>
                  <a:lnTo>
                    <a:pt x="1137" y="808"/>
                  </a:lnTo>
                  <a:cubicBezTo>
                    <a:pt x="1151" y="808"/>
                    <a:pt x="1166" y="808"/>
                    <a:pt x="1174" y="812"/>
                  </a:cubicBezTo>
                  <a:cubicBezTo>
                    <a:pt x="1178" y="812"/>
                    <a:pt x="1185" y="819"/>
                    <a:pt x="1193" y="831"/>
                  </a:cubicBezTo>
                  <a:cubicBezTo>
                    <a:pt x="1380" y="1044"/>
                    <a:pt x="1380" y="1044"/>
                    <a:pt x="1380" y="1044"/>
                  </a:cubicBezTo>
                  <a:cubicBezTo>
                    <a:pt x="894" y="1044"/>
                    <a:pt x="894" y="1044"/>
                    <a:pt x="894" y="1044"/>
                  </a:cubicBezTo>
                  <a:cubicBezTo>
                    <a:pt x="894" y="808"/>
                    <a:pt x="894" y="808"/>
                    <a:pt x="894" y="808"/>
                  </a:cubicBezTo>
                  <a:lnTo>
                    <a:pt x="1137" y="808"/>
                  </a:lnTo>
                  <a:moveTo>
                    <a:pt x="830" y="808"/>
                  </a:moveTo>
                  <a:lnTo>
                    <a:pt x="830" y="808"/>
                  </a:lnTo>
                  <a:cubicBezTo>
                    <a:pt x="830" y="1044"/>
                    <a:pt x="830" y="1044"/>
                    <a:pt x="830" y="1044"/>
                  </a:cubicBezTo>
                  <a:cubicBezTo>
                    <a:pt x="355" y="1044"/>
                    <a:pt x="355" y="1044"/>
                    <a:pt x="355" y="1044"/>
                  </a:cubicBezTo>
                  <a:cubicBezTo>
                    <a:pt x="355" y="947"/>
                    <a:pt x="355" y="947"/>
                    <a:pt x="355" y="947"/>
                  </a:cubicBezTo>
                  <a:cubicBezTo>
                    <a:pt x="396" y="958"/>
                    <a:pt x="437" y="961"/>
                    <a:pt x="478" y="961"/>
                  </a:cubicBezTo>
                  <a:cubicBezTo>
                    <a:pt x="617" y="961"/>
                    <a:pt x="744" y="902"/>
                    <a:pt x="830" y="808"/>
                  </a:cubicBezTo>
                  <a:moveTo>
                    <a:pt x="194" y="1219"/>
                  </a:moveTo>
                  <a:lnTo>
                    <a:pt x="194" y="1219"/>
                  </a:lnTo>
                  <a:cubicBezTo>
                    <a:pt x="306" y="1219"/>
                    <a:pt x="306" y="1219"/>
                    <a:pt x="306" y="1219"/>
                  </a:cubicBezTo>
                  <a:cubicBezTo>
                    <a:pt x="336" y="1219"/>
                    <a:pt x="359" y="1241"/>
                    <a:pt x="359" y="1271"/>
                  </a:cubicBezTo>
                  <a:cubicBezTo>
                    <a:pt x="359" y="1297"/>
                    <a:pt x="333" y="1319"/>
                    <a:pt x="306" y="1319"/>
                  </a:cubicBezTo>
                  <a:cubicBezTo>
                    <a:pt x="194" y="1319"/>
                    <a:pt x="194" y="1319"/>
                    <a:pt x="194" y="1319"/>
                  </a:cubicBezTo>
                  <a:lnTo>
                    <a:pt x="194" y="1219"/>
                  </a:lnTo>
                  <a:moveTo>
                    <a:pt x="134" y="1719"/>
                  </a:moveTo>
                  <a:lnTo>
                    <a:pt x="134" y="1719"/>
                  </a:lnTo>
                  <a:cubicBezTo>
                    <a:pt x="134" y="1637"/>
                    <a:pt x="134" y="1637"/>
                    <a:pt x="134" y="1637"/>
                  </a:cubicBezTo>
                  <a:cubicBezTo>
                    <a:pt x="134" y="1633"/>
                    <a:pt x="134" y="1633"/>
                    <a:pt x="138" y="1633"/>
                  </a:cubicBezTo>
                  <a:cubicBezTo>
                    <a:pt x="351" y="1633"/>
                    <a:pt x="351" y="1633"/>
                    <a:pt x="351" y="1633"/>
                  </a:cubicBezTo>
                  <a:cubicBezTo>
                    <a:pt x="348" y="1652"/>
                    <a:pt x="348" y="1671"/>
                    <a:pt x="348" y="1690"/>
                  </a:cubicBezTo>
                  <a:cubicBezTo>
                    <a:pt x="348" y="1701"/>
                    <a:pt x="348" y="1712"/>
                    <a:pt x="348" y="1723"/>
                  </a:cubicBezTo>
                  <a:cubicBezTo>
                    <a:pt x="138" y="1723"/>
                    <a:pt x="138" y="1723"/>
                    <a:pt x="138" y="1723"/>
                  </a:cubicBezTo>
                  <a:cubicBezTo>
                    <a:pt x="134" y="1723"/>
                    <a:pt x="134" y="1723"/>
                    <a:pt x="134" y="1719"/>
                  </a:cubicBezTo>
                  <a:moveTo>
                    <a:pt x="594" y="1873"/>
                  </a:moveTo>
                  <a:lnTo>
                    <a:pt x="594" y="1873"/>
                  </a:lnTo>
                  <a:cubicBezTo>
                    <a:pt x="493" y="1873"/>
                    <a:pt x="407" y="1791"/>
                    <a:pt x="407" y="1690"/>
                  </a:cubicBezTo>
                  <a:cubicBezTo>
                    <a:pt x="407" y="1585"/>
                    <a:pt x="493" y="1503"/>
                    <a:pt x="594" y="1503"/>
                  </a:cubicBezTo>
                  <a:cubicBezTo>
                    <a:pt x="695" y="1503"/>
                    <a:pt x="781" y="1585"/>
                    <a:pt x="781" y="1690"/>
                  </a:cubicBezTo>
                  <a:cubicBezTo>
                    <a:pt x="781" y="1791"/>
                    <a:pt x="695" y="1873"/>
                    <a:pt x="594" y="1873"/>
                  </a:cubicBezTo>
                  <a:moveTo>
                    <a:pt x="841" y="1723"/>
                  </a:moveTo>
                  <a:lnTo>
                    <a:pt x="841" y="1723"/>
                  </a:lnTo>
                  <a:cubicBezTo>
                    <a:pt x="841" y="1712"/>
                    <a:pt x="841" y="1701"/>
                    <a:pt x="841" y="1690"/>
                  </a:cubicBezTo>
                  <a:cubicBezTo>
                    <a:pt x="841" y="1671"/>
                    <a:pt x="841" y="1652"/>
                    <a:pt x="837" y="1633"/>
                  </a:cubicBezTo>
                  <a:cubicBezTo>
                    <a:pt x="998" y="1633"/>
                    <a:pt x="998" y="1633"/>
                    <a:pt x="998" y="1633"/>
                  </a:cubicBezTo>
                  <a:cubicBezTo>
                    <a:pt x="1013" y="1633"/>
                    <a:pt x="1028" y="1622"/>
                    <a:pt x="1028" y="1607"/>
                  </a:cubicBezTo>
                  <a:cubicBezTo>
                    <a:pt x="1032" y="1588"/>
                    <a:pt x="1017" y="1574"/>
                    <a:pt x="998" y="1574"/>
                  </a:cubicBezTo>
                  <a:cubicBezTo>
                    <a:pt x="808" y="1574"/>
                    <a:pt x="808" y="1574"/>
                    <a:pt x="808" y="1574"/>
                  </a:cubicBezTo>
                  <a:cubicBezTo>
                    <a:pt x="766" y="1495"/>
                    <a:pt x="684" y="1443"/>
                    <a:pt x="591" y="1443"/>
                  </a:cubicBezTo>
                  <a:cubicBezTo>
                    <a:pt x="501" y="1443"/>
                    <a:pt x="419" y="1495"/>
                    <a:pt x="377" y="1574"/>
                  </a:cubicBezTo>
                  <a:cubicBezTo>
                    <a:pt x="194" y="1574"/>
                    <a:pt x="194" y="1574"/>
                    <a:pt x="194" y="1574"/>
                  </a:cubicBezTo>
                  <a:cubicBezTo>
                    <a:pt x="194" y="1379"/>
                    <a:pt x="194" y="1379"/>
                    <a:pt x="194" y="1379"/>
                  </a:cubicBezTo>
                  <a:cubicBezTo>
                    <a:pt x="306" y="1379"/>
                    <a:pt x="306" y="1379"/>
                    <a:pt x="306" y="1379"/>
                  </a:cubicBezTo>
                  <a:cubicBezTo>
                    <a:pt x="366" y="1379"/>
                    <a:pt x="419" y="1334"/>
                    <a:pt x="419" y="1271"/>
                  </a:cubicBezTo>
                  <a:cubicBezTo>
                    <a:pt x="422" y="1208"/>
                    <a:pt x="370" y="1160"/>
                    <a:pt x="306" y="1160"/>
                  </a:cubicBezTo>
                  <a:cubicBezTo>
                    <a:pt x="194" y="1160"/>
                    <a:pt x="194" y="1160"/>
                    <a:pt x="194" y="1160"/>
                  </a:cubicBezTo>
                  <a:cubicBezTo>
                    <a:pt x="194" y="872"/>
                    <a:pt x="194" y="872"/>
                    <a:pt x="194" y="872"/>
                  </a:cubicBezTo>
                  <a:cubicBezTo>
                    <a:pt x="224" y="894"/>
                    <a:pt x="258" y="913"/>
                    <a:pt x="291" y="928"/>
                  </a:cubicBezTo>
                  <a:cubicBezTo>
                    <a:pt x="291" y="1055"/>
                    <a:pt x="291" y="1055"/>
                    <a:pt x="291" y="1055"/>
                  </a:cubicBezTo>
                  <a:cubicBezTo>
                    <a:pt x="291" y="1081"/>
                    <a:pt x="318" y="1103"/>
                    <a:pt x="344" y="1103"/>
                  </a:cubicBezTo>
                  <a:cubicBezTo>
                    <a:pt x="1391" y="1103"/>
                    <a:pt x="1391" y="1103"/>
                    <a:pt x="1391" y="1103"/>
                  </a:cubicBezTo>
                  <a:cubicBezTo>
                    <a:pt x="1406" y="1103"/>
                    <a:pt x="1439" y="1103"/>
                    <a:pt x="1454" y="1077"/>
                  </a:cubicBezTo>
                  <a:cubicBezTo>
                    <a:pt x="1458" y="1066"/>
                    <a:pt x="1462" y="1047"/>
                    <a:pt x="1439" y="1029"/>
                  </a:cubicBezTo>
                  <a:cubicBezTo>
                    <a:pt x="1234" y="789"/>
                    <a:pt x="1234" y="789"/>
                    <a:pt x="1234" y="789"/>
                  </a:cubicBezTo>
                  <a:cubicBezTo>
                    <a:pt x="1200" y="752"/>
                    <a:pt x="1189" y="748"/>
                    <a:pt x="1133" y="748"/>
                  </a:cubicBezTo>
                  <a:cubicBezTo>
                    <a:pt x="882" y="748"/>
                    <a:pt x="882" y="748"/>
                    <a:pt x="882" y="748"/>
                  </a:cubicBezTo>
                  <a:cubicBezTo>
                    <a:pt x="897" y="726"/>
                    <a:pt x="908" y="700"/>
                    <a:pt x="920" y="677"/>
                  </a:cubicBezTo>
                  <a:cubicBezTo>
                    <a:pt x="1166" y="677"/>
                    <a:pt x="1166" y="677"/>
                    <a:pt x="1166" y="677"/>
                  </a:cubicBezTo>
                  <a:cubicBezTo>
                    <a:pt x="1238" y="677"/>
                    <a:pt x="1249" y="688"/>
                    <a:pt x="1294" y="733"/>
                  </a:cubicBezTo>
                  <a:cubicBezTo>
                    <a:pt x="1637" y="1089"/>
                    <a:pt x="1637" y="1089"/>
                    <a:pt x="1637" y="1089"/>
                  </a:cubicBezTo>
                  <a:cubicBezTo>
                    <a:pt x="1675" y="1130"/>
                    <a:pt x="1679" y="1134"/>
                    <a:pt x="1731" y="1163"/>
                  </a:cubicBezTo>
                  <a:cubicBezTo>
                    <a:pt x="1739" y="1167"/>
                    <a:pt x="1750" y="1171"/>
                    <a:pt x="1761" y="1178"/>
                  </a:cubicBezTo>
                  <a:cubicBezTo>
                    <a:pt x="1817" y="1208"/>
                    <a:pt x="1862" y="1233"/>
                    <a:pt x="1896" y="1267"/>
                  </a:cubicBezTo>
                  <a:cubicBezTo>
                    <a:pt x="1810" y="1267"/>
                    <a:pt x="1810" y="1267"/>
                    <a:pt x="1810" y="1267"/>
                  </a:cubicBezTo>
                  <a:cubicBezTo>
                    <a:pt x="1780" y="1267"/>
                    <a:pt x="1757" y="1293"/>
                    <a:pt x="1757" y="1323"/>
                  </a:cubicBezTo>
                  <a:cubicBezTo>
                    <a:pt x="1757" y="1364"/>
                    <a:pt x="1757" y="1364"/>
                    <a:pt x="1757" y="1364"/>
                  </a:cubicBezTo>
                  <a:cubicBezTo>
                    <a:pt x="1757" y="1424"/>
                    <a:pt x="1828" y="1476"/>
                    <a:pt x="1888" y="1476"/>
                  </a:cubicBezTo>
                  <a:cubicBezTo>
                    <a:pt x="1959" y="1476"/>
                    <a:pt x="1959" y="1476"/>
                    <a:pt x="1959" y="1476"/>
                  </a:cubicBezTo>
                  <a:lnTo>
                    <a:pt x="1959" y="1476"/>
                  </a:lnTo>
                  <a:cubicBezTo>
                    <a:pt x="1959" y="1574"/>
                    <a:pt x="1959" y="1574"/>
                    <a:pt x="1959" y="1574"/>
                  </a:cubicBezTo>
                  <a:cubicBezTo>
                    <a:pt x="1780" y="1574"/>
                    <a:pt x="1780" y="1574"/>
                    <a:pt x="1780" y="1574"/>
                  </a:cubicBezTo>
                  <a:cubicBezTo>
                    <a:pt x="1739" y="1495"/>
                    <a:pt x="1656" y="1443"/>
                    <a:pt x="1563" y="1443"/>
                  </a:cubicBezTo>
                  <a:cubicBezTo>
                    <a:pt x="1469" y="1443"/>
                    <a:pt x="1391" y="1495"/>
                    <a:pt x="1346" y="1574"/>
                  </a:cubicBezTo>
                  <a:cubicBezTo>
                    <a:pt x="1144" y="1574"/>
                    <a:pt x="1144" y="1574"/>
                    <a:pt x="1144" y="1574"/>
                  </a:cubicBezTo>
                  <a:cubicBezTo>
                    <a:pt x="1129" y="1574"/>
                    <a:pt x="1114" y="1585"/>
                    <a:pt x="1114" y="1600"/>
                  </a:cubicBezTo>
                  <a:cubicBezTo>
                    <a:pt x="1110" y="1619"/>
                    <a:pt x="1125" y="1633"/>
                    <a:pt x="1144" y="1633"/>
                  </a:cubicBezTo>
                  <a:cubicBezTo>
                    <a:pt x="1320" y="1633"/>
                    <a:pt x="1320" y="1633"/>
                    <a:pt x="1320" y="1633"/>
                  </a:cubicBezTo>
                  <a:cubicBezTo>
                    <a:pt x="1316" y="1652"/>
                    <a:pt x="1312" y="1671"/>
                    <a:pt x="1312" y="1690"/>
                  </a:cubicBezTo>
                  <a:cubicBezTo>
                    <a:pt x="1312" y="1701"/>
                    <a:pt x="1316" y="1712"/>
                    <a:pt x="1316" y="1723"/>
                  </a:cubicBezTo>
                  <a:lnTo>
                    <a:pt x="841" y="1723"/>
                  </a:lnTo>
                  <a:moveTo>
                    <a:pt x="1563" y="1873"/>
                  </a:moveTo>
                  <a:lnTo>
                    <a:pt x="1563" y="1873"/>
                  </a:lnTo>
                  <a:cubicBezTo>
                    <a:pt x="1458" y="1873"/>
                    <a:pt x="1376" y="1791"/>
                    <a:pt x="1376" y="1690"/>
                  </a:cubicBezTo>
                  <a:cubicBezTo>
                    <a:pt x="1376" y="1585"/>
                    <a:pt x="1458" y="1503"/>
                    <a:pt x="1563" y="1503"/>
                  </a:cubicBezTo>
                  <a:cubicBezTo>
                    <a:pt x="1664" y="1503"/>
                    <a:pt x="1746" y="1585"/>
                    <a:pt x="1746" y="1690"/>
                  </a:cubicBezTo>
                  <a:cubicBezTo>
                    <a:pt x="1746" y="1708"/>
                    <a:pt x="1746" y="1727"/>
                    <a:pt x="1739" y="1742"/>
                  </a:cubicBezTo>
                  <a:lnTo>
                    <a:pt x="1739" y="1746"/>
                  </a:lnTo>
                  <a:cubicBezTo>
                    <a:pt x="1716" y="1820"/>
                    <a:pt x="1645" y="1873"/>
                    <a:pt x="1563" y="1873"/>
                  </a:cubicBezTo>
                  <a:moveTo>
                    <a:pt x="2023" y="1719"/>
                  </a:moveTo>
                  <a:lnTo>
                    <a:pt x="2023" y="1719"/>
                  </a:lnTo>
                  <a:cubicBezTo>
                    <a:pt x="2023" y="1723"/>
                    <a:pt x="2023" y="1723"/>
                    <a:pt x="2019" y="1723"/>
                  </a:cubicBezTo>
                  <a:cubicBezTo>
                    <a:pt x="1806" y="1723"/>
                    <a:pt x="1806" y="1723"/>
                    <a:pt x="1806" y="1723"/>
                  </a:cubicBezTo>
                  <a:cubicBezTo>
                    <a:pt x="1810" y="1712"/>
                    <a:pt x="1810" y="1701"/>
                    <a:pt x="1810" y="1690"/>
                  </a:cubicBezTo>
                  <a:cubicBezTo>
                    <a:pt x="1810" y="1671"/>
                    <a:pt x="1806" y="1652"/>
                    <a:pt x="1802" y="1633"/>
                  </a:cubicBezTo>
                  <a:cubicBezTo>
                    <a:pt x="2019" y="1633"/>
                    <a:pt x="2019" y="1633"/>
                    <a:pt x="2019" y="1633"/>
                  </a:cubicBezTo>
                  <a:cubicBezTo>
                    <a:pt x="2023" y="1633"/>
                    <a:pt x="2023" y="1633"/>
                    <a:pt x="2023" y="1637"/>
                  </a:cubicBezTo>
                  <a:cubicBezTo>
                    <a:pt x="2023" y="1719"/>
                    <a:pt x="2023" y="1719"/>
                    <a:pt x="2023" y="171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86" name="Google Shape;986;p44"/>
          <p:cNvGrpSpPr/>
          <p:nvPr/>
        </p:nvGrpSpPr>
        <p:grpSpPr>
          <a:xfrm>
            <a:off x="6937562" y="2791246"/>
            <a:ext cx="337248" cy="491480"/>
            <a:chOff x="6046944" y="2731462"/>
            <a:chExt cx="337248" cy="491480"/>
          </a:xfrm>
        </p:grpSpPr>
        <p:sp>
          <p:nvSpPr>
            <p:cNvPr id="987" name="Google Shape;987;p44"/>
            <p:cNvSpPr/>
            <p:nvPr/>
          </p:nvSpPr>
          <p:spPr>
            <a:xfrm>
              <a:off x="6304007" y="3091583"/>
              <a:ext cx="15094" cy="61789"/>
            </a:xfrm>
            <a:custGeom>
              <a:avLst/>
              <a:gdLst/>
              <a:ahLst/>
              <a:cxnLst/>
              <a:rect l="l" t="t" r="r" b="b"/>
              <a:pathLst>
                <a:path w="64" h="262" extrusionOk="0">
                  <a:moveTo>
                    <a:pt x="0" y="34"/>
                  </a:moveTo>
                  <a:lnTo>
                    <a:pt x="0" y="34"/>
                  </a:lnTo>
                  <a:cubicBezTo>
                    <a:pt x="0" y="228"/>
                    <a:pt x="0" y="228"/>
                    <a:pt x="0" y="228"/>
                  </a:cubicBezTo>
                  <a:cubicBezTo>
                    <a:pt x="0" y="243"/>
                    <a:pt x="11" y="258"/>
                    <a:pt x="26" y="262"/>
                  </a:cubicBezTo>
                  <a:cubicBezTo>
                    <a:pt x="45" y="262"/>
                    <a:pt x="64" y="247"/>
                    <a:pt x="64" y="232"/>
                  </a:cubicBezTo>
                  <a:cubicBezTo>
                    <a:pt x="64" y="30"/>
                    <a:pt x="64" y="30"/>
                    <a:pt x="64" y="30"/>
                  </a:cubicBezTo>
                  <a:cubicBezTo>
                    <a:pt x="64" y="15"/>
                    <a:pt x="45" y="0"/>
                    <a:pt x="26" y="0"/>
                  </a:cubicBezTo>
                  <a:cubicBezTo>
                    <a:pt x="11" y="4"/>
                    <a:pt x="0" y="19"/>
                    <a:pt x="0" y="3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8" name="Google Shape;988;p44"/>
            <p:cNvSpPr/>
            <p:nvPr/>
          </p:nvSpPr>
          <p:spPr>
            <a:xfrm>
              <a:off x="6339383" y="3091583"/>
              <a:ext cx="14150" cy="61789"/>
            </a:xfrm>
            <a:custGeom>
              <a:avLst/>
              <a:gdLst/>
              <a:ahLst/>
              <a:cxnLst/>
              <a:rect l="l" t="t" r="r" b="b"/>
              <a:pathLst>
                <a:path w="60" h="262" extrusionOk="0">
                  <a:moveTo>
                    <a:pt x="0" y="34"/>
                  </a:moveTo>
                  <a:lnTo>
                    <a:pt x="0" y="34"/>
                  </a:lnTo>
                  <a:cubicBezTo>
                    <a:pt x="0" y="228"/>
                    <a:pt x="0" y="228"/>
                    <a:pt x="0" y="228"/>
                  </a:cubicBezTo>
                  <a:cubicBezTo>
                    <a:pt x="0" y="243"/>
                    <a:pt x="11" y="258"/>
                    <a:pt x="26" y="262"/>
                  </a:cubicBezTo>
                  <a:cubicBezTo>
                    <a:pt x="45" y="262"/>
                    <a:pt x="60" y="247"/>
                    <a:pt x="60" y="232"/>
                  </a:cubicBezTo>
                  <a:cubicBezTo>
                    <a:pt x="60" y="30"/>
                    <a:pt x="60" y="30"/>
                    <a:pt x="60" y="30"/>
                  </a:cubicBezTo>
                  <a:cubicBezTo>
                    <a:pt x="60" y="15"/>
                    <a:pt x="45" y="0"/>
                    <a:pt x="26" y="0"/>
                  </a:cubicBezTo>
                  <a:cubicBezTo>
                    <a:pt x="11" y="4"/>
                    <a:pt x="0" y="19"/>
                    <a:pt x="0" y="3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89" name="Google Shape;989;p44"/>
            <p:cNvSpPr/>
            <p:nvPr/>
          </p:nvSpPr>
          <p:spPr>
            <a:xfrm>
              <a:off x="6272169" y="2731933"/>
              <a:ext cx="112023" cy="491008"/>
            </a:xfrm>
            <a:custGeom>
              <a:avLst/>
              <a:gdLst/>
              <a:ahLst/>
              <a:cxnLst/>
              <a:rect l="l" t="t" r="r" b="b"/>
              <a:pathLst>
                <a:path w="475" h="2082" extrusionOk="0">
                  <a:moveTo>
                    <a:pt x="475" y="1424"/>
                  </a:moveTo>
                  <a:lnTo>
                    <a:pt x="475" y="1424"/>
                  </a:lnTo>
                  <a:cubicBezTo>
                    <a:pt x="472" y="1379"/>
                    <a:pt x="457" y="1349"/>
                    <a:pt x="442" y="1323"/>
                  </a:cubicBezTo>
                  <a:cubicBezTo>
                    <a:pt x="430" y="1300"/>
                    <a:pt x="419" y="1283"/>
                    <a:pt x="419" y="1253"/>
                  </a:cubicBezTo>
                  <a:cubicBezTo>
                    <a:pt x="419" y="1238"/>
                    <a:pt x="419" y="1223"/>
                    <a:pt x="427" y="1212"/>
                  </a:cubicBezTo>
                  <a:cubicBezTo>
                    <a:pt x="453" y="1201"/>
                    <a:pt x="475" y="1174"/>
                    <a:pt x="475" y="1145"/>
                  </a:cubicBezTo>
                  <a:cubicBezTo>
                    <a:pt x="475" y="1066"/>
                    <a:pt x="475" y="1066"/>
                    <a:pt x="475" y="1066"/>
                  </a:cubicBezTo>
                  <a:cubicBezTo>
                    <a:pt x="475" y="1025"/>
                    <a:pt x="442" y="995"/>
                    <a:pt x="404" y="995"/>
                  </a:cubicBezTo>
                  <a:cubicBezTo>
                    <a:pt x="352" y="995"/>
                    <a:pt x="352" y="995"/>
                    <a:pt x="352" y="995"/>
                  </a:cubicBezTo>
                  <a:cubicBezTo>
                    <a:pt x="352" y="378"/>
                    <a:pt x="352" y="378"/>
                    <a:pt x="352" y="378"/>
                  </a:cubicBezTo>
                  <a:cubicBezTo>
                    <a:pt x="404" y="288"/>
                    <a:pt x="404" y="288"/>
                    <a:pt x="404" y="288"/>
                  </a:cubicBezTo>
                  <a:cubicBezTo>
                    <a:pt x="416" y="273"/>
                    <a:pt x="416" y="262"/>
                    <a:pt x="408" y="244"/>
                  </a:cubicBezTo>
                  <a:cubicBezTo>
                    <a:pt x="352" y="49"/>
                    <a:pt x="352" y="49"/>
                    <a:pt x="352" y="49"/>
                  </a:cubicBezTo>
                  <a:cubicBezTo>
                    <a:pt x="337" y="4"/>
                    <a:pt x="307" y="0"/>
                    <a:pt x="296" y="0"/>
                  </a:cubicBezTo>
                  <a:cubicBezTo>
                    <a:pt x="180" y="0"/>
                    <a:pt x="180" y="0"/>
                    <a:pt x="180" y="0"/>
                  </a:cubicBezTo>
                  <a:cubicBezTo>
                    <a:pt x="169" y="0"/>
                    <a:pt x="139" y="4"/>
                    <a:pt x="124" y="49"/>
                  </a:cubicBezTo>
                  <a:cubicBezTo>
                    <a:pt x="68" y="244"/>
                    <a:pt x="68" y="244"/>
                    <a:pt x="68" y="244"/>
                  </a:cubicBezTo>
                  <a:lnTo>
                    <a:pt x="68" y="244"/>
                  </a:lnTo>
                  <a:cubicBezTo>
                    <a:pt x="64" y="262"/>
                    <a:pt x="64" y="273"/>
                    <a:pt x="71" y="288"/>
                  </a:cubicBezTo>
                  <a:cubicBezTo>
                    <a:pt x="124" y="378"/>
                    <a:pt x="124" y="378"/>
                    <a:pt x="124" y="378"/>
                  </a:cubicBezTo>
                  <a:cubicBezTo>
                    <a:pt x="124" y="636"/>
                    <a:pt x="124" y="636"/>
                    <a:pt x="124" y="636"/>
                  </a:cubicBezTo>
                  <a:cubicBezTo>
                    <a:pt x="124" y="655"/>
                    <a:pt x="135" y="666"/>
                    <a:pt x="150" y="670"/>
                  </a:cubicBezTo>
                  <a:cubicBezTo>
                    <a:pt x="169" y="670"/>
                    <a:pt x="184" y="659"/>
                    <a:pt x="184" y="640"/>
                  </a:cubicBezTo>
                  <a:cubicBezTo>
                    <a:pt x="184" y="371"/>
                    <a:pt x="184" y="371"/>
                    <a:pt x="184" y="371"/>
                  </a:cubicBezTo>
                  <a:cubicBezTo>
                    <a:pt x="184" y="367"/>
                    <a:pt x="184" y="359"/>
                    <a:pt x="180" y="356"/>
                  </a:cubicBezTo>
                  <a:cubicBezTo>
                    <a:pt x="127" y="262"/>
                    <a:pt x="127" y="262"/>
                    <a:pt x="127" y="262"/>
                  </a:cubicBezTo>
                  <a:cubicBezTo>
                    <a:pt x="184" y="64"/>
                    <a:pt x="184" y="64"/>
                    <a:pt x="184" y="64"/>
                  </a:cubicBezTo>
                  <a:lnTo>
                    <a:pt x="184" y="60"/>
                  </a:lnTo>
                  <a:cubicBezTo>
                    <a:pt x="292" y="60"/>
                    <a:pt x="292" y="60"/>
                    <a:pt x="292" y="60"/>
                  </a:cubicBezTo>
                  <a:cubicBezTo>
                    <a:pt x="292" y="64"/>
                    <a:pt x="292" y="64"/>
                    <a:pt x="292" y="64"/>
                  </a:cubicBezTo>
                  <a:cubicBezTo>
                    <a:pt x="348" y="258"/>
                    <a:pt x="348" y="258"/>
                    <a:pt x="348" y="258"/>
                  </a:cubicBezTo>
                  <a:cubicBezTo>
                    <a:pt x="348" y="262"/>
                    <a:pt x="348" y="262"/>
                    <a:pt x="348" y="262"/>
                  </a:cubicBezTo>
                  <a:cubicBezTo>
                    <a:pt x="296" y="356"/>
                    <a:pt x="296" y="356"/>
                    <a:pt x="296" y="356"/>
                  </a:cubicBezTo>
                  <a:cubicBezTo>
                    <a:pt x="292" y="359"/>
                    <a:pt x="292" y="367"/>
                    <a:pt x="292" y="371"/>
                  </a:cubicBezTo>
                  <a:cubicBezTo>
                    <a:pt x="292" y="995"/>
                    <a:pt x="292" y="995"/>
                    <a:pt x="292" y="995"/>
                  </a:cubicBezTo>
                  <a:cubicBezTo>
                    <a:pt x="184" y="995"/>
                    <a:pt x="184" y="995"/>
                    <a:pt x="184" y="995"/>
                  </a:cubicBezTo>
                  <a:cubicBezTo>
                    <a:pt x="184" y="782"/>
                    <a:pt x="184" y="782"/>
                    <a:pt x="184" y="782"/>
                  </a:cubicBezTo>
                  <a:cubicBezTo>
                    <a:pt x="184" y="763"/>
                    <a:pt x="172" y="752"/>
                    <a:pt x="158" y="748"/>
                  </a:cubicBezTo>
                  <a:cubicBezTo>
                    <a:pt x="139" y="748"/>
                    <a:pt x="124" y="759"/>
                    <a:pt x="124" y="778"/>
                  </a:cubicBezTo>
                  <a:cubicBezTo>
                    <a:pt x="124" y="995"/>
                    <a:pt x="124" y="995"/>
                    <a:pt x="124" y="995"/>
                  </a:cubicBezTo>
                  <a:cubicBezTo>
                    <a:pt x="71" y="995"/>
                    <a:pt x="71" y="995"/>
                    <a:pt x="71" y="995"/>
                  </a:cubicBezTo>
                  <a:cubicBezTo>
                    <a:pt x="34" y="995"/>
                    <a:pt x="0" y="1025"/>
                    <a:pt x="0" y="1066"/>
                  </a:cubicBezTo>
                  <a:cubicBezTo>
                    <a:pt x="0" y="1145"/>
                    <a:pt x="0" y="1145"/>
                    <a:pt x="0" y="1145"/>
                  </a:cubicBezTo>
                  <a:cubicBezTo>
                    <a:pt x="0" y="1174"/>
                    <a:pt x="23" y="1205"/>
                    <a:pt x="53" y="1212"/>
                  </a:cubicBezTo>
                  <a:cubicBezTo>
                    <a:pt x="57" y="1223"/>
                    <a:pt x="57" y="1238"/>
                    <a:pt x="57" y="1253"/>
                  </a:cubicBezTo>
                  <a:cubicBezTo>
                    <a:pt x="57" y="1283"/>
                    <a:pt x="49" y="1300"/>
                    <a:pt x="34" y="1323"/>
                  </a:cubicBezTo>
                  <a:cubicBezTo>
                    <a:pt x="19" y="1349"/>
                    <a:pt x="4" y="1379"/>
                    <a:pt x="4" y="1424"/>
                  </a:cubicBezTo>
                  <a:lnTo>
                    <a:pt x="0" y="1884"/>
                  </a:lnTo>
                  <a:cubicBezTo>
                    <a:pt x="0" y="1895"/>
                    <a:pt x="4" y="1906"/>
                    <a:pt x="8" y="1921"/>
                  </a:cubicBezTo>
                  <a:cubicBezTo>
                    <a:pt x="45" y="2037"/>
                    <a:pt x="45" y="2037"/>
                    <a:pt x="45" y="2037"/>
                  </a:cubicBezTo>
                  <a:cubicBezTo>
                    <a:pt x="57" y="2078"/>
                    <a:pt x="83" y="2082"/>
                    <a:pt x="94" y="2082"/>
                  </a:cubicBezTo>
                  <a:cubicBezTo>
                    <a:pt x="382" y="2082"/>
                    <a:pt x="382" y="2082"/>
                    <a:pt x="382" y="2082"/>
                  </a:cubicBezTo>
                  <a:cubicBezTo>
                    <a:pt x="393" y="2082"/>
                    <a:pt x="419" y="2078"/>
                    <a:pt x="430" y="2037"/>
                  </a:cubicBezTo>
                  <a:cubicBezTo>
                    <a:pt x="468" y="1921"/>
                    <a:pt x="468" y="1921"/>
                    <a:pt x="468" y="1921"/>
                  </a:cubicBezTo>
                  <a:cubicBezTo>
                    <a:pt x="472" y="1906"/>
                    <a:pt x="475" y="1895"/>
                    <a:pt x="475" y="1884"/>
                  </a:cubicBezTo>
                  <a:lnTo>
                    <a:pt x="475" y="1424"/>
                  </a:lnTo>
                  <a:moveTo>
                    <a:pt x="64" y="1854"/>
                  </a:moveTo>
                  <a:lnTo>
                    <a:pt x="64" y="1854"/>
                  </a:lnTo>
                  <a:cubicBezTo>
                    <a:pt x="64" y="1458"/>
                    <a:pt x="64" y="1458"/>
                    <a:pt x="64" y="1458"/>
                  </a:cubicBezTo>
                  <a:cubicBezTo>
                    <a:pt x="412" y="1458"/>
                    <a:pt x="412" y="1458"/>
                    <a:pt x="412" y="1458"/>
                  </a:cubicBezTo>
                  <a:cubicBezTo>
                    <a:pt x="412" y="1854"/>
                    <a:pt x="412" y="1854"/>
                    <a:pt x="412" y="1854"/>
                  </a:cubicBezTo>
                  <a:lnTo>
                    <a:pt x="64" y="1854"/>
                  </a:lnTo>
                  <a:moveTo>
                    <a:pt x="116" y="1216"/>
                  </a:moveTo>
                  <a:lnTo>
                    <a:pt x="116" y="1216"/>
                  </a:lnTo>
                  <a:cubicBezTo>
                    <a:pt x="363" y="1216"/>
                    <a:pt x="363" y="1216"/>
                    <a:pt x="363" y="1216"/>
                  </a:cubicBezTo>
                  <a:cubicBezTo>
                    <a:pt x="359" y="1227"/>
                    <a:pt x="359" y="1238"/>
                    <a:pt x="359" y="1253"/>
                  </a:cubicBezTo>
                  <a:cubicBezTo>
                    <a:pt x="359" y="1300"/>
                    <a:pt x="374" y="1331"/>
                    <a:pt x="390" y="1357"/>
                  </a:cubicBezTo>
                  <a:cubicBezTo>
                    <a:pt x="397" y="1368"/>
                    <a:pt x="404" y="1383"/>
                    <a:pt x="412" y="1398"/>
                  </a:cubicBezTo>
                  <a:cubicBezTo>
                    <a:pt x="68" y="1398"/>
                    <a:pt x="68" y="1398"/>
                    <a:pt x="68" y="1398"/>
                  </a:cubicBezTo>
                  <a:cubicBezTo>
                    <a:pt x="71" y="1383"/>
                    <a:pt x="79" y="1368"/>
                    <a:pt x="90" y="1353"/>
                  </a:cubicBezTo>
                  <a:cubicBezTo>
                    <a:pt x="102" y="1331"/>
                    <a:pt x="120" y="1300"/>
                    <a:pt x="120" y="1253"/>
                  </a:cubicBezTo>
                  <a:cubicBezTo>
                    <a:pt x="120" y="1238"/>
                    <a:pt x="120" y="1227"/>
                    <a:pt x="116" y="1216"/>
                  </a:cubicBezTo>
                  <a:moveTo>
                    <a:pt x="71" y="1055"/>
                  </a:moveTo>
                  <a:lnTo>
                    <a:pt x="71" y="1055"/>
                  </a:lnTo>
                  <a:cubicBezTo>
                    <a:pt x="404" y="1055"/>
                    <a:pt x="404" y="1055"/>
                    <a:pt x="404" y="1055"/>
                  </a:cubicBezTo>
                  <a:cubicBezTo>
                    <a:pt x="408" y="1055"/>
                    <a:pt x="412" y="1058"/>
                    <a:pt x="412" y="1066"/>
                  </a:cubicBezTo>
                  <a:cubicBezTo>
                    <a:pt x="412" y="1145"/>
                    <a:pt x="412" y="1145"/>
                    <a:pt x="412" y="1145"/>
                  </a:cubicBezTo>
                  <a:cubicBezTo>
                    <a:pt x="412" y="1148"/>
                    <a:pt x="408" y="1152"/>
                    <a:pt x="404" y="1152"/>
                  </a:cubicBezTo>
                  <a:cubicBezTo>
                    <a:pt x="71" y="1152"/>
                    <a:pt x="71" y="1152"/>
                    <a:pt x="71" y="1152"/>
                  </a:cubicBezTo>
                  <a:cubicBezTo>
                    <a:pt x="68" y="1152"/>
                    <a:pt x="64" y="1148"/>
                    <a:pt x="64" y="1145"/>
                  </a:cubicBezTo>
                  <a:cubicBezTo>
                    <a:pt x="64" y="1066"/>
                    <a:pt x="64" y="1066"/>
                    <a:pt x="64" y="1066"/>
                  </a:cubicBezTo>
                  <a:cubicBezTo>
                    <a:pt x="64" y="1058"/>
                    <a:pt x="68" y="1055"/>
                    <a:pt x="71" y="1055"/>
                  </a:cubicBezTo>
                  <a:moveTo>
                    <a:pt x="374" y="2018"/>
                  </a:moveTo>
                  <a:lnTo>
                    <a:pt x="374" y="2018"/>
                  </a:lnTo>
                  <a:cubicBezTo>
                    <a:pt x="105" y="2018"/>
                    <a:pt x="105" y="2018"/>
                    <a:pt x="105" y="2018"/>
                  </a:cubicBezTo>
                  <a:lnTo>
                    <a:pt x="105" y="2018"/>
                  </a:lnTo>
                  <a:cubicBezTo>
                    <a:pt x="71" y="1914"/>
                    <a:pt x="71" y="1914"/>
                    <a:pt x="71" y="1914"/>
                  </a:cubicBezTo>
                  <a:cubicBezTo>
                    <a:pt x="404" y="1914"/>
                    <a:pt x="404" y="1914"/>
                    <a:pt x="404" y="1914"/>
                  </a:cubicBezTo>
                  <a:lnTo>
                    <a:pt x="374" y="2018"/>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0" name="Google Shape;990;p44"/>
            <p:cNvSpPr/>
            <p:nvPr/>
          </p:nvSpPr>
          <p:spPr>
            <a:xfrm>
              <a:off x="6046944" y="2731462"/>
              <a:ext cx="173105" cy="490537"/>
            </a:xfrm>
            <a:custGeom>
              <a:avLst/>
              <a:gdLst/>
              <a:ahLst/>
              <a:cxnLst/>
              <a:rect l="l" t="t" r="r" b="b"/>
              <a:pathLst>
                <a:path w="734" h="2080" extrusionOk="0">
                  <a:moveTo>
                    <a:pt x="578" y="25"/>
                  </a:moveTo>
                  <a:lnTo>
                    <a:pt x="578" y="25"/>
                  </a:lnTo>
                  <a:cubicBezTo>
                    <a:pt x="567" y="17"/>
                    <a:pt x="522" y="-12"/>
                    <a:pt x="488" y="6"/>
                  </a:cubicBezTo>
                  <a:cubicBezTo>
                    <a:pt x="454" y="28"/>
                    <a:pt x="458" y="77"/>
                    <a:pt x="458" y="100"/>
                  </a:cubicBezTo>
                  <a:cubicBezTo>
                    <a:pt x="458" y="103"/>
                    <a:pt x="458" y="103"/>
                    <a:pt x="458" y="103"/>
                  </a:cubicBezTo>
                  <a:cubicBezTo>
                    <a:pt x="458" y="305"/>
                    <a:pt x="458" y="305"/>
                    <a:pt x="458" y="305"/>
                  </a:cubicBezTo>
                  <a:cubicBezTo>
                    <a:pt x="458" y="358"/>
                    <a:pt x="421" y="402"/>
                    <a:pt x="365" y="406"/>
                  </a:cubicBezTo>
                  <a:cubicBezTo>
                    <a:pt x="312" y="402"/>
                    <a:pt x="271" y="358"/>
                    <a:pt x="271" y="305"/>
                  </a:cubicBezTo>
                  <a:cubicBezTo>
                    <a:pt x="271" y="103"/>
                    <a:pt x="271" y="103"/>
                    <a:pt x="271" y="103"/>
                  </a:cubicBezTo>
                  <a:lnTo>
                    <a:pt x="271" y="100"/>
                  </a:lnTo>
                  <a:cubicBezTo>
                    <a:pt x="275" y="77"/>
                    <a:pt x="279" y="28"/>
                    <a:pt x="245" y="6"/>
                  </a:cubicBezTo>
                  <a:cubicBezTo>
                    <a:pt x="211" y="-12"/>
                    <a:pt x="166" y="17"/>
                    <a:pt x="155" y="25"/>
                  </a:cubicBezTo>
                  <a:cubicBezTo>
                    <a:pt x="43" y="103"/>
                    <a:pt x="-13" y="234"/>
                    <a:pt x="2" y="369"/>
                  </a:cubicBezTo>
                  <a:cubicBezTo>
                    <a:pt x="17" y="500"/>
                    <a:pt x="99" y="608"/>
                    <a:pt x="215" y="661"/>
                  </a:cubicBezTo>
                  <a:cubicBezTo>
                    <a:pt x="215" y="948"/>
                    <a:pt x="215" y="948"/>
                    <a:pt x="215" y="948"/>
                  </a:cubicBezTo>
                  <a:cubicBezTo>
                    <a:pt x="215" y="964"/>
                    <a:pt x="226" y="978"/>
                    <a:pt x="241" y="978"/>
                  </a:cubicBezTo>
                  <a:cubicBezTo>
                    <a:pt x="260" y="982"/>
                    <a:pt x="275" y="967"/>
                    <a:pt x="275" y="948"/>
                  </a:cubicBezTo>
                  <a:cubicBezTo>
                    <a:pt x="275" y="642"/>
                    <a:pt x="275" y="642"/>
                    <a:pt x="275" y="642"/>
                  </a:cubicBezTo>
                  <a:cubicBezTo>
                    <a:pt x="275" y="627"/>
                    <a:pt x="268" y="616"/>
                    <a:pt x="256" y="612"/>
                  </a:cubicBezTo>
                  <a:cubicBezTo>
                    <a:pt x="140" y="571"/>
                    <a:pt x="65" y="477"/>
                    <a:pt x="50" y="361"/>
                  </a:cubicBezTo>
                  <a:cubicBezTo>
                    <a:pt x="36" y="249"/>
                    <a:pt x="84" y="141"/>
                    <a:pt x="185" y="77"/>
                  </a:cubicBezTo>
                  <a:cubicBezTo>
                    <a:pt x="196" y="66"/>
                    <a:pt x="208" y="62"/>
                    <a:pt x="211" y="62"/>
                  </a:cubicBezTo>
                  <a:cubicBezTo>
                    <a:pt x="211" y="66"/>
                    <a:pt x="215" y="77"/>
                    <a:pt x="211" y="96"/>
                  </a:cubicBezTo>
                  <a:cubicBezTo>
                    <a:pt x="211" y="100"/>
                    <a:pt x="211" y="103"/>
                    <a:pt x="211" y="103"/>
                  </a:cubicBezTo>
                  <a:cubicBezTo>
                    <a:pt x="211" y="305"/>
                    <a:pt x="211" y="305"/>
                    <a:pt x="211" y="305"/>
                  </a:cubicBezTo>
                  <a:cubicBezTo>
                    <a:pt x="211" y="391"/>
                    <a:pt x="279" y="462"/>
                    <a:pt x="365" y="470"/>
                  </a:cubicBezTo>
                  <a:lnTo>
                    <a:pt x="368" y="470"/>
                  </a:lnTo>
                  <a:cubicBezTo>
                    <a:pt x="454" y="462"/>
                    <a:pt x="522" y="391"/>
                    <a:pt x="522" y="305"/>
                  </a:cubicBezTo>
                  <a:cubicBezTo>
                    <a:pt x="522" y="103"/>
                    <a:pt x="522" y="103"/>
                    <a:pt x="522" y="103"/>
                  </a:cubicBezTo>
                  <a:cubicBezTo>
                    <a:pt x="522" y="103"/>
                    <a:pt x="522" y="100"/>
                    <a:pt x="522" y="96"/>
                  </a:cubicBezTo>
                  <a:cubicBezTo>
                    <a:pt x="518" y="77"/>
                    <a:pt x="518" y="66"/>
                    <a:pt x="522" y="62"/>
                  </a:cubicBezTo>
                  <a:cubicBezTo>
                    <a:pt x="525" y="62"/>
                    <a:pt x="533" y="66"/>
                    <a:pt x="548" y="77"/>
                  </a:cubicBezTo>
                  <a:cubicBezTo>
                    <a:pt x="645" y="141"/>
                    <a:pt x="698" y="249"/>
                    <a:pt x="683" y="361"/>
                  </a:cubicBezTo>
                  <a:cubicBezTo>
                    <a:pt x="667" y="477"/>
                    <a:pt x="589" y="571"/>
                    <a:pt x="477" y="612"/>
                  </a:cubicBezTo>
                  <a:cubicBezTo>
                    <a:pt x="466" y="616"/>
                    <a:pt x="454" y="627"/>
                    <a:pt x="454" y="642"/>
                  </a:cubicBezTo>
                  <a:cubicBezTo>
                    <a:pt x="454" y="1415"/>
                    <a:pt x="454" y="1415"/>
                    <a:pt x="454" y="1415"/>
                  </a:cubicBezTo>
                  <a:cubicBezTo>
                    <a:pt x="454" y="1426"/>
                    <a:pt x="462" y="1437"/>
                    <a:pt x="477" y="1445"/>
                  </a:cubicBezTo>
                  <a:cubicBezTo>
                    <a:pt x="563" y="1478"/>
                    <a:pt x="664" y="1553"/>
                    <a:pt x="664" y="1721"/>
                  </a:cubicBezTo>
                  <a:cubicBezTo>
                    <a:pt x="664" y="1860"/>
                    <a:pt x="533" y="2017"/>
                    <a:pt x="365" y="2017"/>
                  </a:cubicBezTo>
                  <a:cubicBezTo>
                    <a:pt x="200" y="2017"/>
                    <a:pt x="69" y="1860"/>
                    <a:pt x="69" y="1721"/>
                  </a:cubicBezTo>
                  <a:cubicBezTo>
                    <a:pt x="69" y="1553"/>
                    <a:pt x="170" y="1478"/>
                    <a:pt x="256" y="1445"/>
                  </a:cubicBezTo>
                  <a:cubicBezTo>
                    <a:pt x="268" y="1437"/>
                    <a:pt x="275" y="1426"/>
                    <a:pt x="275" y="1415"/>
                  </a:cubicBezTo>
                  <a:cubicBezTo>
                    <a:pt x="275" y="1091"/>
                    <a:pt x="275" y="1091"/>
                    <a:pt x="275" y="1091"/>
                  </a:cubicBezTo>
                  <a:cubicBezTo>
                    <a:pt x="275" y="1076"/>
                    <a:pt x="264" y="1060"/>
                    <a:pt x="249" y="1060"/>
                  </a:cubicBezTo>
                  <a:cubicBezTo>
                    <a:pt x="230" y="1057"/>
                    <a:pt x="215" y="1072"/>
                    <a:pt x="215" y="1091"/>
                  </a:cubicBezTo>
                  <a:cubicBezTo>
                    <a:pt x="215" y="1392"/>
                    <a:pt x="215" y="1392"/>
                    <a:pt x="215" y="1392"/>
                  </a:cubicBezTo>
                  <a:cubicBezTo>
                    <a:pt x="81" y="1452"/>
                    <a:pt x="6" y="1568"/>
                    <a:pt x="6" y="1721"/>
                  </a:cubicBezTo>
                  <a:cubicBezTo>
                    <a:pt x="6" y="1890"/>
                    <a:pt x="159" y="2080"/>
                    <a:pt x="365" y="2080"/>
                  </a:cubicBezTo>
                  <a:cubicBezTo>
                    <a:pt x="574" y="2080"/>
                    <a:pt x="727" y="1890"/>
                    <a:pt x="727" y="1721"/>
                  </a:cubicBezTo>
                  <a:cubicBezTo>
                    <a:pt x="727" y="1568"/>
                    <a:pt x="653" y="1452"/>
                    <a:pt x="518" y="1392"/>
                  </a:cubicBezTo>
                  <a:cubicBezTo>
                    <a:pt x="518" y="661"/>
                    <a:pt x="518" y="661"/>
                    <a:pt x="518" y="661"/>
                  </a:cubicBezTo>
                  <a:cubicBezTo>
                    <a:pt x="634" y="608"/>
                    <a:pt x="716" y="500"/>
                    <a:pt x="731" y="369"/>
                  </a:cubicBezTo>
                  <a:cubicBezTo>
                    <a:pt x="746" y="234"/>
                    <a:pt x="690" y="103"/>
                    <a:pt x="578" y="2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1" name="Google Shape;991;p44"/>
            <p:cNvSpPr/>
            <p:nvPr/>
          </p:nvSpPr>
          <p:spPr>
            <a:xfrm>
              <a:off x="6086093" y="3084037"/>
              <a:ext cx="94571" cy="106362"/>
            </a:xfrm>
            <a:custGeom>
              <a:avLst/>
              <a:gdLst/>
              <a:ahLst/>
              <a:cxnLst/>
              <a:rect l="l" t="t" r="r" b="b"/>
              <a:pathLst>
                <a:path w="401" h="451" extrusionOk="0">
                  <a:moveTo>
                    <a:pt x="401" y="133"/>
                  </a:moveTo>
                  <a:lnTo>
                    <a:pt x="401" y="133"/>
                  </a:lnTo>
                  <a:cubicBezTo>
                    <a:pt x="401" y="118"/>
                    <a:pt x="393" y="107"/>
                    <a:pt x="378" y="99"/>
                  </a:cubicBezTo>
                  <a:lnTo>
                    <a:pt x="378" y="96"/>
                  </a:lnTo>
                  <a:cubicBezTo>
                    <a:pt x="225" y="10"/>
                    <a:pt x="225" y="10"/>
                    <a:pt x="225" y="10"/>
                  </a:cubicBezTo>
                  <a:cubicBezTo>
                    <a:pt x="221" y="6"/>
                    <a:pt x="221" y="6"/>
                    <a:pt x="221" y="6"/>
                  </a:cubicBezTo>
                  <a:cubicBezTo>
                    <a:pt x="206" y="-2"/>
                    <a:pt x="195" y="-2"/>
                    <a:pt x="180" y="6"/>
                  </a:cubicBezTo>
                  <a:lnTo>
                    <a:pt x="176" y="10"/>
                  </a:lnTo>
                  <a:cubicBezTo>
                    <a:pt x="23" y="96"/>
                    <a:pt x="23" y="96"/>
                    <a:pt x="23" y="96"/>
                  </a:cubicBezTo>
                  <a:cubicBezTo>
                    <a:pt x="23" y="99"/>
                    <a:pt x="23" y="99"/>
                    <a:pt x="19" y="99"/>
                  </a:cubicBezTo>
                  <a:cubicBezTo>
                    <a:pt x="8" y="107"/>
                    <a:pt x="0" y="118"/>
                    <a:pt x="0" y="133"/>
                  </a:cubicBezTo>
                  <a:lnTo>
                    <a:pt x="0" y="137"/>
                  </a:lnTo>
                  <a:cubicBezTo>
                    <a:pt x="0" y="313"/>
                    <a:pt x="0" y="313"/>
                    <a:pt x="0" y="313"/>
                  </a:cubicBezTo>
                  <a:cubicBezTo>
                    <a:pt x="0" y="316"/>
                    <a:pt x="0" y="316"/>
                    <a:pt x="0" y="316"/>
                  </a:cubicBezTo>
                  <a:cubicBezTo>
                    <a:pt x="0" y="335"/>
                    <a:pt x="8" y="346"/>
                    <a:pt x="19" y="353"/>
                  </a:cubicBezTo>
                  <a:cubicBezTo>
                    <a:pt x="23" y="353"/>
                    <a:pt x="23" y="353"/>
                    <a:pt x="23" y="353"/>
                  </a:cubicBezTo>
                  <a:cubicBezTo>
                    <a:pt x="176" y="443"/>
                    <a:pt x="176" y="443"/>
                    <a:pt x="176" y="443"/>
                  </a:cubicBezTo>
                  <a:cubicBezTo>
                    <a:pt x="180" y="443"/>
                    <a:pt x="180" y="443"/>
                    <a:pt x="180" y="443"/>
                  </a:cubicBezTo>
                  <a:cubicBezTo>
                    <a:pt x="187" y="447"/>
                    <a:pt x="195" y="451"/>
                    <a:pt x="199" y="451"/>
                  </a:cubicBezTo>
                  <a:cubicBezTo>
                    <a:pt x="206" y="451"/>
                    <a:pt x="214" y="447"/>
                    <a:pt x="221" y="443"/>
                  </a:cubicBezTo>
                  <a:lnTo>
                    <a:pt x="225" y="443"/>
                  </a:lnTo>
                  <a:lnTo>
                    <a:pt x="225" y="443"/>
                  </a:lnTo>
                  <a:cubicBezTo>
                    <a:pt x="378" y="353"/>
                    <a:pt x="378" y="353"/>
                    <a:pt x="378" y="353"/>
                  </a:cubicBezTo>
                  <a:lnTo>
                    <a:pt x="378" y="353"/>
                  </a:lnTo>
                  <a:cubicBezTo>
                    <a:pt x="393" y="342"/>
                    <a:pt x="401" y="335"/>
                    <a:pt x="401" y="316"/>
                  </a:cubicBezTo>
                  <a:lnTo>
                    <a:pt x="401" y="313"/>
                  </a:lnTo>
                  <a:cubicBezTo>
                    <a:pt x="401" y="137"/>
                    <a:pt x="401" y="137"/>
                    <a:pt x="401" y="137"/>
                  </a:cubicBezTo>
                  <a:lnTo>
                    <a:pt x="401" y="133"/>
                  </a:lnTo>
                  <a:moveTo>
                    <a:pt x="337" y="305"/>
                  </a:moveTo>
                  <a:lnTo>
                    <a:pt x="337" y="305"/>
                  </a:lnTo>
                  <a:cubicBezTo>
                    <a:pt x="199" y="384"/>
                    <a:pt x="199" y="384"/>
                    <a:pt x="199" y="384"/>
                  </a:cubicBezTo>
                  <a:cubicBezTo>
                    <a:pt x="60" y="305"/>
                    <a:pt x="60" y="305"/>
                    <a:pt x="60" y="305"/>
                  </a:cubicBezTo>
                  <a:cubicBezTo>
                    <a:pt x="60" y="144"/>
                    <a:pt x="60" y="144"/>
                    <a:pt x="60" y="144"/>
                  </a:cubicBezTo>
                  <a:cubicBezTo>
                    <a:pt x="199" y="66"/>
                    <a:pt x="199" y="66"/>
                    <a:pt x="199" y="66"/>
                  </a:cubicBezTo>
                  <a:cubicBezTo>
                    <a:pt x="337" y="144"/>
                    <a:pt x="337" y="144"/>
                    <a:pt x="337" y="144"/>
                  </a:cubicBezTo>
                  <a:lnTo>
                    <a:pt x="337" y="30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92" name="Google Shape;992;p44"/>
          <p:cNvGrpSpPr/>
          <p:nvPr/>
        </p:nvGrpSpPr>
        <p:grpSpPr>
          <a:xfrm>
            <a:off x="7583821" y="2794665"/>
            <a:ext cx="491721" cy="484641"/>
            <a:chOff x="6643849" y="2734763"/>
            <a:chExt cx="491721" cy="484641"/>
          </a:xfrm>
        </p:grpSpPr>
        <p:sp>
          <p:nvSpPr>
            <p:cNvPr id="993" name="Google Shape;993;p44"/>
            <p:cNvSpPr/>
            <p:nvPr/>
          </p:nvSpPr>
          <p:spPr>
            <a:xfrm>
              <a:off x="6643849" y="2734763"/>
              <a:ext cx="491721" cy="484641"/>
            </a:xfrm>
            <a:custGeom>
              <a:avLst/>
              <a:gdLst/>
              <a:ahLst/>
              <a:cxnLst/>
              <a:rect l="l" t="t" r="r" b="b"/>
              <a:pathLst>
                <a:path w="2085" h="2055" extrusionOk="0">
                  <a:moveTo>
                    <a:pt x="1880" y="1603"/>
                  </a:moveTo>
                  <a:lnTo>
                    <a:pt x="1880" y="1603"/>
                  </a:lnTo>
                  <a:cubicBezTo>
                    <a:pt x="1880" y="1479"/>
                    <a:pt x="1880" y="1479"/>
                    <a:pt x="1880" y="1479"/>
                  </a:cubicBezTo>
                  <a:cubicBezTo>
                    <a:pt x="1880" y="1479"/>
                    <a:pt x="2085" y="1174"/>
                    <a:pt x="2085" y="972"/>
                  </a:cubicBezTo>
                  <a:cubicBezTo>
                    <a:pt x="2082" y="729"/>
                    <a:pt x="1951" y="635"/>
                    <a:pt x="1842" y="587"/>
                  </a:cubicBezTo>
                  <a:cubicBezTo>
                    <a:pt x="1842" y="220"/>
                    <a:pt x="1842" y="220"/>
                    <a:pt x="1842" y="220"/>
                  </a:cubicBezTo>
                  <a:cubicBezTo>
                    <a:pt x="1842" y="119"/>
                    <a:pt x="1764" y="41"/>
                    <a:pt x="1663" y="37"/>
                  </a:cubicBezTo>
                  <a:cubicBezTo>
                    <a:pt x="1521" y="37"/>
                    <a:pt x="1521" y="37"/>
                    <a:pt x="1521" y="37"/>
                  </a:cubicBezTo>
                  <a:cubicBezTo>
                    <a:pt x="1513" y="18"/>
                    <a:pt x="1468" y="0"/>
                    <a:pt x="1468" y="0"/>
                  </a:cubicBezTo>
                  <a:cubicBezTo>
                    <a:pt x="1147" y="0"/>
                    <a:pt x="1147" y="0"/>
                    <a:pt x="1147" y="0"/>
                  </a:cubicBezTo>
                  <a:cubicBezTo>
                    <a:pt x="1072" y="0"/>
                    <a:pt x="1005" y="59"/>
                    <a:pt x="997" y="134"/>
                  </a:cubicBezTo>
                  <a:cubicBezTo>
                    <a:pt x="986" y="224"/>
                    <a:pt x="1057" y="299"/>
                    <a:pt x="1143" y="299"/>
                  </a:cubicBezTo>
                  <a:cubicBezTo>
                    <a:pt x="1218" y="299"/>
                    <a:pt x="1218" y="299"/>
                    <a:pt x="1218" y="299"/>
                  </a:cubicBezTo>
                  <a:cubicBezTo>
                    <a:pt x="1263" y="486"/>
                    <a:pt x="1438" y="531"/>
                    <a:pt x="1607" y="576"/>
                  </a:cubicBezTo>
                  <a:cubicBezTo>
                    <a:pt x="1610" y="576"/>
                    <a:pt x="1618" y="579"/>
                    <a:pt x="1622" y="579"/>
                  </a:cubicBezTo>
                  <a:cubicBezTo>
                    <a:pt x="1622" y="890"/>
                    <a:pt x="1622" y="890"/>
                    <a:pt x="1622" y="890"/>
                  </a:cubicBezTo>
                  <a:lnTo>
                    <a:pt x="1622" y="890"/>
                  </a:lnTo>
                  <a:cubicBezTo>
                    <a:pt x="1573" y="890"/>
                    <a:pt x="1532" y="927"/>
                    <a:pt x="1532" y="975"/>
                  </a:cubicBezTo>
                  <a:cubicBezTo>
                    <a:pt x="1532" y="994"/>
                    <a:pt x="1532" y="994"/>
                    <a:pt x="1532" y="994"/>
                  </a:cubicBezTo>
                  <a:cubicBezTo>
                    <a:pt x="1532" y="1017"/>
                    <a:pt x="1543" y="1035"/>
                    <a:pt x="1554" y="1054"/>
                  </a:cubicBezTo>
                  <a:cubicBezTo>
                    <a:pt x="1543" y="1069"/>
                    <a:pt x="1532" y="1088"/>
                    <a:pt x="1532" y="1110"/>
                  </a:cubicBezTo>
                  <a:cubicBezTo>
                    <a:pt x="1532" y="1133"/>
                    <a:pt x="1532" y="1133"/>
                    <a:pt x="1532" y="1133"/>
                  </a:cubicBezTo>
                  <a:cubicBezTo>
                    <a:pt x="1532" y="1170"/>
                    <a:pt x="1558" y="1204"/>
                    <a:pt x="1592" y="1215"/>
                  </a:cubicBezTo>
                  <a:cubicBezTo>
                    <a:pt x="1592" y="1442"/>
                    <a:pt x="1592" y="1442"/>
                    <a:pt x="1592" y="1442"/>
                  </a:cubicBezTo>
                  <a:cubicBezTo>
                    <a:pt x="1375" y="1442"/>
                    <a:pt x="1375" y="1442"/>
                    <a:pt x="1375" y="1442"/>
                  </a:cubicBezTo>
                  <a:cubicBezTo>
                    <a:pt x="1296" y="1442"/>
                    <a:pt x="1278" y="1483"/>
                    <a:pt x="1259" y="1520"/>
                  </a:cubicBezTo>
                  <a:cubicBezTo>
                    <a:pt x="1177" y="1692"/>
                    <a:pt x="1177" y="1692"/>
                    <a:pt x="1177" y="1692"/>
                  </a:cubicBezTo>
                  <a:cubicBezTo>
                    <a:pt x="994" y="1692"/>
                    <a:pt x="994" y="1692"/>
                    <a:pt x="994" y="1692"/>
                  </a:cubicBezTo>
                  <a:cubicBezTo>
                    <a:pt x="979" y="1692"/>
                    <a:pt x="967" y="1707"/>
                    <a:pt x="963" y="1722"/>
                  </a:cubicBezTo>
                  <a:cubicBezTo>
                    <a:pt x="963" y="1737"/>
                    <a:pt x="979" y="1752"/>
                    <a:pt x="994" y="1752"/>
                  </a:cubicBezTo>
                  <a:cubicBezTo>
                    <a:pt x="1491" y="1752"/>
                    <a:pt x="1491" y="1752"/>
                    <a:pt x="1491" y="1752"/>
                  </a:cubicBezTo>
                  <a:cubicBezTo>
                    <a:pt x="1487" y="1767"/>
                    <a:pt x="1487" y="1786"/>
                    <a:pt x="1487" y="1805"/>
                  </a:cubicBezTo>
                  <a:cubicBezTo>
                    <a:pt x="1487" y="1823"/>
                    <a:pt x="1487" y="1838"/>
                    <a:pt x="1491" y="1857"/>
                  </a:cubicBezTo>
                  <a:cubicBezTo>
                    <a:pt x="500" y="1857"/>
                    <a:pt x="500" y="1857"/>
                    <a:pt x="500" y="1857"/>
                  </a:cubicBezTo>
                  <a:cubicBezTo>
                    <a:pt x="504" y="1838"/>
                    <a:pt x="504" y="1823"/>
                    <a:pt x="504" y="1805"/>
                  </a:cubicBezTo>
                  <a:cubicBezTo>
                    <a:pt x="504" y="1786"/>
                    <a:pt x="504" y="1767"/>
                    <a:pt x="500" y="1752"/>
                  </a:cubicBezTo>
                  <a:cubicBezTo>
                    <a:pt x="847" y="1752"/>
                    <a:pt x="847" y="1752"/>
                    <a:pt x="847" y="1752"/>
                  </a:cubicBezTo>
                  <a:cubicBezTo>
                    <a:pt x="866" y="1752"/>
                    <a:pt x="878" y="1741"/>
                    <a:pt x="881" y="1726"/>
                  </a:cubicBezTo>
                  <a:cubicBezTo>
                    <a:pt x="881" y="1707"/>
                    <a:pt x="870" y="1689"/>
                    <a:pt x="851" y="1689"/>
                  </a:cubicBezTo>
                  <a:cubicBezTo>
                    <a:pt x="631" y="1689"/>
                    <a:pt x="631" y="1689"/>
                    <a:pt x="631" y="1689"/>
                  </a:cubicBezTo>
                  <a:cubicBezTo>
                    <a:pt x="608" y="1614"/>
                    <a:pt x="564" y="1547"/>
                    <a:pt x="500" y="1498"/>
                  </a:cubicBezTo>
                  <a:cubicBezTo>
                    <a:pt x="432" y="1442"/>
                    <a:pt x="343" y="1412"/>
                    <a:pt x="253" y="1412"/>
                  </a:cubicBezTo>
                  <a:cubicBezTo>
                    <a:pt x="163" y="1412"/>
                    <a:pt x="81" y="1442"/>
                    <a:pt x="10" y="1494"/>
                  </a:cubicBezTo>
                  <a:cubicBezTo>
                    <a:pt x="-1" y="1506"/>
                    <a:pt x="-5" y="1524"/>
                    <a:pt x="6" y="1539"/>
                  </a:cubicBezTo>
                  <a:cubicBezTo>
                    <a:pt x="14" y="1551"/>
                    <a:pt x="36" y="1554"/>
                    <a:pt x="47" y="1543"/>
                  </a:cubicBezTo>
                  <a:cubicBezTo>
                    <a:pt x="107" y="1498"/>
                    <a:pt x="178" y="1475"/>
                    <a:pt x="253" y="1475"/>
                  </a:cubicBezTo>
                  <a:cubicBezTo>
                    <a:pt x="399" y="1475"/>
                    <a:pt x="522" y="1562"/>
                    <a:pt x="567" y="1689"/>
                  </a:cubicBezTo>
                  <a:cubicBezTo>
                    <a:pt x="477" y="1689"/>
                    <a:pt x="477" y="1689"/>
                    <a:pt x="477" y="1689"/>
                  </a:cubicBezTo>
                  <a:cubicBezTo>
                    <a:pt x="432" y="1603"/>
                    <a:pt x="343" y="1547"/>
                    <a:pt x="238" y="1554"/>
                  </a:cubicBezTo>
                  <a:cubicBezTo>
                    <a:pt x="115" y="1562"/>
                    <a:pt x="14" y="1666"/>
                    <a:pt x="10" y="1790"/>
                  </a:cubicBezTo>
                  <a:cubicBezTo>
                    <a:pt x="-1" y="1936"/>
                    <a:pt x="115" y="2055"/>
                    <a:pt x="257" y="2055"/>
                  </a:cubicBezTo>
                  <a:cubicBezTo>
                    <a:pt x="354" y="2055"/>
                    <a:pt x="436" y="1999"/>
                    <a:pt x="477" y="1917"/>
                  </a:cubicBezTo>
                  <a:cubicBezTo>
                    <a:pt x="1513" y="1917"/>
                    <a:pt x="1513" y="1917"/>
                    <a:pt x="1513" y="1917"/>
                  </a:cubicBezTo>
                  <a:cubicBezTo>
                    <a:pt x="1554" y="1999"/>
                    <a:pt x="1640" y="2055"/>
                    <a:pt x="1734" y="2055"/>
                  </a:cubicBezTo>
                  <a:cubicBezTo>
                    <a:pt x="1872" y="2055"/>
                    <a:pt x="1984" y="1943"/>
                    <a:pt x="1984" y="1805"/>
                  </a:cubicBezTo>
                  <a:cubicBezTo>
                    <a:pt x="1984" y="1722"/>
                    <a:pt x="1943" y="1647"/>
                    <a:pt x="1880" y="1603"/>
                  </a:cubicBezTo>
                  <a:moveTo>
                    <a:pt x="257" y="1992"/>
                  </a:moveTo>
                  <a:lnTo>
                    <a:pt x="257" y="1992"/>
                  </a:lnTo>
                  <a:cubicBezTo>
                    <a:pt x="152" y="1992"/>
                    <a:pt x="70" y="1909"/>
                    <a:pt x="70" y="1805"/>
                  </a:cubicBezTo>
                  <a:cubicBezTo>
                    <a:pt x="70" y="1700"/>
                    <a:pt x="152" y="1618"/>
                    <a:pt x="257" y="1618"/>
                  </a:cubicBezTo>
                  <a:cubicBezTo>
                    <a:pt x="358" y="1618"/>
                    <a:pt x="444" y="1700"/>
                    <a:pt x="444" y="1805"/>
                  </a:cubicBezTo>
                  <a:cubicBezTo>
                    <a:pt x="444" y="1909"/>
                    <a:pt x="358" y="1992"/>
                    <a:pt x="257" y="1992"/>
                  </a:cubicBezTo>
                  <a:moveTo>
                    <a:pt x="1734" y="1558"/>
                  </a:moveTo>
                  <a:lnTo>
                    <a:pt x="1734" y="1558"/>
                  </a:lnTo>
                  <a:cubicBezTo>
                    <a:pt x="1708" y="1558"/>
                    <a:pt x="1678" y="1562"/>
                    <a:pt x="1652" y="1573"/>
                  </a:cubicBezTo>
                  <a:cubicBezTo>
                    <a:pt x="1652" y="1222"/>
                    <a:pt x="1652" y="1222"/>
                    <a:pt x="1652" y="1222"/>
                  </a:cubicBezTo>
                  <a:cubicBezTo>
                    <a:pt x="1820" y="1222"/>
                    <a:pt x="1820" y="1222"/>
                    <a:pt x="1820" y="1222"/>
                  </a:cubicBezTo>
                  <a:cubicBezTo>
                    <a:pt x="1820" y="1573"/>
                    <a:pt x="1820" y="1573"/>
                    <a:pt x="1820" y="1573"/>
                  </a:cubicBezTo>
                  <a:cubicBezTo>
                    <a:pt x="1794" y="1562"/>
                    <a:pt x="1764" y="1558"/>
                    <a:pt x="1734" y="1558"/>
                  </a:cubicBezTo>
                  <a:moveTo>
                    <a:pt x="1596" y="1133"/>
                  </a:moveTo>
                  <a:lnTo>
                    <a:pt x="1596" y="1133"/>
                  </a:lnTo>
                  <a:cubicBezTo>
                    <a:pt x="1596" y="1110"/>
                    <a:pt x="1596" y="1110"/>
                    <a:pt x="1596" y="1110"/>
                  </a:cubicBezTo>
                  <a:cubicBezTo>
                    <a:pt x="1596" y="1095"/>
                    <a:pt x="1607" y="1084"/>
                    <a:pt x="1622" y="1084"/>
                  </a:cubicBezTo>
                  <a:cubicBezTo>
                    <a:pt x="1850" y="1084"/>
                    <a:pt x="1850" y="1084"/>
                    <a:pt x="1850" y="1084"/>
                  </a:cubicBezTo>
                  <a:cubicBezTo>
                    <a:pt x="1865" y="1084"/>
                    <a:pt x="1876" y="1095"/>
                    <a:pt x="1876" y="1110"/>
                  </a:cubicBezTo>
                  <a:cubicBezTo>
                    <a:pt x="1876" y="1133"/>
                    <a:pt x="1876" y="1133"/>
                    <a:pt x="1876" y="1133"/>
                  </a:cubicBezTo>
                  <a:cubicBezTo>
                    <a:pt x="1876" y="1148"/>
                    <a:pt x="1865" y="1159"/>
                    <a:pt x="1850" y="1159"/>
                  </a:cubicBezTo>
                  <a:cubicBezTo>
                    <a:pt x="1622" y="1159"/>
                    <a:pt x="1622" y="1159"/>
                    <a:pt x="1622" y="1159"/>
                  </a:cubicBezTo>
                  <a:cubicBezTo>
                    <a:pt x="1607" y="1159"/>
                    <a:pt x="1596" y="1148"/>
                    <a:pt x="1596" y="1133"/>
                  </a:cubicBezTo>
                  <a:moveTo>
                    <a:pt x="2029" y="972"/>
                  </a:moveTo>
                  <a:lnTo>
                    <a:pt x="2029" y="972"/>
                  </a:lnTo>
                  <a:cubicBezTo>
                    <a:pt x="2029" y="1204"/>
                    <a:pt x="1988" y="1333"/>
                    <a:pt x="1880" y="1408"/>
                  </a:cubicBezTo>
                  <a:cubicBezTo>
                    <a:pt x="1880" y="1219"/>
                    <a:pt x="1880" y="1219"/>
                    <a:pt x="1880" y="1219"/>
                  </a:cubicBezTo>
                  <a:cubicBezTo>
                    <a:pt x="1913" y="1204"/>
                    <a:pt x="1936" y="1174"/>
                    <a:pt x="1936" y="1136"/>
                  </a:cubicBezTo>
                  <a:cubicBezTo>
                    <a:pt x="1936" y="1110"/>
                    <a:pt x="1936" y="1110"/>
                    <a:pt x="1936" y="1110"/>
                  </a:cubicBezTo>
                  <a:cubicBezTo>
                    <a:pt x="1936" y="1091"/>
                    <a:pt x="1928" y="1069"/>
                    <a:pt x="1917" y="1054"/>
                  </a:cubicBezTo>
                  <a:cubicBezTo>
                    <a:pt x="1928" y="1039"/>
                    <a:pt x="1936" y="1020"/>
                    <a:pt x="1936" y="1002"/>
                  </a:cubicBezTo>
                  <a:cubicBezTo>
                    <a:pt x="1936" y="975"/>
                    <a:pt x="1936" y="975"/>
                    <a:pt x="1936" y="975"/>
                  </a:cubicBezTo>
                  <a:cubicBezTo>
                    <a:pt x="1936" y="927"/>
                    <a:pt x="1898" y="890"/>
                    <a:pt x="1850" y="890"/>
                  </a:cubicBezTo>
                  <a:cubicBezTo>
                    <a:pt x="1842" y="890"/>
                    <a:pt x="1842" y="890"/>
                    <a:pt x="1842" y="890"/>
                  </a:cubicBezTo>
                  <a:cubicBezTo>
                    <a:pt x="1842" y="654"/>
                    <a:pt x="1842" y="654"/>
                    <a:pt x="1842" y="654"/>
                  </a:cubicBezTo>
                  <a:cubicBezTo>
                    <a:pt x="1973" y="721"/>
                    <a:pt x="2029" y="819"/>
                    <a:pt x="2029" y="972"/>
                  </a:cubicBezTo>
                  <a:moveTo>
                    <a:pt x="1147" y="63"/>
                  </a:moveTo>
                  <a:lnTo>
                    <a:pt x="1147" y="63"/>
                  </a:lnTo>
                  <a:cubicBezTo>
                    <a:pt x="1465" y="63"/>
                    <a:pt x="1465" y="63"/>
                    <a:pt x="1465" y="63"/>
                  </a:cubicBezTo>
                  <a:cubicBezTo>
                    <a:pt x="1465" y="71"/>
                    <a:pt x="1465" y="71"/>
                    <a:pt x="1465" y="71"/>
                  </a:cubicBezTo>
                  <a:cubicBezTo>
                    <a:pt x="1465" y="228"/>
                    <a:pt x="1465" y="228"/>
                    <a:pt x="1465" y="228"/>
                  </a:cubicBezTo>
                  <a:cubicBezTo>
                    <a:pt x="1465" y="239"/>
                    <a:pt x="1465" y="239"/>
                    <a:pt x="1465" y="239"/>
                  </a:cubicBezTo>
                  <a:cubicBezTo>
                    <a:pt x="1143" y="239"/>
                    <a:pt x="1143" y="239"/>
                    <a:pt x="1143" y="239"/>
                  </a:cubicBezTo>
                  <a:cubicBezTo>
                    <a:pt x="1091" y="239"/>
                    <a:pt x="1050" y="190"/>
                    <a:pt x="1057" y="138"/>
                  </a:cubicBezTo>
                  <a:cubicBezTo>
                    <a:pt x="1064" y="93"/>
                    <a:pt x="1102" y="63"/>
                    <a:pt x="1147" y="63"/>
                  </a:cubicBezTo>
                  <a:moveTo>
                    <a:pt x="1622" y="504"/>
                  </a:moveTo>
                  <a:lnTo>
                    <a:pt x="1622" y="504"/>
                  </a:lnTo>
                  <a:cubicBezTo>
                    <a:pt x="1457" y="467"/>
                    <a:pt x="1315" y="430"/>
                    <a:pt x="1274" y="299"/>
                  </a:cubicBezTo>
                  <a:cubicBezTo>
                    <a:pt x="1465" y="299"/>
                    <a:pt x="1465" y="299"/>
                    <a:pt x="1465" y="299"/>
                  </a:cubicBezTo>
                  <a:cubicBezTo>
                    <a:pt x="1491" y="299"/>
                    <a:pt x="1513" y="284"/>
                    <a:pt x="1521" y="261"/>
                  </a:cubicBezTo>
                  <a:cubicBezTo>
                    <a:pt x="1622" y="261"/>
                    <a:pt x="1622" y="261"/>
                    <a:pt x="1622" y="261"/>
                  </a:cubicBezTo>
                  <a:cubicBezTo>
                    <a:pt x="1622" y="504"/>
                    <a:pt x="1622" y="504"/>
                    <a:pt x="1622" y="504"/>
                  </a:cubicBezTo>
                  <a:moveTo>
                    <a:pt x="1629" y="201"/>
                  </a:moveTo>
                  <a:lnTo>
                    <a:pt x="1629" y="201"/>
                  </a:lnTo>
                  <a:cubicBezTo>
                    <a:pt x="1525" y="201"/>
                    <a:pt x="1525" y="201"/>
                    <a:pt x="1525" y="201"/>
                  </a:cubicBezTo>
                  <a:cubicBezTo>
                    <a:pt x="1525" y="97"/>
                    <a:pt x="1525" y="97"/>
                    <a:pt x="1525" y="97"/>
                  </a:cubicBezTo>
                  <a:cubicBezTo>
                    <a:pt x="1663" y="97"/>
                    <a:pt x="1663" y="97"/>
                    <a:pt x="1663" y="97"/>
                  </a:cubicBezTo>
                  <a:cubicBezTo>
                    <a:pt x="1730" y="97"/>
                    <a:pt x="1782" y="153"/>
                    <a:pt x="1782" y="224"/>
                  </a:cubicBezTo>
                  <a:cubicBezTo>
                    <a:pt x="1782" y="609"/>
                    <a:pt x="1782" y="609"/>
                    <a:pt x="1782" y="609"/>
                  </a:cubicBezTo>
                  <a:lnTo>
                    <a:pt x="1782" y="609"/>
                  </a:lnTo>
                  <a:cubicBezTo>
                    <a:pt x="1782" y="890"/>
                    <a:pt x="1782" y="890"/>
                    <a:pt x="1782" y="890"/>
                  </a:cubicBezTo>
                  <a:cubicBezTo>
                    <a:pt x="1685" y="890"/>
                    <a:pt x="1685" y="890"/>
                    <a:pt x="1685" y="890"/>
                  </a:cubicBezTo>
                  <a:cubicBezTo>
                    <a:pt x="1685" y="257"/>
                    <a:pt x="1685" y="257"/>
                    <a:pt x="1685" y="257"/>
                  </a:cubicBezTo>
                  <a:cubicBezTo>
                    <a:pt x="1685" y="224"/>
                    <a:pt x="1659" y="201"/>
                    <a:pt x="1629" y="201"/>
                  </a:cubicBezTo>
                  <a:moveTo>
                    <a:pt x="1596" y="975"/>
                  </a:moveTo>
                  <a:lnTo>
                    <a:pt x="1596" y="975"/>
                  </a:lnTo>
                  <a:cubicBezTo>
                    <a:pt x="1596" y="961"/>
                    <a:pt x="1607" y="950"/>
                    <a:pt x="1618" y="950"/>
                  </a:cubicBezTo>
                  <a:cubicBezTo>
                    <a:pt x="1655" y="950"/>
                    <a:pt x="1655" y="950"/>
                    <a:pt x="1655" y="950"/>
                  </a:cubicBezTo>
                  <a:cubicBezTo>
                    <a:pt x="1816" y="950"/>
                    <a:pt x="1816" y="950"/>
                    <a:pt x="1816" y="950"/>
                  </a:cubicBezTo>
                  <a:cubicBezTo>
                    <a:pt x="1850" y="950"/>
                    <a:pt x="1850" y="950"/>
                    <a:pt x="1850" y="950"/>
                  </a:cubicBezTo>
                  <a:cubicBezTo>
                    <a:pt x="1865" y="950"/>
                    <a:pt x="1876" y="961"/>
                    <a:pt x="1876" y="975"/>
                  </a:cubicBezTo>
                  <a:cubicBezTo>
                    <a:pt x="1876" y="998"/>
                    <a:pt x="1876" y="998"/>
                    <a:pt x="1876" y="998"/>
                  </a:cubicBezTo>
                  <a:cubicBezTo>
                    <a:pt x="1876" y="1013"/>
                    <a:pt x="1865" y="1024"/>
                    <a:pt x="1850" y="1024"/>
                  </a:cubicBezTo>
                  <a:cubicBezTo>
                    <a:pt x="1622" y="1024"/>
                    <a:pt x="1622" y="1024"/>
                    <a:pt x="1622" y="1024"/>
                  </a:cubicBezTo>
                  <a:cubicBezTo>
                    <a:pt x="1607" y="1024"/>
                    <a:pt x="1596" y="1013"/>
                    <a:pt x="1596" y="998"/>
                  </a:cubicBezTo>
                  <a:cubicBezTo>
                    <a:pt x="1596" y="975"/>
                    <a:pt x="1596" y="975"/>
                    <a:pt x="1596" y="975"/>
                  </a:cubicBezTo>
                  <a:moveTo>
                    <a:pt x="1244" y="1692"/>
                  </a:moveTo>
                  <a:lnTo>
                    <a:pt x="1244" y="1692"/>
                  </a:lnTo>
                  <a:cubicBezTo>
                    <a:pt x="1315" y="1547"/>
                    <a:pt x="1315" y="1547"/>
                    <a:pt x="1315" y="1547"/>
                  </a:cubicBezTo>
                  <a:cubicBezTo>
                    <a:pt x="1330" y="1509"/>
                    <a:pt x="1334" y="1502"/>
                    <a:pt x="1375" y="1502"/>
                  </a:cubicBezTo>
                  <a:cubicBezTo>
                    <a:pt x="1588" y="1502"/>
                    <a:pt x="1588" y="1502"/>
                    <a:pt x="1588" y="1502"/>
                  </a:cubicBezTo>
                  <a:cubicBezTo>
                    <a:pt x="1588" y="1607"/>
                    <a:pt x="1588" y="1607"/>
                    <a:pt x="1588" y="1607"/>
                  </a:cubicBezTo>
                  <a:cubicBezTo>
                    <a:pt x="1554" y="1629"/>
                    <a:pt x="1528" y="1659"/>
                    <a:pt x="1509" y="1692"/>
                  </a:cubicBezTo>
                  <a:lnTo>
                    <a:pt x="1244" y="1692"/>
                  </a:lnTo>
                  <a:moveTo>
                    <a:pt x="1734" y="1992"/>
                  </a:moveTo>
                  <a:lnTo>
                    <a:pt x="1734" y="1992"/>
                  </a:lnTo>
                  <a:cubicBezTo>
                    <a:pt x="1629" y="1992"/>
                    <a:pt x="1547" y="1909"/>
                    <a:pt x="1547" y="1805"/>
                  </a:cubicBezTo>
                  <a:cubicBezTo>
                    <a:pt x="1547" y="1700"/>
                    <a:pt x="1629" y="1618"/>
                    <a:pt x="1734" y="1618"/>
                  </a:cubicBezTo>
                  <a:cubicBezTo>
                    <a:pt x="1839" y="1618"/>
                    <a:pt x="1921" y="1700"/>
                    <a:pt x="1921" y="1805"/>
                  </a:cubicBezTo>
                  <a:cubicBezTo>
                    <a:pt x="1921" y="1909"/>
                    <a:pt x="1839" y="1992"/>
                    <a:pt x="1734" y="199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4" name="Google Shape;994;p44"/>
            <p:cNvSpPr/>
            <p:nvPr/>
          </p:nvSpPr>
          <p:spPr>
            <a:xfrm>
              <a:off x="7026377" y="3133798"/>
              <a:ext cx="52828" cy="53063"/>
            </a:xfrm>
            <a:custGeom>
              <a:avLst/>
              <a:gdLst/>
              <a:ahLst/>
              <a:cxnLst/>
              <a:rect l="l" t="t" r="r" b="b"/>
              <a:pathLst>
                <a:path w="224" h="225" extrusionOk="0">
                  <a:moveTo>
                    <a:pt x="112" y="0"/>
                  </a:moveTo>
                  <a:lnTo>
                    <a:pt x="112" y="0"/>
                  </a:lnTo>
                  <a:cubicBezTo>
                    <a:pt x="48" y="0"/>
                    <a:pt x="0" y="49"/>
                    <a:pt x="0" y="113"/>
                  </a:cubicBezTo>
                  <a:cubicBezTo>
                    <a:pt x="0" y="176"/>
                    <a:pt x="48" y="225"/>
                    <a:pt x="112" y="225"/>
                  </a:cubicBezTo>
                  <a:cubicBezTo>
                    <a:pt x="175" y="225"/>
                    <a:pt x="224" y="176"/>
                    <a:pt x="224" y="113"/>
                  </a:cubicBezTo>
                  <a:cubicBezTo>
                    <a:pt x="224" y="49"/>
                    <a:pt x="175" y="0"/>
                    <a:pt x="112" y="0"/>
                  </a:cubicBezTo>
                  <a:moveTo>
                    <a:pt x="112" y="165"/>
                  </a:moveTo>
                  <a:lnTo>
                    <a:pt x="112" y="165"/>
                  </a:lnTo>
                  <a:cubicBezTo>
                    <a:pt x="82" y="165"/>
                    <a:pt x="59" y="142"/>
                    <a:pt x="59" y="113"/>
                  </a:cubicBezTo>
                  <a:cubicBezTo>
                    <a:pt x="59" y="83"/>
                    <a:pt x="82" y="60"/>
                    <a:pt x="112" y="60"/>
                  </a:cubicBezTo>
                  <a:cubicBezTo>
                    <a:pt x="142" y="60"/>
                    <a:pt x="164" y="83"/>
                    <a:pt x="164" y="113"/>
                  </a:cubicBezTo>
                  <a:cubicBezTo>
                    <a:pt x="164" y="142"/>
                    <a:pt x="142" y="165"/>
                    <a:pt x="112" y="165"/>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5" name="Google Shape;995;p44"/>
            <p:cNvSpPr/>
            <p:nvPr/>
          </p:nvSpPr>
          <p:spPr>
            <a:xfrm>
              <a:off x="6677102" y="3133798"/>
              <a:ext cx="53771" cy="53063"/>
            </a:xfrm>
            <a:custGeom>
              <a:avLst/>
              <a:gdLst/>
              <a:ahLst/>
              <a:cxnLst/>
              <a:rect l="l" t="t" r="r" b="b"/>
              <a:pathLst>
                <a:path w="228" h="225" extrusionOk="0">
                  <a:moveTo>
                    <a:pt x="116" y="0"/>
                  </a:moveTo>
                  <a:lnTo>
                    <a:pt x="116" y="0"/>
                  </a:lnTo>
                  <a:cubicBezTo>
                    <a:pt x="52" y="0"/>
                    <a:pt x="0" y="49"/>
                    <a:pt x="0" y="113"/>
                  </a:cubicBezTo>
                  <a:cubicBezTo>
                    <a:pt x="0" y="176"/>
                    <a:pt x="52" y="225"/>
                    <a:pt x="116" y="225"/>
                  </a:cubicBezTo>
                  <a:cubicBezTo>
                    <a:pt x="176" y="225"/>
                    <a:pt x="228" y="176"/>
                    <a:pt x="228" y="113"/>
                  </a:cubicBezTo>
                  <a:cubicBezTo>
                    <a:pt x="228" y="49"/>
                    <a:pt x="176" y="0"/>
                    <a:pt x="116" y="0"/>
                  </a:cubicBezTo>
                  <a:moveTo>
                    <a:pt x="116" y="165"/>
                  </a:moveTo>
                  <a:lnTo>
                    <a:pt x="116" y="165"/>
                  </a:lnTo>
                  <a:cubicBezTo>
                    <a:pt x="86" y="165"/>
                    <a:pt x="64" y="142"/>
                    <a:pt x="64" y="113"/>
                  </a:cubicBezTo>
                  <a:cubicBezTo>
                    <a:pt x="64" y="83"/>
                    <a:pt x="86" y="60"/>
                    <a:pt x="116" y="60"/>
                  </a:cubicBezTo>
                  <a:cubicBezTo>
                    <a:pt x="142" y="60"/>
                    <a:pt x="168" y="83"/>
                    <a:pt x="168" y="113"/>
                  </a:cubicBezTo>
                  <a:cubicBezTo>
                    <a:pt x="168" y="142"/>
                    <a:pt x="142" y="165"/>
                    <a:pt x="116" y="165"/>
                  </a:cubicBezTo>
                  <a:close/>
                </a:path>
              </a:pathLst>
            </a:custGeom>
            <a:solidFill>
              <a:schemeClr val="lt1"/>
            </a:solidFill>
            <a:ln>
              <a:noFill/>
            </a:ln>
          </p:spPr>
          <p:txBody>
            <a:bodyPr spcFirstLastPara="1" wrap="square" lIns="90000" tIns="36000" rIns="90000" bIns="36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6" name="Google Shape;996;p44"/>
            <p:cNvSpPr/>
            <p:nvPr/>
          </p:nvSpPr>
          <p:spPr>
            <a:xfrm>
              <a:off x="6727099" y="2848436"/>
              <a:ext cx="120041" cy="170980"/>
            </a:xfrm>
            <a:custGeom>
              <a:avLst/>
              <a:gdLst/>
              <a:ahLst/>
              <a:cxnLst/>
              <a:rect l="l" t="t" r="r" b="b"/>
              <a:pathLst>
                <a:path w="509" h="725" extrusionOk="0">
                  <a:moveTo>
                    <a:pt x="334" y="4"/>
                  </a:moveTo>
                  <a:lnTo>
                    <a:pt x="334" y="4"/>
                  </a:lnTo>
                  <a:cubicBezTo>
                    <a:pt x="304" y="-11"/>
                    <a:pt x="282" y="22"/>
                    <a:pt x="263" y="45"/>
                  </a:cubicBezTo>
                  <a:cubicBezTo>
                    <a:pt x="23" y="359"/>
                    <a:pt x="23" y="359"/>
                    <a:pt x="23" y="359"/>
                  </a:cubicBezTo>
                  <a:cubicBezTo>
                    <a:pt x="12" y="374"/>
                    <a:pt x="-10" y="400"/>
                    <a:pt x="5" y="426"/>
                  </a:cubicBezTo>
                  <a:cubicBezTo>
                    <a:pt x="16" y="452"/>
                    <a:pt x="46" y="452"/>
                    <a:pt x="61" y="452"/>
                  </a:cubicBezTo>
                  <a:cubicBezTo>
                    <a:pt x="207" y="452"/>
                    <a:pt x="207" y="452"/>
                    <a:pt x="207" y="452"/>
                  </a:cubicBezTo>
                  <a:cubicBezTo>
                    <a:pt x="158" y="662"/>
                    <a:pt x="158" y="662"/>
                    <a:pt x="158" y="662"/>
                  </a:cubicBezTo>
                  <a:cubicBezTo>
                    <a:pt x="151" y="692"/>
                    <a:pt x="154" y="711"/>
                    <a:pt x="177" y="722"/>
                  </a:cubicBezTo>
                  <a:cubicBezTo>
                    <a:pt x="180" y="725"/>
                    <a:pt x="184" y="725"/>
                    <a:pt x="192" y="725"/>
                  </a:cubicBezTo>
                  <a:cubicBezTo>
                    <a:pt x="218" y="725"/>
                    <a:pt x="237" y="695"/>
                    <a:pt x="248" y="684"/>
                  </a:cubicBezTo>
                  <a:cubicBezTo>
                    <a:pt x="487" y="374"/>
                    <a:pt x="487" y="374"/>
                    <a:pt x="487" y="374"/>
                  </a:cubicBezTo>
                  <a:cubicBezTo>
                    <a:pt x="498" y="355"/>
                    <a:pt x="517" y="333"/>
                    <a:pt x="506" y="307"/>
                  </a:cubicBezTo>
                  <a:cubicBezTo>
                    <a:pt x="491" y="281"/>
                    <a:pt x="461" y="281"/>
                    <a:pt x="450" y="281"/>
                  </a:cubicBezTo>
                  <a:cubicBezTo>
                    <a:pt x="300" y="281"/>
                    <a:pt x="300" y="281"/>
                    <a:pt x="300" y="281"/>
                  </a:cubicBezTo>
                  <a:cubicBezTo>
                    <a:pt x="352" y="71"/>
                    <a:pt x="352" y="71"/>
                    <a:pt x="352" y="71"/>
                  </a:cubicBezTo>
                  <a:cubicBezTo>
                    <a:pt x="356" y="56"/>
                    <a:pt x="364" y="19"/>
                    <a:pt x="334" y="4"/>
                  </a:cubicBezTo>
                  <a:moveTo>
                    <a:pt x="431" y="340"/>
                  </a:moveTo>
                  <a:lnTo>
                    <a:pt x="431" y="340"/>
                  </a:lnTo>
                  <a:cubicBezTo>
                    <a:pt x="237" y="598"/>
                    <a:pt x="237" y="598"/>
                    <a:pt x="237" y="598"/>
                  </a:cubicBezTo>
                  <a:cubicBezTo>
                    <a:pt x="267" y="464"/>
                    <a:pt x="267" y="464"/>
                    <a:pt x="267" y="464"/>
                  </a:cubicBezTo>
                  <a:cubicBezTo>
                    <a:pt x="270" y="449"/>
                    <a:pt x="274" y="430"/>
                    <a:pt x="259" y="411"/>
                  </a:cubicBezTo>
                  <a:cubicBezTo>
                    <a:pt x="248" y="393"/>
                    <a:pt x="225" y="393"/>
                    <a:pt x="211" y="389"/>
                  </a:cubicBezTo>
                  <a:cubicBezTo>
                    <a:pt x="79" y="389"/>
                    <a:pt x="79" y="389"/>
                    <a:pt x="79" y="389"/>
                  </a:cubicBezTo>
                  <a:cubicBezTo>
                    <a:pt x="274" y="138"/>
                    <a:pt x="274" y="138"/>
                    <a:pt x="274" y="138"/>
                  </a:cubicBezTo>
                  <a:cubicBezTo>
                    <a:pt x="240" y="277"/>
                    <a:pt x="240" y="277"/>
                    <a:pt x="240" y="277"/>
                  </a:cubicBezTo>
                  <a:cubicBezTo>
                    <a:pt x="237" y="288"/>
                    <a:pt x="229" y="310"/>
                    <a:pt x="244" y="325"/>
                  </a:cubicBezTo>
                  <a:cubicBezTo>
                    <a:pt x="259" y="344"/>
                    <a:pt x="278" y="344"/>
                    <a:pt x="293" y="340"/>
                  </a:cubicBezTo>
                  <a:lnTo>
                    <a:pt x="431" y="34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997" name="Google Shape;997;p44"/>
            <p:cNvSpPr/>
            <p:nvPr/>
          </p:nvSpPr>
          <p:spPr>
            <a:xfrm>
              <a:off x="6669083" y="2816598"/>
              <a:ext cx="236309" cy="235363"/>
            </a:xfrm>
            <a:custGeom>
              <a:avLst/>
              <a:gdLst/>
              <a:ahLst/>
              <a:cxnLst/>
              <a:rect l="l" t="t" r="r" b="b"/>
              <a:pathLst>
                <a:path w="1002" h="998" extrusionOk="0">
                  <a:moveTo>
                    <a:pt x="501" y="998"/>
                  </a:moveTo>
                  <a:lnTo>
                    <a:pt x="501" y="998"/>
                  </a:lnTo>
                  <a:cubicBezTo>
                    <a:pt x="778" y="998"/>
                    <a:pt x="1002" y="774"/>
                    <a:pt x="1002" y="498"/>
                  </a:cubicBezTo>
                  <a:cubicBezTo>
                    <a:pt x="1002" y="225"/>
                    <a:pt x="778" y="0"/>
                    <a:pt x="501" y="0"/>
                  </a:cubicBezTo>
                  <a:cubicBezTo>
                    <a:pt x="393" y="0"/>
                    <a:pt x="292" y="30"/>
                    <a:pt x="206" y="94"/>
                  </a:cubicBezTo>
                  <a:cubicBezTo>
                    <a:pt x="194" y="105"/>
                    <a:pt x="191" y="124"/>
                    <a:pt x="198" y="135"/>
                  </a:cubicBezTo>
                  <a:cubicBezTo>
                    <a:pt x="210" y="150"/>
                    <a:pt x="228" y="154"/>
                    <a:pt x="243" y="142"/>
                  </a:cubicBezTo>
                  <a:cubicBezTo>
                    <a:pt x="318" y="90"/>
                    <a:pt x="408" y="60"/>
                    <a:pt x="501" y="60"/>
                  </a:cubicBezTo>
                  <a:cubicBezTo>
                    <a:pt x="740" y="60"/>
                    <a:pt x="939" y="258"/>
                    <a:pt x="939" y="498"/>
                  </a:cubicBezTo>
                  <a:cubicBezTo>
                    <a:pt x="939" y="741"/>
                    <a:pt x="740" y="938"/>
                    <a:pt x="501" y="938"/>
                  </a:cubicBezTo>
                  <a:cubicBezTo>
                    <a:pt x="258" y="938"/>
                    <a:pt x="60" y="741"/>
                    <a:pt x="60" y="501"/>
                  </a:cubicBezTo>
                  <a:cubicBezTo>
                    <a:pt x="60" y="404"/>
                    <a:pt x="90" y="314"/>
                    <a:pt x="146" y="240"/>
                  </a:cubicBezTo>
                  <a:cubicBezTo>
                    <a:pt x="157" y="225"/>
                    <a:pt x="154" y="206"/>
                    <a:pt x="142" y="195"/>
                  </a:cubicBezTo>
                  <a:cubicBezTo>
                    <a:pt x="127" y="184"/>
                    <a:pt x="109" y="187"/>
                    <a:pt x="98" y="202"/>
                  </a:cubicBezTo>
                  <a:cubicBezTo>
                    <a:pt x="34" y="288"/>
                    <a:pt x="0" y="393"/>
                    <a:pt x="0" y="501"/>
                  </a:cubicBezTo>
                  <a:cubicBezTo>
                    <a:pt x="0" y="774"/>
                    <a:pt x="225" y="998"/>
                    <a:pt x="501" y="99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998" name="Google Shape;998;p44"/>
          <p:cNvGrpSpPr/>
          <p:nvPr/>
        </p:nvGrpSpPr>
        <p:grpSpPr>
          <a:xfrm>
            <a:off x="1069998" y="3451410"/>
            <a:ext cx="488655" cy="491952"/>
            <a:chOff x="1063228" y="3424112"/>
            <a:chExt cx="488655" cy="491952"/>
          </a:xfrm>
        </p:grpSpPr>
        <p:sp>
          <p:nvSpPr>
            <p:cNvPr id="999" name="Google Shape;999;p44"/>
            <p:cNvSpPr/>
            <p:nvPr/>
          </p:nvSpPr>
          <p:spPr>
            <a:xfrm>
              <a:off x="1099311" y="3729992"/>
              <a:ext cx="14150" cy="149991"/>
            </a:xfrm>
            <a:custGeom>
              <a:avLst/>
              <a:gdLst/>
              <a:ahLst/>
              <a:cxnLst/>
              <a:rect l="l" t="t" r="r" b="b"/>
              <a:pathLst>
                <a:path w="60" h="636" extrusionOk="0">
                  <a:moveTo>
                    <a:pt x="0" y="30"/>
                  </a:moveTo>
                  <a:lnTo>
                    <a:pt x="0" y="30"/>
                  </a:lnTo>
                  <a:cubicBezTo>
                    <a:pt x="0" y="602"/>
                    <a:pt x="0" y="602"/>
                    <a:pt x="0" y="602"/>
                  </a:cubicBezTo>
                  <a:cubicBezTo>
                    <a:pt x="0" y="621"/>
                    <a:pt x="12" y="632"/>
                    <a:pt x="27" y="636"/>
                  </a:cubicBezTo>
                  <a:cubicBezTo>
                    <a:pt x="45" y="636"/>
                    <a:pt x="60" y="625"/>
                    <a:pt x="60" y="606"/>
                  </a:cubicBezTo>
                  <a:cubicBezTo>
                    <a:pt x="60" y="34"/>
                    <a:pt x="60" y="34"/>
                    <a:pt x="60" y="34"/>
                  </a:cubicBezTo>
                  <a:cubicBezTo>
                    <a:pt x="60" y="15"/>
                    <a:pt x="49" y="4"/>
                    <a:pt x="34" y="0"/>
                  </a:cubicBezTo>
                  <a:cubicBezTo>
                    <a:pt x="15" y="0"/>
                    <a:pt x="0" y="11"/>
                    <a:pt x="0" y="3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0" name="Google Shape;1000;p44"/>
            <p:cNvSpPr/>
            <p:nvPr/>
          </p:nvSpPr>
          <p:spPr>
            <a:xfrm>
              <a:off x="1063228" y="3424112"/>
              <a:ext cx="195745" cy="491244"/>
            </a:xfrm>
            <a:custGeom>
              <a:avLst/>
              <a:gdLst/>
              <a:ahLst/>
              <a:cxnLst/>
              <a:rect l="l" t="t" r="r" b="b"/>
              <a:pathLst>
                <a:path w="830" h="2083" extrusionOk="0">
                  <a:moveTo>
                    <a:pt x="733" y="650"/>
                  </a:moveTo>
                  <a:lnTo>
                    <a:pt x="733" y="650"/>
                  </a:lnTo>
                  <a:cubicBezTo>
                    <a:pt x="692" y="650"/>
                    <a:pt x="692" y="650"/>
                    <a:pt x="692" y="650"/>
                  </a:cubicBezTo>
                  <a:cubicBezTo>
                    <a:pt x="692" y="30"/>
                    <a:pt x="692" y="30"/>
                    <a:pt x="692" y="30"/>
                  </a:cubicBezTo>
                  <a:cubicBezTo>
                    <a:pt x="692" y="15"/>
                    <a:pt x="681" y="0"/>
                    <a:pt x="662" y="0"/>
                  </a:cubicBezTo>
                  <a:cubicBezTo>
                    <a:pt x="643" y="-4"/>
                    <a:pt x="628" y="11"/>
                    <a:pt x="628" y="30"/>
                  </a:cubicBezTo>
                  <a:cubicBezTo>
                    <a:pt x="628" y="650"/>
                    <a:pt x="628" y="650"/>
                    <a:pt x="628" y="650"/>
                  </a:cubicBezTo>
                  <a:cubicBezTo>
                    <a:pt x="202" y="650"/>
                    <a:pt x="202" y="650"/>
                    <a:pt x="202" y="650"/>
                  </a:cubicBezTo>
                  <a:cubicBezTo>
                    <a:pt x="202" y="30"/>
                    <a:pt x="202" y="30"/>
                    <a:pt x="202" y="30"/>
                  </a:cubicBezTo>
                  <a:cubicBezTo>
                    <a:pt x="202" y="15"/>
                    <a:pt x="191" y="0"/>
                    <a:pt x="176" y="0"/>
                  </a:cubicBezTo>
                  <a:cubicBezTo>
                    <a:pt x="157" y="-4"/>
                    <a:pt x="138" y="11"/>
                    <a:pt x="138" y="30"/>
                  </a:cubicBezTo>
                  <a:cubicBezTo>
                    <a:pt x="138" y="650"/>
                    <a:pt x="138" y="650"/>
                    <a:pt x="138" y="650"/>
                  </a:cubicBezTo>
                  <a:cubicBezTo>
                    <a:pt x="97" y="650"/>
                    <a:pt x="97" y="650"/>
                    <a:pt x="97" y="650"/>
                  </a:cubicBezTo>
                  <a:cubicBezTo>
                    <a:pt x="45" y="650"/>
                    <a:pt x="0" y="692"/>
                    <a:pt x="0" y="744"/>
                  </a:cubicBezTo>
                  <a:cubicBezTo>
                    <a:pt x="0" y="804"/>
                    <a:pt x="0" y="804"/>
                    <a:pt x="0" y="804"/>
                  </a:cubicBezTo>
                  <a:cubicBezTo>
                    <a:pt x="0" y="852"/>
                    <a:pt x="34" y="890"/>
                    <a:pt x="79" y="897"/>
                  </a:cubicBezTo>
                  <a:cubicBezTo>
                    <a:pt x="101" y="931"/>
                    <a:pt x="101" y="979"/>
                    <a:pt x="79" y="1013"/>
                  </a:cubicBezTo>
                  <a:cubicBezTo>
                    <a:pt x="34" y="1024"/>
                    <a:pt x="0" y="1062"/>
                    <a:pt x="0" y="1106"/>
                  </a:cubicBezTo>
                  <a:cubicBezTo>
                    <a:pt x="0" y="1989"/>
                    <a:pt x="0" y="1989"/>
                    <a:pt x="0" y="1989"/>
                  </a:cubicBezTo>
                  <a:cubicBezTo>
                    <a:pt x="0" y="2041"/>
                    <a:pt x="45" y="2083"/>
                    <a:pt x="93" y="2083"/>
                  </a:cubicBezTo>
                  <a:cubicBezTo>
                    <a:pt x="797" y="2083"/>
                    <a:pt x="797" y="2083"/>
                    <a:pt x="797" y="2083"/>
                  </a:cubicBezTo>
                  <a:cubicBezTo>
                    <a:pt x="815" y="2083"/>
                    <a:pt x="830" y="2071"/>
                    <a:pt x="830" y="2052"/>
                  </a:cubicBezTo>
                  <a:cubicBezTo>
                    <a:pt x="830" y="1589"/>
                    <a:pt x="830" y="1589"/>
                    <a:pt x="830" y="1589"/>
                  </a:cubicBezTo>
                  <a:cubicBezTo>
                    <a:pt x="830" y="1585"/>
                    <a:pt x="826" y="1581"/>
                    <a:pt x="826" y="1581"/>
                  </a:cubicBezTo>
                  <a:cubicBezTo>
                    <a:pt x="800" y="1555"/>
                    <a:pt x="767" y="1574"/>
                    <a:pt x="767" y="1596"/>
                  </a:cubicBezTo>
                  <a:cubicBezTo>
                    <a:pt x="767" y="1993"/>
                    <a:pt x="767" y="1993"/>
                    <a:pt x="767" y="1993"/>
                  </a:cubicBezTo>
                  <a:cubicBezTo>
                    <a:pt x="767" y="2011"/>
                    <a:pt x="752" y="2026"/>
                    <a:pt x="733" y="2026"/>
                  </a:cubicBezTo>
                  <a:cubicBezTo>
                    <a:pt x="97" y="2026"/>
                    <a:pt x="97" y="2026"/>
                    <a:pt x="97" y="2026"/>
                  </a:cubicBezTo>
                  <a:cubicBezTo>
                    <a:pt x="79" y="2026"/>
                    <a:pt x="64" y="2011"/>
                    <a:pt x="64" y="1993"/>
                  </a:cubicBezTo>
                  <a:cubicBezTo>
                    <a:pt x="64" y="1106"/>
                    <a:pt x="64" y="1106"/>
                    <a:pt x="64" y="1106"/>
                  </a:cubicBezTo>
                  <a:cubicBezTo>
                    <a:pt x="64" y="1088"/>
                    <a:pt x="79" y="1073"/>
                    <a:pt x="97" y="1073"/>
                  </a:cubicBezTo>
                  <a:cubicBezTo>
                    <a:pt x="733" y="1073"/>
                    <a:pt x="733" y="1073"/>
                    <a:pt x="733" y="1073"/>
                  </a:cubicBezTo>
                  <a:cubicBezTo>
                    <a:pt x="752" y="1073"/>
                    <a:pt x="767" y="1088"/>
                    <a:pt x="767" y="1106"/>
                  </a:cubicBezTo>
                  <a:cubicBezTo>
                    <a:pt x="767" y="1454"/>
                    <a:pt x="767" y="1454"/>
                    <a:pt x="767" y="1454"/>
                  </a:cubicBezTo>
                  <a:cubicBezTo>
                    <a:pt x="767" y="1469"/>
                    <a:pt x="778" y="1484"/>
                    <a:pt x="793" y="1484"/>
                  </a:cubicBezTo>
                  <a:cubicBezTo>
                    <a:pt x="811" y="1488"/>
                    <a:pt x="830" y="1473"/>
                    <a:pt x="830" y="1454"/>
                  </a:cubicBezTo>
                  <a:cubicBezTo>
                    <a:pt x="830" y="1106"/>
                    <a:pt x="830" y="1106"/>
                    <a:pt x="830" y="1106"/>
                  </a:cubicBezTo>
                  <a:cubicBezTo>
                    <a:pt x="830" y="1062"/>
                    <a:pt x="797" y="1020"/>
                    <a:pt x="752" y="1013"/>
                  </a:cubicBezTo>
                  <a:cubicBezTo>
                    <a:pt x="726" y="979"/>
                    <a:pt x="726" y="931"/>
                    <a:pt x="752" y="897"/>
                  </a:cubicBezTo>
                  <a:cubicBezTo>
                    <a:pt x="797" y="890"/>
                    <a:pt x="830" y="852"/>
                    <a:pt x="830" y="804"/>
                  </a:cubicBezTo>
                  <a:cubicBezTo>
                    <a:pt x="830" y="744"/>
                    <a:pt x="830" y="744"/>
                    <a:pt x="830" y="744"/>
                  </a:cubicBezTo>
                  <a:cubicBezTo>
                    <a:pt x="830" y="692"/>
                    <a:pt x="786" y="650"/>
                    <a:pt x="733" y="650"/>
                  </a:cubicBezTo>
                  <a:moveTo>
                    <a:pt x="150" y="901"/>
                  </a:moveTo>
                  <a:lnTo>
                    <a:pt x="150" y="901"/>
                  </a:lnTo>
                  <a:cubicBezTo>
                    <a:pt x="681" y="901"/>
                    <a:pt x="681" y="901"/>
                    <a:pt x="681" y="901"/>
                  </a:cubicBezTo>
                  <a:cubicBezTo>
                    <a:pt x="670" y="938"/>
                    <a:pt x="670" y="979"/>
                    <a:pt x="681" y="1017"/>
                  </a:cubicBezTo>
                  <a:cubicBezTo>
                    <a:pt x="150" y="1017"/>
                    <a:pt x="150" y="1017"/>
                    <a:pt x="150" y="1017"/>
                  </a:cubicBezTo>
                  <a:cubicBezTo>
                    <a:pt x="161" y="979"/>
                    <a:pt x="161" y="938"/>
                    <a:pt x="150" y="901"/>
                  </a:cubicBezTo>
                  <a:moveTo>
                    <a:pt x="767" y="804"/>
                  </a:moveTo>
                  <a:lnTo>
                    <a:pt x="767" y="804"/>
                  </a:lnTo>
                  <a:cubicBezTo>
                    <a:pt x="767" y="822"/>
                    <a:pt x="752" y="837"/>
                    <a:pt x="733" y="837"/>
                  </a:cubicBezTo>
                  <a:cubicBezTo>
                    <a:pt x="97" y="837"/>
                    <a:pt x="97" y="837"/>
                    <a:pt x="97" y="837"/>
                  </a:cubicBezTo>
                  <a:cubicBezTo>
                    <a:pt x="79" y="837"/>
                    <a:pt x="64" y="822"/>
                    <a:pt x="64" y="804"/>
                  </a:cubicBezTo>
                  <a:cubicBezTo>
                    <a:pt x="64" y="744"/>
                    <a:pt x="64" y="744"/>
                    <a:pt x="64" y="744"/>
                  </a:cubicBezTo>
                  <a:cubicBezTo>
                    <a:pt x="64" y="725"/>
                    <a:pt x="79" y="710"/>
                    <a:pt x="97" y="710"/>
                  </a:cubicBezTo>
                  <a:cubicBezTo>
                    <a:pt x="733" y="710"/>
                    <a:pt x="733" y="710"/>
                    <a:pt x="733" y="710"/>
                  </a:cubicBezTo>
                  <a:cubicBezTo>
                    <a:pt x="752" y="710"/>
                    <a:pt x="767" y="725"/>
                    <a:pt x="767" y="744"/>
                  </a:cubicBezTo>
                  <a:cubicBezTo>
                    <a:pt x="767" y="804"/>
                    <a:pt x="767" y="804"/>
                    <a:pt x="767" y="80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1" name="Google Shape;1001;p44"/>
            <p:cNvSpPr/>
            <p:nvPr/>
          </p:nvSpPr>
          <p:spPr>
            <a:xfrm>
              <a:off x="1137280" y="3765367"/>
              <a:ext cx="15094" cy="114616"/>
            </a:xfrm>
            <a:custGeom>
              <a:avLst/>
              <a:gdLst/>
              <a:ahLst/>
              <a:cxnLst/>
              <a:rect l="l" t="t" r="r" b="b"/>
              <a:pathLst>
                <a:path w="64" h="486" extrusionOk="0">
                  <a:moveTo>
                    <a:pt x="0" y="30"/>
                  </a:moveTo>
                  <a:lnTo>
                    <a:pt x="0" y="30"/>
                  </a:lnTo>
                  <a:cubicBezTo>
                    <a:pt x="0" y="452"/>
                    <a:pt x="0" y="452"/>
                    <a:pt x="0" y="452"/>
                  </a:cubicBezTo>
                  <a:cubicBezTo>
                    <a:pt x="0" y="471"/>
                    <a:pt x="11" y="482"/>
                    <a:pt x="26" y="486"/>
                  </a:cubicBezTo>
                  <a:cubicBezTo>
                    <a:pt x="45" y="486"/>
                    <a:pt x="64" y="475"/>
                    <a:pt x="64" y="456"/>
                  </a:cubicBezTo>
                  <a:cubicBezTo>
                    <a:pt x="64" y="30"/>
                    <a:pt x="64" y="30"/>
                    <a:pt x="64" y="30"/>
                  </a:cubicBezTo>
                  <a:cubicBezTo>
                    <a:pt x="64" y="15"/>
                    <a:pt x="53" y="0"/>
                    <a:pt x="38" y="0"/>
                  </a:cubicBezTo>
                  <a:cubicBezTo>
                    <a:pt x="19" y="-4"/>
                    <a:pt x="0" y="11"/>
                    <a:pt x="0" y="3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2" name="Google Shape;1002;p44"/>
            <p:cNvSpPr/>
            <p:nvPr/>
          </p:nvSpPr>
          <p:spPr>
            <a:xfrm>
              <a:off x="1284679" y="3424112"/>
              <a:ext cx="267204" cy="491952"/>
            </a:xfrm>
            <a:custGeom>
              <a:avLst/>
              <a:gdLst/>
              <a:ahLst/>
              <a:cxnLst/>
              <a:rect l="l" t="t" r="r" b="b"/>
              <a:pathLst>
                <a:path w="1133" h="2086" extrusionOk="0">
                  <a:moveTo>
                    <a:pt x="927" y="1002"/>
                  </a:moveTo>
                  <a:lnTo>
                    <a:pt x="927" y="1002"/>
                  </a:lnTo>
                  <a:cubicBezTo>
                    <a:pt x="1058" y="893"/>
                    <a:pt x="1133" y="736"/>
                    <a:pt x="1133" y="564"/>
                  </a:cubicBezTo>
                  <a:cubicBezTo>
                    <a:pt x="1133" y="254"/>
                    <a:pt x="879" y="0"/>
                    <a:pt x="565" y="0"/>
                  </a:cubicBezTo>
                  <a:cubicBezTo>
                    <a:pt x="422" y="0"/>
                    <a:pt x="288" y="52"/>
                    <a:pt x="183" y="149"/>
                  </a:cubicBezTo>
                  <a:cubicBezTo>
                    <a:pt x="168" y="160"/>
                    <a:pt x="168" y="183"/>
                    <a:pt x="179" y="194"/>
                  </a:cubicBezTo>
                  <a:cubicBezTo>
                    <a:pt x="190" y="205"/>
                    <a:pt x="209" y="205"/>
                    <a:pt x="224" y="194"/>
                  </a:cubicBezTo>
                  <a:cubicBezTo>
                    <a:pt x="318" y="108"/>
                    <a:pt x="437" y="59"/>
                    <a:pt x="565" y="59"/>
                  </a:cubicBezTo>
                  <a:cubicBezTo>
                    <a:pt x="845" y="59"/>
                    <a:pt x="1069" y="288"/>
                    <a:pt x="1069" y="564"/>
                  </a:cubicBezTo>
                  <a:cubicBezTo>
                    <a:pt x="1069" y="725"/>
                    <a:pt x="998" y="871"/>
                    <a:pt x="871" y="968"/>
                  </a:cubicBezTo>
                  <a:cubicBezTo>
                    <a:pt x="860" y="975"/>
                    <a:pt x="856" y="991"/>
                    <a:pt x="864" y="1002"/>
                  </a:cubicBezTo>
                  <a:cubicBezTo>
                    <a:pt x="920" y="1155"/>
                    <a:pt x="920" y="1155"/>
                    <a:pt x="920" y="1155"/>
                  </a:cubicBezTo>
                  <a:cubicBezTo>
                    <a:pt x="927" y="1178"/>
                    <a:pt x="927" y="1211"/>
                    <a:pt x="904" y="1226"/>
                  </a:cubicBezTo>
                  <a:cubicBezTo>
                    <a:pt x="879" y="1241"/>
                    <a:pt x="848" y="1222"/>
                    <a:pt x="834" y="1204"/>
                  </a:cubicBezTo>
                  <a:cubicBezTo>
                    <a:pt x="721" y="1065"/>
                    <a:pt x="721" y="1065"/>
                    <a:pt x="721" y="1065"/>
                  </a:cubicBezTo>
                  <a:cubicBezTo>
                    <a:pt x="714" y="1058"/>
                    <a:pt x="703" y="1054"/>
                    <a:pt x="692" y="1054"/>
                  </a:cubicBezTo>
                  <a:cubicBezTo>
                    <a:pt x="609" y="1077"/>
                    <a:pt x="523" y="1077"/>
                    <a:pt x="441" y="1054"/>
                  </a:cubicBezTo>
                  <a:cubicBezTo>
                    <a:pt x="430" y="1054"/>
                    <a:pt x="418" y="1058"/>
                    <a:pt x="411" y="1065"/>
                  </a:cubicBezTo>
                  <a:cubicBezTo>
                    <a:pt x="299" y="1204"/>
                    <a:pt x="299" y="1204"/>
                    <a:pt x="299" y="1204"/>
                  </a:cubicBezTo>
                  <a:cubicBezTo>
                    <a:pt x="284" y="1222"/>
                    <a:pt x="254" y="1241"/>
                    <a:pt x="228" y="1226"/>
                  </a:cubicBezTo>
                  <a:cubicBezTo>
                    <a:pt x="202" y="1211"/>
                    <a:pt x="206" y="1178"/>
                    <a:pt x="213" y="1155"/>
                  </a:cubicBezTo>
                  <a:cubicBezTo>
                    <a:pt x="269" y="1002"/>
                    <a:pt x="269" y="1002"/>
                    <a:pt x="269" y="1002"/>
                  </a:cubicBezTo>
                  <a:cubicBezTo>
                    <a:pt x="273" y="991"/>
                    <a:pt x="269" y="975"/>
                    <a:pt x="262" y="968"/>
                  </a:cubicBezTo>
                  <a:cubicBezTo>
                    <a:pt x="134" y="871"/>
                    <a:pt x="59" y="725"/>
                    <a:pt x="59" y="564"/>
                  </a:cubicBezTo>
                  <a:cubicBezTo>
                    <a:pt x="59" y="471"/>
                    <a:pt x="86" y="377"/>
                    <a:pt x="138" y="299"/>
                  </a:cubicBezTo>
                  <a:cubicBezTo>
                    <a:pt x="146" y="284"/>
                    <a:pt x="142" y="265"/>
                    <a:pt x="127" y="258"/>
                  </a:cubicBezTo>
                  <a:cubicBezTo>
                    <a:pt x="112" y="246"/>
                    <a:pt x="93" y="250"/>
                    <a:pt x="86" y="265"/>
                  </a:cubicBezTo>
                  <a:cubicBezTo>
                    <a:pt x="30" y="355"/>
                    <a:pt x="0" y="460"/>
                    <a:pt x="0" y="564"/>
                  </a:cubicBezTo>
                  <a:cubicBezTo>
                    <a:pt x="0" y="736"/>
                    <a:pt x="75" y="893"/>
                    <a:pt x="206" y="1002"/>
                  </a:cubicBezTo>
                  <a:cubicBezTo>
                    <a:pt x="157" y="1133"/>
                    <a:pt x="157" y="1133"/>
                    <a:pt x="157" y="1133"/>
                  </a:cubicBezTo>
                  <a:cubicBezTo>
                    <a:pt x="134" y="1185"/>
                    <a:pt x="146" y="1237"/>
                    <a:pt x="183" y="1267"/>
                  </a:cubicBezTo>
                  <a:cubicBezTo>
                    <a:pt x="183" y="2052"/>
                    <a:pt x="183" y="2052"/>
                    <a:pt x="183" y="2052"/>
                  </a:cubicBezTo>
                  <a:cubicBezTo>
                    <a:pt x="183" y="2071"/>
                    <a:pt x="194" y="2083"/>
                    <a:pt x="209" y="2086"/>
                  </a:cubicBezTo>
                  <a:cubicBezTo>
                    <a:pt x="228" y="2086"/>
                    <a:pt x="243" y="2075"/>
                    <a:pt x="243" y="2056"/>
                  </a:cubicBezTo>
                  <a:cubicBezTo>
                    <a:pt x="243" y="1290"/>
                    <a:pt x="243" y="1290"/>
                    <a:pt x="243" y="1290"/>
                  </a:cubicBezTo>
                  <a:cubicBezTo>
                    <a:pt x="280" y="1294"/>
                    <a:pt x="318" y="1275"/>
                    <a:pt x="344" y="1241"/>
                  </a:cubicBezTo>
                  <a:cubicBezTo>
                    <a:pt x="445" y="1118"/>
                    <a:pt x="445" y="1118"/>
                    <a:pt x="445" y="1118"/>
                  </a:cubicBezTo>
                  <a:cubicBezTo>
                    <a:pt x="523" y="1136"/>
                    <a:pt x="605" y="1136"/>
                    <a:pt x="684" y="1118"/>
                  </a:cubicBezTo>
                  <a:cubicBezTo>
                    <a:pt x="785" y="1241"/>
                    <a:pt x="785" y="1241"/>
                    <a:pt x="785" y="1241"/>
                  </a:cubicBezTo>
                  <a:cubicBezTo>
                    <a:pt x="811" y="1275"/>
                    <a:pt x="848" y="1290"/>
                    <a:pt x="882" y="1290"/>
                  </a:cubicBezTo>
                  <a:cubicBezTo>
                    <a:pt x="886" y="1290"/>
                    <a:pt x="886" y="1290"/>
                    <a:pt x="886" y="1290"/>
                  </a:cubicBezTo>
                  <a:cubicBezTo>
                    <a:pt x="886" y="2052"/>
                    <a:pt x="886" y="2052"/>
                    <a:pt x="886" y="2052"/>
                  </a:cubicBezTo>
                  <a:cubicBezTo>
                    <a:pt x="886" y="2071"/>
                    <a:pt x="897" y="2083"/>
                    <a:pt x="916" y="2086"/>
                  </a:cubicBezTo>
                  <a:cubicBezTo>
                    <a:pt x="935" y="2086"/>
                    <a:pt x="949" y="2075"/>
                    <a:pt x="949" y="2056"/>
                  </a:cubicBezTo>
                  <a:cubicBezTo>
                    <a:pt x="949" y="1267"/>
                    <a:pt x="949" y="1267"/>
                    <a:pt x="949" y="1267"/>
                  </a:cubicBezTo>
                  <a:cubicBezTo>
                    <a:pt x="983" y="1237"/>
                    <a:pt x="994" y="1185"/>
                    <a:pt x="976" y="1133"/>
                  </a:cubicBezTo>
                  <a:lnTo>
                    <a:pt x="927" y="1002"/>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3" name="Google Shape;1003;p44"/>
            <p:cNvSpPr/>
            <p:nvPr/>
          </p:nvSpPr>
          <p:spPr>
            <a:xfrm>
              <a:off x="1349770" y="3582830"/>
              <a:ext cx="136786" cy="14858"/>
            </a:xfrm>
            <a:custGeom>
              <a:avLst/>
              <a:gdLst/>
              <a:ahLst/>
              <a:cxnLst/>
              <a:rect l="l" t="t" r="r" b="b"/>
              <a:pathLst>
                <a:path w="580" h="63" extrusionOk="0">
                  <a:moveTo>
                    <a:pt x="30" y="63"/>
                  </a:moveTo>
                  <a:lnTo>
                    <a:pt x="30" y="63"/>
                  </a:lnTo>
                  <a:cubicBezTo>
                    <a:pt x="546" y="63"/>
                    <a:pt x="546" y="63"/>
                    <a:pt x="546" y="63"/>
                  </a:cubicBezTo>
                  <a:cubicBezTo>
                    <a:pt x="561" y="63"/>
                    <a:pt x="576" y="52"/>
                    <a:pt x="580" y="37"/>
                  </a:cubicBezTo>
                  <a:cubicBezTo>
                    <a:pt x="580" y="19"/>
                    <a:pt x="565" y="0"/>
                    <a:pt x="550" y="0"/>
                  </a:cubicBezTo>
                  <a:cubicBezTo>
                    <a:pt x="30" y="0"/>
                    <a:pt x="30" y="0"/>
                    <a:pt x="30" y="0"/>
                  </a:cubicBezTo>
                  <a:cubicBezTo>
                    <a:pt x="15" y="0"/>
                    <a:pt x="0" y="11"/>
                    <a:pt x="0" y="30"/>
                  </a:cubicBezTo>
                  <a:cubicBezTo>
                    <a:pt x="-3" y="48"/>
                    <a:pt x="12" y="63"/>
                    <a:pt x="30" y="6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4" name="Google Shape;1004;p44"/>
            <p:cNvSpPr/>
            <p:nvPr/>
          </p:nvSpPr>
          <p:spPr>
            <a:xfrm>
              <a:off x="1349770" y="3517503"/>
              <a:ext cx="136786" cy="47639"/>
            </a:xfrm>
            <a:custGeom>
              <a:avLst/>
              <a:gdLst/>
              <a:ahLst/>
              <a:cxnLst/>
              <a:rect l="l" t="t" r="r" b="b"/>
              <a:pathLst>
                <a:path w="580" h="202" extrusionOk="0">
                  <a:moveTo>
                    <a:pt x="49" y="202"/>
                  </a:moveTo>
                  <a:lnTo>
                    <a:pt x="49" y="202"/>
                  </a:lnTo>
                  <a:cubicBezTo>
                    <a:pt x="532" y="202"/>
                    <a:pt x="532" y="202"/>
                    <a:pt x="532" y="202"/>
                  </a:cubicBezTo>
                  <a:cubicBezTo>
                    <a:pt x="558" y="202"/>
                    <a:pt x="580" y="180"/>
                    <a:pt x="580" y="153"/>
                  </a:cubicBezTo>
                  <a:cubicBezTo>
                    <a:pt x="580" y="53"/>
                    <a:pt x="580" y="53"/>
                    <a:pt x="580" y="53"/>
                  </a:cubicBezTo>
                  <a:cubicBezTo>
                    <a:pt x="580" y="22"/>
                    <a:pt x="558" y="0"/>
                    <a:pt x="532" y="0"/>
                  </a:cubicBezTo>
                  <a:cubicBezTo>
                    <a:pt x="49" y="0"/>
                    <a:pt x="49" y="0"/>
                    <a:pt x="49" y="0"/>
                  </a:cubicBezTo>
                  <a:cubicBezTo>
                    <a:pt x="23" y="0"/>
                    <a:pt x="0" y="22"/>
                    <a:pt x="0" y="53"/>
                  </a:cubicBezTo>
                  <a:cubicBezTo>
                    <a:pt x="0" y="153"/>
                    <a:pt x="0" y="153"/>
                    <a:pt x="0" y="153"/>
                  </a:cubicBezTo>
                  <a:cubicBezTo>
                    <a:pt x="0" y="180"/>
                    <a:pt x="23" y="202"/>
                    <a:pt x="49" y="202"/>
                  </a:cubicBezTo>
                  <a:moveTo>
                    <a:pt x="57" y="64"/>
                  </a:moveTo>
                  <a:lnTo>
                    <a:pt x="57" y="64"/>
                  </a:lnTo>
                  <a:cubicBezTo>
                    <a:pt x="516" y="64"/>
                    <a:pt x="516" y="64"/>
                    <a:pt x="516" y="64"/>
                  </a:cubicBezTo>
                  <a:cubicBezTo>
                    <a:pt x="516" y="138"/>
                    <a:pt x="516" y="138"/>
                    <a:pt x="516" y="138"/>
                  </a:cubicBezTo>
                  <a:cubicBezTo>
                    <a:pt x="57" y="138"/>
                    <a:pt x="57" y="138"/>
                    <a:pt x="57" y="138"/>
                  </a:cubicBezTo>
                  <a:lnTo>
                    <a:pt x="57" y="64"/>
                  </a:ln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05" name="Google Shape;1005;p44"/>
          <p:cNvGrpSpPr/>
          <p:nvPr/>
        </p:nvGrpSpPr>
        <p:grpSpPr>
          <a:xfrm>
            <a:off x="1792212" y="3451410"/>
            <a:ext cx="491957" cy="491952"/>
            <a:chOff x="1646218" y="3424112"/>
            <a:chExt cx="491957" cy="491952"/>
          </a:xfrm>
        </p:grpSpPr>
        <p:sp>
          <p:nvSpPr>
            <p:cNvPr id="1006" name="Google Shape;1006;p44"/>
            <p:cNvSpPr/>
            <p:nvPr/>
          </p:nvSpPr>
          <p:spPr>
            <a:xfrm>
              <a:off x="1646218" y="3424112"/>
              <a:ext cx="491957" cy="491952"/>
            </a:xfrm>
            <a:custGeom>
              <a:avLst/>
              <a:gdLst/>
              <a:ahLst/>
              <a:cxnLst/>
              <a:rect l="l" t="t" r="r" b="b"/>
              <a:pathLst>
                <a:path w="2086" h="2086" extrusionOk="0">
                  <a:moveTo>
                    <a:pt x="1933" y="0"/>
                  </a:moveTo>
                  <a:lnTo>
                    <a:pt x="1933" y="0"/>
                  </a:lnTo>
                  <a:cubicBezTo>
                    <a:pt x="157" y="0"/>
                    <a:pt x="157" y="0"/>
                    <a:pt x="157" y="0"/>
                  </a:cubicBezTo>
                  <a:cubicBezTo>
                    <a:pt x="71" y="0"/>
                    <a:pt x="0" y="67"/>
                    <a:pt x="0" y="153"/>
                  </a:cubicBezTo>
                  <a:cubicBezTo>
                    <a:pt x="0" y="1933"/>
                    <a:pt x="0" y="1933"/>
                    <a:pt x="0" y="1933"/>
                  </a:cubicBezTo>
                  <a:cubicBezTo>
                    <a:pt x="0" y="2015"/>
                    <a:pt x="71" y="2086"/>
                    <a:pt x="157" y="2086"/>
                  </a:cubicBezTo>
                  <a:cubicBezTo>
                    <a:pt x="1933" y="2086"/>
                    <a:pt x="1933" y="2086"/>
                    <a:pt x="1933" y="2086"/>
                  </a:cubicBezTo>
                  <a:cubicBezTo>
                    <a:pt x="2019" y="2086"/>
                    <a:pt x="2086" y="2015"/>
                    <a:pt x="2086" y="1933"/>
                  </a:cubicBezTo>
                  <a:cubicBezTo>
                    <a:pt x="2086" y="153"/>
                    <a:pt x="2086" y="153"/>
                    <a:pt x="2086" y="153"/>
                  </a:cubicBezTo>
                  <a:cubicBezTo>
                    <a:pt x="2086" y="67"/>
                    <a:pt x="2019" y="0"/>
                    <a:pt x="1933" y="0"/>
                  </a:cubicBezTo>
                  <a:moveTo>
                    <a:pt x="2026" y="1933"/>
                  </a:moveTo>
                  <a:lnTo>
                    <a:pt x="2026" y="1933"/>
                  </a:lnTo>
                  <a:cubicBezTo>
                    <a:pt x="2026" y="1981"/>
                    <a:pt x="1986" y="2023"/>
                    <a:pt x="1933" y="2023"/>
                  </a:cubicBezTo>
                  <a:cubicBezTo>
                    <a:pt x="157" y="2023"/>
                    <a:pt x="157" y="2023"/>
                    <a:pt x="157" y="2023"/>
                  </a:cubicBezTo>
                  <a:cubicBezTo>
                    <a:pt x="105" y="2023"/>
                    <a:pt x="64" y="1981"/>
                    <a:pt x="64" y="1933"/>
                  </a:cubicBezTo>
                  <a:cubicBezTo>
                    <a:pt x="64" y="153"/>
                    <a:pt x="64" y="153"/>
                    <a:pt x="64" y="153"/>
                  </a:cubicBezTo>
                  <a:cubicBezTo>
                    <a:pt x="64" y="101"/>
                    <a:pt x="105" y="59"/>
                    <a:pt x="157" y="59"/>
                  </a:cubicBezTo>
                  <a:cubicBezTo>
                    <a:pt x="1933" y="59"/>
                    <a:pt x="1933" y="59"/>
                    <a:pt x="1933" y="59"/>
                  </a:cubicBezTo>
                  <a:cubicBezTo>
                    <a:pt x="1986" y="59"/>
                    <a:pt x="2026" y="101"/>
                    <a:pt x="2026" y="153"/>
                  </a:cubicBezTo>
                  <a:cubicBezTo>
                    <a:pt x="2026" y="1933"/>
                    <a:pt x="2026" y="1933"/>
                    <a:pt x="2026" y="193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7" name="Google Shape;1007;p44"/>
            <p:cNvSpPr/>
            <p:nvPr/>
          </p:nvSpPr>
          <p:spPr>
            <a:xfrm>
              <a:off x="1903752" y="3469864"/>
              <a:ext cx="188670" cy="399504"/>
            </a:xfrm>
            <a:custGeom>
              <a:avLst/>
              <a:gdLst/>
              <a:ahLst/>
              <a:cxnLst/>
              <a:rect l="l" t="t" r="r" b="b"/>
              <a:pathLst>
                <a:path w="800" h="1694" extrusionOk="0">
                  <a:moveTo>
                    <a:pt x="770" y="0"/>
                  </a:moveTo>
                  <a:lnTo>
                    <a:pt x="770" y="0"/>
                  </a:lnTo>
                  <a:cubicBezTo>
                    <a:pt x="33" y="0"/>
                    <a:pt x="33" y="0"/>
                    <a:pt x="33" y="0"/>
                  </a:cubicBezTo>
                  <a:cubicBezTo>
                    <a:pt x="15" y="0"/>
                    <a:pt x="4" y="11"/>
                    <a:pt x="0" y="26"/>
                  </a:cubicBezTo>
                  <a:cubicBezTo>
                    <a:pt x="0" y="45"/>
                    <a:pt x="11" y="64"/>
                    <a:pt x="29" y="64"/>
                  </a:cubicBezTo>
                  <a:cubicBezTo>
                    <a:pt x="740" y="64"/>
                    <a:pt x="740" y="64"/>
                    <a:pt x="740" y="64"/>
                  </a:cubicBezTo>
                  <a:cubicBezTo>
                    <a:pt x="740" y="1634"/>
                    <a:pt x="740" y="1634"/>
                    <a:pt x="740" y="1634"/>
                  </a:cubicBezTo>
                  <a:cubicBezTo>
                    <a:pt x="33" y="1634"/>
                    <a:pt x="33" y="1634"/>
                    <a:pt x="33" y="1634"/>
                  </a:cubicBezTo>
                  <a:cubicBezTo>
                    <a:pt x="15" y="1634"/>
                    <a:pt x="4" y="1645"/>
                    <a:pt x="0" y="1660"/>
                  </a:cubicBezTo>
                  <a:cubicBezTo>
                    <a:pt x="0" y="1679"/>
                    <a:pt x="11" y="1694"/>
                    <a:pt x="29" y="1694"/>
                  </a:cubicBezTo>
                  <a:cubicBezTo>
                    <a:pt x="770" y="1694"/>
                    <a:pt x="770" y="1694"/>
                    <a:pt x="770" y="1694"/>
                  </a:cubicBezTo>
                  <a:cubicBezTo>
                    <a:pt x="785" y="1694"/>
                    <a:pt x="800" y="1683"/>
                    <a:pt x="800" y="1664"/>
                  </a:cubicBezTo>
                  <a:cubicBezTo>
                    <a:pt x="800" y="30"/>
                    <a:pt x="800" y="30"/>
                    <a:pt x="800" y="30"/>
                  </a:cubicBezTo>
                  <a:cubicBezTo>
                    <a:pt x="800" y="15"/>
                    <a:pt x="785" y="0"/>
                    <a:pt x="77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8" name="Google Shape;1008;p44"/>
            <p:cNvSpPr/>
            <p:nvPr/>
          </p:nvSpPr>
          <p:spPr>
            <a:xfrm>
              <a:off x="1692913" y="3469864"/>
              <a:ext cx="192208" cy="399504"/>
            </a:xfrm>
            <a:custGeom>
              <a:avLst/>
              <a:gdLst/>
              <a:ahLst/>
              <a:cxnLst/>
              <a:rect l="l" t="t" r="r" b="b"/>
              <a:pathLst>
                <a:path w="815" h="1694" extrusionOk="0">
                  <a:moveTo>
                    <a:pt x="785" y="1634"/>
                  </a:moveTo>
                  <a:lnTo>
                    <a:pt x="785" y="1634"/>
                  </a:lnTo>
                  <a:cubicBezTo>
                    <a:pt x="60" y="1634"/>
                    <a:pt x="60" y="1634"/>
                    <a:pt x="60" y="1634"/>
                  </a:cubicBezTo>
                  <a:cubicBezTo>
                    <a:pt x="60" y="64"/>
                    <a:pt x="60" y="64"/>
                    <a:pt x="60" y="64"/>
                  </a:cubicBezTo>
                  <a:cubicBezTo>
                    <a:pt x="782" y="64"/>
                    <a:pt x="782" y="64"/>
                    <a:pt x="782" y="64"/>
                  </a:cubicBezTo>
                  <a:cubicBezTo>
                    <a:pt x="796" y="64"/>
                    <a:pt x="811" y="52"/>
                    <a:pt x="815" y="34"/>
                  </a:cubicBezTo>
                  <a:cubicBezTo>
                    <a:pt x="815" y="19"/>
                    <a:pt x="800" y="0"/>
                    <a:pt x="785" y="0"/>
                  </a:cubicBezTo>
                  <a:cubicBezTo>
                    <a:pt x="30" y="0"/>
                    <a:pt x="30" y="0"/>
                    <a:pt x="30" y="0"/>
                  </a:cubicBezTo>
                  <a:cubicBezTo>
                    <a:pt x="11" y="0"/>
                    <a:pt x="0" y="15"/>
                    <a:pt x="0" y="30"/>
                  </a:cubicBezTo>
                  <a:cubicBezTo>
                    <a:pt x="0" y="1664"/>
                    <a:pt x="0" y="1664"/>
                    <a:pt x="0" y="1664"/>
                  </a:cubicBezTo>
                  <a:cubicBezTo>
                    <a:pt x="0" y="1683"/>
                    <a:pt x="11" y="1694"/>
                    <a:pt x="30" y="1694"/>
                  </a:cubicBezTo>
                  <a:cubicBezTo>
                    <a:pt x="782" y="1694"/>
                    <a:pt x="782" y="1694"/>
                    <a:pt x="782" y="1694"/>
                  </a:cubicBezTo>
                  <a:cubicBezTo>
                    <a:pt x="796" y="1694"/>
                    <a:pt x="811" y="1683"/>
                    <a:pt x="815" y="1668"/>
                  </a:cubicBezTo>
                  <a:cubicBezTo>
                    <a:pt x="815" y="1649"/>
                    <a:pt x="800" y="1634"/>
                    <a:pt x="785" y="163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09" name="Google Shape;1009;p44"/>
            <p:cNvSpPr/>
            <p:nvPr/>
          </p:nvSpPr>
          <p:spPr>
            <a:xfrm>
              <a:off x="1723572" y="3522692"/>
              <a:ext cx="337955" cy="152585"/>
            </a:xfrm>
            <a:custGeom>
              <a:avLst/>
              <a:gdLst/>
              <a:ahLst/>
              <a:cxnLst/>
              <a:rect l="l" t="t" r="r" b="b"/>
              <a:pathLst>
                <a:path w="1433" h="647" extrusionOk="0">
                  <a:moveTo>
                    <a:pt x="715" y="0"/>
                  </a:moveTo>
                  <a:lnTo>
                    <a:pt x="715" y="0"/>
                  </a:lnTo>
                  <a:cubicBezTo>
                    <a:pt x="491" y="0"/>
                    <a:pt x="289" y="124"/>
                    <a:pt x="184" y="307"/>
                  </a:cubicBezTo>
                  <a:cubicBezTo>
                    <a:pt x="180" y="307"/>
                    <a:pt x="180" y="311"/>
                    <a:pt x="180" y="314"/>
                  </a:cubicBezTo>
                  <a:cubicBezTo>
                    <a:pt x="132" y="397"/>
                    <a:pt x="106" y="486"/>
                    <a:pt x="98" y="588"/>
                  </a:cubicBezTo>
                  <a:cubicBezTo>
                    <a:pt x="31" y="588"/>
                    <a:pt x="31" y="588"/>
                    <a:pt x="31" y="588"/>
                  </a:cubicBezTo>
                  <a:cubicBezTo>
                    <a:pt x="16" y="588"/>
                    <a:pt x="1" y="599"/>
                    <a:pt x="1" y="613"/>
                  </a:cubicBezTo>
                  <a:cubicBezTo>
                    <a:pt x="-3" y="632"/>
                    <a:pt x="12" y="647"/>
                    <a:pt x="31" y="647"/>
                  </a:cubicBezTo>
                  <a:cubicBezTo>
                    <a:pt x="128" y="647"/>
                    <a:pt x="128" y="647"/>
                    <a:pt x="128" y="647"/>
                  </a:cubicBezTo>
                  <a:cubicBezTo>
                    <a:pt x="147" y="647"/>
                    <a:pt x="158" y="636"/>
                    <a:pt x="158" y="617"/>
                  </a:cubicBezTo>
                  <a:cubicBezTo>
                    <a:pt x="158" y="412"/>
                    <a:pt x="270" y="232"/>
                    <a:pt x="438" y="135"/>
                  </a:cubicBezTo>
                  <a:lnTo>
                    <a:pt x="438" y="135"/>
                  </a:lnTo>
                  <a:cubicBezTo>
                    <a:pt x="521" y="90"/>
                    <a:pt x="614" y="64"/>
                    <a:pt x="711" y="60"/>
                  </a:cubicBezTo>
                  <a:cubicBezTo>
                    <a:pt x="715" y="60"/>
                    <a:pt x="715" y="60"/>
                    <a:pt x="715" y="60"/>
                  </a:cubicBezTo>
                  <a:cubicBezTo>
                    <a:pt x="719" y="60"/>
                    <a:pt x="719" y="60"/>
                    <a:pt x="719" y="60"/>
                  </a:cubicBezTo>
                  <a:cubicBezTo>
                    <a:pt x="1025" y="64"/>
                    <a:pt x="1272" y="311"/>
                    <a:pt x="1272" y="617"/>
                  </a:cubicBezTo>
                  <a:cubicBezTo>
                    <a:pt x="1272" y="636"/>
                    <a:pt x="1287" y="647"/>
                    <a:pt x="1302" y="647"/>
                  </a:cubicBezTo>
                  <a:cubicBezTo>
                    <a:pt x="1399" y="647"/>
                    <a:pt x="1399" y="647"/>
                    <a:pt x="1399" y="647"/>
                  </a:cubicBezTo>
                  <a:cubicBezTo>
                    <a:pt x="1418" y="647"/>
                    <a:pt x="1429" y="636"/>
                    <a:pt x="1433" y="621"/>
                  </a:cubicBezTo>
                  <a:cubicBezTo>
                    <a:pt x="1433" y="602"/>
                    <a:pt x="1422" y="588"/>
                    <a:pt x="1403" y="588"/>
                  </a:cubicBezTo>
                  <a:cubicBezTo>
                    <a:pt x="1332" y="588"/>
                    <a:pt x="1332" y="588"/>
                    <a:pt x="1332" y="588"/>
                  </a:cubicBezTo>
                  <a:cubicBezTo>
                    <a:pt x="1317" y="262"/>
                    <a:pt x="1048" y="0"/>
                    <a:pt x="715"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0" name="Google Shape;1010;p44"/>
            <p:cNvSpPr/>
            <p:nvPr/>
          </p:nvSpPr>
          <p:spPr>
            <a:xfrm>
              <a:off x="1781117" y="3557124"/>
              <a:ext cx="223102" cy="223100"/>
            </a:xfrm>
            <a:custGeom>
              <a:avLst/>
              <a:gdLst/>
              <a:ahLst/>
              <a:cxnLst/>
              <a:rect l="l" t="t" r="r" b="b"/>
              <a:pathLst>
                <a:path w="946" h="946" extrusionOk="0">
                  <a:moveTo>
                    <a:pt x="946" y="471"/>
                  </a:moveTo>
                  <a:lnTo>
                    <a:pt x="946" y="471"/>
                  </a:lnTo>
                  <a:cubicBezTo>
                    <a:pt x="946" y="210"/>
                    <a:pt x="733" y="0"/>
                    <a:pt x="471" y="0"/>
                  </a:cubicBezTo>
                  <a:cubicBezTo>
                    <a:pt x="213" y="0"/>
                    <a:pt x="0" y="210"/>
                    <a:pt x="0" y="471"/>
                  </a:cubicBezTo>
                  <a:cubicBezTo>
                    <a:pt x="0" y="733"/>
                    <a:pt x="213" y="946"/>
                    <a:pt x="471" y="946"/>
                  </a:cubicBezTo>
                  <a:cubicBezTo>
                    <a:pt x="733" y="946"/>
                    <a:pt x="946" y="733"/>
                    <a:pt x="946" y="471"/>
                  </a:cubicBezTo>
                  <a:moveTo>
                    <a:pt x="437" y="60"/>
                  </a:moveTo>
                  <a:lnTo>
                    <a:pt x="437" y="60"/>
                  </a:lnTo>
                  <a:lnTo>
                    <a:pt x="437" y="60"/>
                  </a:lnTo>
                  <a:cubicBezTo>
                    <a:pt x="441" y="60"/>
                    <a:pt x="449" y="60"/>
                    <a:pt x="453" y="60"/>
                  </a:cubicBezTo>
                  <a:lnTo>
                    <a:pt x="456" y="60"/>
                  </a:lnTo>
                  <a:cubicBezTo>
                    <a:pt x="467" y="60"/>
                    <a:pt x="478" y="60"/>
                    <a:pt x="490" y="60"/>
                  </a:cubicBezTo>
                  <a:lnTo>
                    <a:pt x="490" y="60"/>
                  </a:lnTo>
                  <a:cubicBezTo>
                    <a:pt x="497" y="60"/>
                    <a:pt x="505" y="60"/>
                    <a:pt x="509" y="60"/>
                  </a:cubicBezTo>
                  <a:lnTo>
                    <a:pt x="509" y="60"/>
                  </a:lnTo>
                  <a:cubicBezTo>
                    <a:pt x="509" y="382"/>
                    <a:pt x="509" y="382"/>
                    <a:pt x="509" y="382"/>
                  </a:cubicBezTo>
                  <a:cubicBezTo>
                    <a:pt x="509" y="411"/>
                    <a:pt x="471" y="434"/>
                    <a:pt x="441" y="404"/>
                  </a:cubicBezTo>
                  <a:cubicBezTo>
                    <a:pt x="437" y="400"/>
                    <a:pt x="437" y="397"/>
                    <a:pt x="437" y="393"/>
                  </a:cubicBezTo>
                  <a:lnTo>
                    <a:pt x="437" y="60"/>
                  </a:lnTo>
                  <a:moveTo>
                    <a:pt x="471" y="883"/>
                  </a:moveTo>
                  <a:lnTo>
                    <a:pt x="471" y="883"/>
                  </a:lnTo>
                  <a:cubicBezTo>
                    <a:pt x="247" y="883"/>
                    <a:pt x="60" y="699"/>
                    <a:pt x="60" y="471"/>
                  </a:cubicBezTo>
                  <a:cubicBezTo>
                    <a:pt x="60" y="277"/>
                    <a:pt x="194" y="116"/>
                    <a:pt x="374" y="71"/>
                  </a:cubicBezTo>
                  <a:cubicBezTo>
                    <a:pt x="374" y="378"/>
                    <a:pt x="374" y="378"/>
                    <a:pt x="374" y="378"/>
                  </a:cubicBezTo>
                  <a:cubicBezTo>
                    <a:pt x="374" y="430"/>
                    <a:pt x="415" y="475"/>
                    <a:pt x="464" y="479"/>
                  </a:cubicBezTo>
                  <a:cubicBezTo>
                    <a:pt x="524" y="483"/>
                    <a:pt x="569" y="438"/>
                    <a:pt x="569" y="382"/>
                  </a:cubicBezTo>
                  <a:cubicBezTo>
                    <a:pt x="569" y="71"/>
                    <a:pt x="569" y="71"/>
                    <a:pt x="569" y="71"/>
                  </a:cubicBezTo>
                  <a:cubicBezTo>
                    <a:pt x="752" y="116"/>
                    <a:pt x="882" y="277"/>
                    <a:pt x="882" y="471"/>
                  </a:cubicBezTo>
                  <a:cubicBezTo>
                    <a:pt x="882" y="699"/>
                    <a:pt x="699" y="883"/>
                    <a:pt x="471" y="88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1" name="Google Shape;1011;p44"/>
            <p:cNvSpPr/>
            <p:nvPr/>
          </p:nvSpPr>
          <p:spPr>
            <a:xfrm>
              <a:off x="1723808" y="3500759"/>
              <a:ext cx="49290" cy="49290"/>
            </a:xfrm>
            <a:custGeom>
              <a:avLst/>
              <a:gdLst/>
              <a:ahLst/>
              <a:cxnLst/>
              <a:rect l="l" t="t" r="r" b="b"/>
              <a:pathLst>
                <a:path w="209" h="209" extrusionOk="0">
                  <a:moveTo>
                    <a:pt x="105" y="209"/>
                  </a:moveTo>
                  <a:lnTo>
                    <a:pt x="105" y="209"/>
                  </a:lnTo>
                  <a:cubicBezTo>
                    <a:pt x="161" y="209"/>
                    <a:pt x="209" y="164"/>
                    <a:pt x="209" y="104"/>
                  </a:cubicBezTo>
                  <a:cubicBezTo>
                    <a:pt x="209" y="48"/>
                    <a:pt x="161" y="0"/>
                    <a:pt x="105" y="0"/>
                  </a:cubicBezTo>
                  <a:cubicBezTo>
                    <a:pt x="45" y="0"/>
                    <a:pt x="0" y="48"/>
                    <a:pt x="0" y="104"/>
                  </a:cubicBezTo>
                  <a:cubicBezTo>
                    <a:pt x="0" y="164"/>
                    <a:pt x="45" y="209"/>
                    <a:pt x="105" y="209"/>
                  </a:cubicBezTo>
                  <a:moveTo>
                    <a:pt x="105" y="60"/>
                  </a:moveTo>
                  <a:lnTo>
                    <a:pt x="105" y="60"/>
                  </a:lnTo>
                  <a:cubicBezTo>
                    <a:pt x="127" y="60"/>
                    <a:pt x="150" y="82"/>
                    <a:pt x="150" y="104"/>
                  </a:cubicBezTo>
                  <a:cubicBezTo>
                    <a:pt x="150" y="131"/>
                    <a:pt x="127" y="149"/>
                    <a:pt x="105" y="149"/>
                  </a:cubicBezTo>
                  <a:cubicBezTo>
                    <a:pt x="78" y="149"/>
                    <a:pt x="60" y="131"/>
                    <a:pt x="60" y="104"/>
                  </a:cubicBezTo>
                  <a:cubicBezTo>
                    <a:pt x="60" y="82"/>
                    <a:pt x="78" y="60"/>
                    <a:pt x="105" y="60"/>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2" name="Google Shape;1012;p44"/>
            <p:cNvSpPr/>
            <p:nvPr/>
          </p:nvSpPr>
          <p:spPr>
            <a:xfrm>
              <a:off x="2012237" y="3500759"/>
              <a:ext cx="49290" cy="49290"/>
            </a:xfrm>
            <a:custGeom>
              <a:avLst/>
              <a:gdLst/>
              <a:ahLst/>
              <a:cxnLst/>
              <a:rect l="l" t="t" r="r" b="b"/>
              <a:pathLst>
                <a:path w="209" h="209" extrusionOk="0">
                  <a:moveTo>
                    <a:pt x="209" y="104"/>
                  </a:moveTo>
                  <a:lnTo>
                    <a:pt x="209" y="104"/>
                  </a:lnTo>
                  <a:cubicBezTo>
                    <a:pt x="209" y="48"/>
                    <a:pt x="160" y="0"/>
                    <a:pt x="104" y="0"/>
                  </a:cubicBezTo>
                  <a:cubicBezTo>
                    <a:pt x="44" y="0"/>
                    <a:pt x="0" y="48"/>
                    <a:pt x="0" y="104"/>
                  </a:cubicBezTo>
                  <a:cubicBezTo>
                    <a:pt x="0" y="164"/>
                    <a:pt x="44" y="209"/>
                    <a:pt x="104" y="209"/>
                  </a:cubicBezTo>
                  <a:cubicBezTo>
                    <a:pt x="160" y="209"/>
                    <a:pt x="209" y="164"/>
                    <a:pt x="209" y="104"/>
                  </a:cubicBezTo>
                  <a:moveTo>
                    <a:pt x="59" y="104"/>
                  </a:moveTo>
                  <a:lnTo>
                    <a:pt x="59" y="104"/>
                  </a:lnTo>
                  <a:cubicBezTo>
                    <a:pt x="59" y="82"/>
                    <a:pt x="78" y="60"/>
                    <a:pt x="104" y="60"/>
                  </a:cubicBezTo>
                  <a:cubicBezTo>
                    <a:pt x="127" y="60"/>
                    <a:pt x="149" y="82"/>
                    <a:pt x="149" y="104"/>
                  </a:cubicBezTo>
                  <a:cubicBezTo>
                    <a:pt x="149" y="131"/>
                    <a:pt x="127" y="149"/>
                    <a:pt x="104" y="149"/>
                  </a:cubicBezTo>
                  <a:cubicBezTo>
                    <a:pt x="78" y="149"/>
                    <a:pt x="59" y="131"/>
                    <a:pt x="59" y="104"/>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3" name="Google Shape;1013;p44"/>
            <p:cNvSpPr/>
            <p:nvPr/>
          </p:nvSpPr>
          <p:spPr>
            <a:xfrm>
              <a:off x="1723808" y="3789187"/>
              <a:ext cx="49290" cy="49290"/>
            </a:xfrm>
            <a:custGeom>
              <a:avLst/>
              <a:gdLst/>
              <a:ahLst/>
              <a:cxnLst/>
              <a:rect l="l" t="t" r="r" b="b"/>
              <a:pathLst>
                <a:path w="209" h="209" extrusionOk="0">
                  <a:moveTo>
                    <a:pt x="0" y="104"/>
                  </a:moveTo>
                  <a:lnTo>
                    <a:pt x="0" y="104"/>
                  </a:lnTo>
                  <a:cubicBezTo>
                    <a:pt x="0" y="160"/>
                    <a:pt x="45" y="209"/>
                    <a:pt x="105" y="209"/>
                  </a:cubicBezTo>
                  <a:cubicBezTo>
                    <a:pt x="161" y="209"/>
                    <a:pt x="209" y="160"/>
                    <a:pt x="209" y="104"/>
                  </a:cubicBezTo>
                  <a:cubicBezTo>
                    <a:pt x="209" y="45"/>
                    <a:pt x="161" y="0"/>
                    <a:pt x="105" y="0"/>
                  </a:cubicBezTo>
                  <a:cubicBezTo>
                    <a:pt x="45" y="0"/>
                    <a:pt x="0" y="45"/>
                    <a:pt x="0" y="104"/>
                  </a:cubicBezTo>
                  <a:moveTo>
                    <a:pt x="150" y="104"/>
                  </a:moveTo>
                  <a:lnTo>
                    <a:pt x="150" y="104"/>
                  </a:lnTo>
                  <a:cubicBezTo>
                    <a:pt x="150" y="127"/>
                    <a:pt x="127" y="149"/>
                    <a:pt x="105" y="149"/>
                  </a:cubicBezTo>
                  <a:cubicBezTo>
                    <a:pt x="78" y="149"/>
                    <a:pt x="60" y="127"/>
                    <a:pt x="60" y="104"/>
                  </a:cubicBezTo>
                  <a:cubicBezTo>
                    <a:pt x="60" y="78"/>
                    <a:pt x="78" y="60"/>
                    <a:pt x="105" y="60"/>
                  </a:cubicBezTo>
                  <a:cubicBezTo>
                    <a:pt x="127" y="60"/>
                    <a:pt x="150" y="78"/>
                    <a:pt x="150" y="104"/>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4" name="Google Shape;1014;p44"/>
            <p:cNvSpPr/>
            <p:nvPr/>
          </p:nvSpPr>
          <p:spPr>
            <a:xfrm>
              <a:off x="2012237" y="3789187"/>
              <a:ext cx="49290" cy="49290"/>
            </a:xfrm>
            <a:custGeom>
              <a:avLst/>
              <a:gdLst/>
              <a:ahLst/>
              <a:cxnLst/>
              <a:rect l="l" t="t" r="r" b="b"/>
              <a:pathLst>
                <a:path w="209" h="209" extrusionOk="0">
                  <a:moveTo>
                    <a:pt x="104" y="0"/>
                  </a:moveTo>
                  <a:lnTo>
                    <a:pt x="104" y="0"/>
                  </a:lnTo>
                  <a:cubicBezTo>
                    <a:pt x="44" y="0"/>
                    <a:pt x="0" y="45"/>
                    <a:pt x="0" y="104"/>
                  </a:cubicBezTo>
                  <a:cubicBezTo>
                    <a:pt x="0" y="160"/>
                    <a:pt x="44" y="209"/>
                    <a:pt x="104" y="209"/>
                  </a:cubicBezTo>
                  <a:cubicBezTo>
                    <a:pt x="160" y="209"/>
                    <a:pt x="209" y="160"/>
                    <a:pt x="209" y="104"/>
                  </a:cubicBezTo>
                  <a:cubicBezTo>
                    <a:pt x="209" y="45"/>
                    <a:pt x="160" y="0"/>
                    <a:pt x="104" y="0"/>
                  </a:cubicBezTo>
                  <a:moveTo>
                    <a:pt x="104" y="149"/>
                  </a:moveTo>
                  <a:lnTo>
                    <a:pt x="104" y="149"/>
                  </a:lnTo>
                  <a:cubicBezTo>
                    <a:pt x="78" y="149"/>
                    <a:pt x="59" y="127"/>
                    <a:pt x="59" y="104"/>
                  </a:cubicBezTo>
                  <a:cubicBezTo>
                    <a:pt x="59" y="78"/>
                    <a:pt x="78" y="60"/>
                    <a:pt x="104" y="60"/>
                  </a:cubicBezTo>
                  <a:cubicBezTo>
                    <a:pt x="127" y="60"/>
                    <a:pt x="149" y="78"/>
                    <a:pt x="149" y="104"/>
                  </a:cubicBezTo>
                  <a:cubicBezTo>
                    <a:pt x="149" y="127"/>
                    <a:pt x="127" y="149"/>
                    <a:pt x="104" y="149"/>
                  </a:cubicBezTo>
                  <a:close/>
                </a:path>
              </a:pathLst>
            </a:custGeom>
            <a:solidFill>
              <a:schemeClr val="lt1"/>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15" name="Google Shape;1015;p44"/>
          <p:cNvGrpSpPr/>
          <p:nvPr/>
        </p:nvGrpSpPr>
        <p:grpSpPr>
          <a:xfrm>
            <a:off x="2522589" y="3451882"/>
            <a:ext cx="483231" cy="491008"/>
            <a:chOff x="2245952" y="3424348"/>
            <a:chExt cx="483231" cy="491008"/>
          </a:xfrm>
        </p:grpSpPr>
        <p:sp>
          <p:nvSpPr>
            <p:cNvPr id="1016" name="Google Shape;1016;p44"/>
            <p:cNvSpPr/>
            <p:nvPr/>
          </p:nvSpPr>
          <p:spPr>
            <a:xfrm>
              <a:off x="2382502" y="3517503"/>
              <a:ext cx="60139" cy="59902"/>
            </a:xfrm>
            <a:custGeom>
              <a:avLst/>
              <a:gdLst/>
              <a:ahLst/>
              <a:cxnLst/>
              <a:rect l="l" t="t" r="r" b="b"/>
              <a:pathLst>
                <a:path w="255" h="254" extrusionOk="0">
                  <a:moveTo>
                    <a:pt x="128" y="0"/>
                  </a:moveTo>
                  <a:lnTo>
                    <a:pt x="128" y="0"/>
                  </a:lnTo>
                  <a:cubicBezTo>
                    <a:pt x="56" y="0"/>
                    <a:pt x="0" y="56"/>
                    <a:pt x="0" y="127"/>
                  </a:cubicBezTo>
                  <a:cubicBezTo>
                    <a:pt x="0" y="194"/>
                    <a:pt x="56" y="254"/>
                    <a:pt x="128" y="254"/>
                  </a:cubicBezTo>
                  <a:cubicBezTo>
                    <a:pt x="198" y="254"/>
                    <a:pt x="255" y="194"/>
                    <a:pt x="255" y="127"/>
                  </a:cubicBezTo>
                  <a:cubicBezTo>
                    <a:pt x="255" y="56"/>
                    <a:pt x="198" y="0"/>
                    <a:pt x="128" y="0"/>
                  </a:cubicBezTo>
                  <a:moveTo>
                    <a:pt x="128" y="191"/>
                  </a:moveTo>
                  <a:lnTo>
                    <a:pt x="128" y="191"/>
                  </a:lnTo>
                  <a:cubicBezTo>
                    <a:pt x="90" y="191"/>
                    <a:pt x="60" y="161"/>
                    <a:pt x="60" y="127"/>
                  </a:cubicBezTo>
                  <a:cubicBezTo>
                    <a:pt x="60" y="90"/>
                    <a:pt x="90" y="60"/>
                    <a:pt x="128" y="60"/>
                  </a:cubicBezTo>
                  <a:cubicBezTo>
                    <a:pt x="165" y="60"/>
                    <a:pt x="191" y="90"/>
                    <a:pt x="191" y="127"/>
                  </a:cubicBezTo>
                  <a:cubicBezTo>
                    <a:pt x="191" y="161"/>
                    <a:pt x="165" y="191"/>
                    <a:pt x="128" y="191"/>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7" name="Google Shape;1017;p44"/>
            <p:cNvSpPr/>
            <p:nvPr/>
          </p:nvSpPr>
          <p:spPr>
            <a:xfrm>
              <a:off x="2382502" y="3793432"/>
              <a:ext cx="60139" cy="59902"/>
            </a:xfrm>
            <a:custGeom>
              <a:avLst/>
              <a:gdLst/>
              <a:ahLst/>
              <a:cxnLst/>
              <a:rect l="l" t="t" r="r" b="b"/>
              <a:pathLst>
                <a:path w="255" h="254" extrusionOk="0">
                  <a:moveTo>
                    <a:pt x="128" y="0"/>
                  </a:moveTo>
                  <a:lnTo>
                    <a:pt x="128" y="0"/>
                  </a:lnTo>
                  <a:cubicBezTo>
                    <a:pt x="56" y="0"/>
                    <a:pt x="0" y="56"/>
                    <a:pt x="0" y="127"/>
                  </a:cubicBezTo>
                  <a:cubicBezTo>
                    <a:pt x="0" y="198"/>
                    <a:pt x="56" y="254"/>
                    <a:pt x="128" y="254"/>
                  </a:cubicBezTo>
                  <a:cubicBezTo>
                    <a:pt x="198" y="254"/>
                    <a:pt x="255" y="198"/>
                    <a:pt x="255" y="127"/>
                  </a:cubicBezTo>
                  <a:cubicBezTo>
                    <a:pt x="255" y="56"/>
                    <a:pt x="198" y="0"/>
                    <a:pt x="128" y="0"/>
                  </a:cubicBezTo>
                  <a:moveTo>
                    <a:pt x="128" y="195"/>
                  </a:moveTo>
                  <a:lnTo>
                    <a:pt x="128" y="195"/>
                  </a:lnTo>
                  <a:cubicBezTo>
                    <a:pt x="90" y="195"/>
                    <a:pt x="60" y="165"/>
                    <a:pt x="60" y="127"/>
                  </a:cubicBezTo>
                  <a:cubicBezTo>
                    <a:pt x="60" y="90"/>
                    <a:pt x="90" y="60"/>
                    <a:pt x="128" y="60"/>
                  </a:cubicBezTo>
                  <a:cubicBezTo>
                    <a:pt x="165" y="60"/>
                    <a:pt x="191" y="90"/>
                    <a:pt x="191" y="127"/>
                  </a:cubicBezTo>
                  <a:cubicBezTo>
                    <a:pt x="191" y="165"/>
                    <a:pt x="165" y="195"/>
                    <a:pt x="128" y="19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18" name="Google Shape;1018;p44"/>
            <p:cNvSpPr/>
            <p:nvPr/>
          </p:nvSpPr>
          <p:spPr>
            <a:xfrm>
              <a:off x="2245952" y="3424348"/>
              <a:ext cx="483231" cy="491008"/>
            </a:xfrm>
            <a:custGeom>
              <a:avLst/>
              <a:gdLst/>
              <a:ahLst/>
              <a:cxnLst/>
              <a:rect l="l" t="t" r="r" b="b"/>
              <a:pathLst>
                <a:path w="2049" h="2082" extrusionOk="0">
                  <a:moveTo>
                    <a:pt x="1982" y="62"/>
                  </a:moveTo>
                  <a:lnTo>
                    <a:pt x="1982" y="62"/>
                  </a:lnTo>
                  <a:cubicBezTo>
                    <a:pt x="1895" y="-24"/>
                    <a:pt x="1757" y="-20"/>
                    <a:pt x="1671" y="66"/>
                  </a:cubicBezTo>
                  <a:cubicBezTo>
                    <a:pt x="1619" y="122"/>
                    <a:pt x="1600" y="197"/>
                    <a:pt x="1615" y="268"/>
                  </a:cubicBezTo>
                  <a:cubicBezTo>
                    <a:pt x="1267" y="627"/>
                    <a:pt x="1267" y="627"/>
                    <a:pt x="1267" y="627"/>
                  </a:cubicBezTo>
                  <a:cubicBezTo>
                    <a:pt x="1189" y="578"/>
                    <a:pt x="1006" y="544"/>
                    <a:pt x="1006" y="544"/>
                  </a:cubicBezTo>
                  <a:cubicBezTo>
                    <a:pt x="1006" y="432"/>
                    <a:pt x="1006" y="432"/>
                    <a:pt x="1006" y="432"/>
                  </a:cubicBezTo>
                  <a:cubicBezTo>
                    <a:pt x="1006" y="316"/>
                    <a:pt x="912" y="223"/>
                    <a:pt x="796" y="223"/>
                  </a:cubicBezTo>
                  <a:cubicBezTo>
                    <a:pt x="232" y="223"/>
                    <a:pt x="232" y="223"/>
                    <a:pt x="232" y="223"/>
                  </a:cubicBezTo>
                  <a:cubicBezTo>
                    <a:pt x="220" y="167"/>
                    <a:pt x="175" y="129"/>
                    <a:pt x="119" y="129"/>
                  </a:cubicBezTo>
                  <a:cubicBezTo>
                    <a:pt x="59" y="129"/>
                    <a:pt x="59" y="129"/>
                    <a:pt x="59" y="129"/>
                  </a:cubicBezTo>
                  <a:cubicBezTo>
                    <a:pt x="26" y="129"/>
                    <a:pt x="0" y="156"/>
                    <a:pt x="0" y="189"/>
                  </a:cubicBezTo>
                  <a:cubicBezTo>
                    <a:pt x="0" y="2022"/>
                    <a:pt x="0" y="2022"/>
                    <a:pt x="0" y="2022"/>
                  </a:cubicBezTo>
                  <a:cubicBezTo>
                    <a:pt x="0" y="2055"/>
                    <a:pt x="26" y="2082"/>
                    <a:pt x="59" y="2082"/>
                  </a:cubicBezTo>
                  <a:cubicBezTo>
                    <a:pt x="112" y="2082"/>
                    <a:pt x="112" y="2082"/>
                    <a:pt x="112" y="2082"/>
                  </a:cubicBezTo>
                  <a:cubicBezTo>
                    <a:pt x="112" y="2082"/>
                    <a:pt x="213" y="2044"/>
                    <a:pt x="220" y="1988"/>
                  </a:cubicBezTo>
                  <a:cubicBezTo>
                    <a:pt x="792" y="1988"/>
                    <a:pt x="792" y="1988"/>
                    <a:pt x="792" y="1988"/>
                  </a:cubicBezTo>
                  <a:cubicBezTo>
                    <a:pt x="908" y="1992"/>
                    <a:pt x="1002" y="1898"/>
                    <a:pt x="1002" y="1782"/>
                  </a:cubicBezTo>
                  <a:cubicBezTo>
                    <a:pt x="1002" y="1670"/>
                    <a:pt x="1002" y="1670"/>
                    <a:pt x="1002" y="1670"/>
                  </a:cubicBezTo>
                  <a:cubicBezTo>
                    <a:pt x="1301" y="1655"/>
                    <a:pt x="1536" y="1408"/>
                    <a:pt x="1536" y="1105"/>
                  </a:cubicBezTo>
                  <a:cubicBezTo>
                    <a:pt x="1536" y="993"/>
                    <a:pt x="1503" y="885"/>
                    <a:pt x="1443" y="795"/>
                  </a:cubicBezTo>
                  <a:cubicBezTo>
                    <a:pt x="1578" y="657"/>
                    <a:pt x="1578" y="657"/>
                    <a:pt x="1578" y="657"/>
                  </a:cubicBezTo>
                  <a:cubicBezTo>
                    <a:pt x="1589" y="646"/>
                    <a:pt x="1589" y="627"/>
                    <a:pt x="1574" y="612"/>
                  </a:cubicBezTo>
                  <a:cubicBezTo>
                    <a:pt x="1563" y="601"/>
                    <a:pt x="1544" y="601"/>
                    <a:pt x="1533" y="616"/>
                  </a:cubicBezTo>
                  <a:cubicBezTo>
                    <a:pt x="1405" y="747"/>
                    <a:pt x="1405" y="747"/>
                    <a:pt x="1405" y="747"/>
                  </a:cubicBezTo>
                  <a:cubicBezTo>
                    <a:pt x="1380" y="717"/>
                    <a:pt x="1349" y="687"/>
                    <a:pt x="1320" y="664"/>
                  </a:cubicBezTo>
                  <a:cubicBezTo>
                    <a:pt x="1641" y="332"/>
                    <a:pt x="1641" y="332"/>
                    <a:pt x="1641" y="332"/>
                  </a:cubicBezTo>
                  <a:cubicBezTo>
                    <a:pt x="1649" y="346"/>
                    <a:pt x="1664" y="361"/>
                    <a:pt x="1679" y="376"/>
                  </a:cubicBezTo>
                  <a:cubicBezTo>
                    <a:pt x="1694" y="391"/>
                    <a:pt x="1708" y="403"/>
                    <a:pt x="1727" y="414"/>
                  </a:cubicBezTo>
                  <a:cubicBezTo>
                    <a:pt x="1626" y="515"/>
                    <a:pt x="1626" y="515"/>
                    <a:pt x="1626" y="515"/>
                  </a:cubicBezTo>
                  <a:cubicBezTo>
                    <a:pt x="1615" y="530"/>
                    <a:pt x="1615" y="548"/>
                    <a:pt x="1630" y="560"/>
                  </a:cubicBezTo>
                  <a:cubicBezTo>
                    <a:pt x="1634" y="563"/>
                    <a:pt x="1641" y="567"/>
                    <a:pt x="1649" y="567"/>
                  </a:cubicBezTo>
                  <a:cubicBezTo>
                    <a:pt x="1656" y="567"/>
                    <a:pt x="1664" y="563"/>
                    <a:pt x="1671" y="560"/>
                  </a:cubicBezTo>
                  <a:cubicBezTo>
                    <a:pt x="1791" y="436"/>
                    <a:pt x="1791" y="436"/>
                    <a:pt x="1791" y="436"/>
                  </a:cubicBezTo>
                  <a:cubicBezTo>
                    <a:pt x="1802" y="440"/>
                    <a:pt x="1817" y="440"/>
                    <a:pt x="1832" y="440"/>
                  </a:cubicBezTo>
                  <a:lnTo>
                    <a:pt x="1835" y="440"/>
                  </a:lnTo>
                  <a:cubicBezTo>
                    <a:pt x="1892" y="440"/>
                    <a:pt x="1948" y="414"/>
                    <a:pt x="1989" y="372"/>
                  </a:cubicBezTo>
                  <a:cubicBezTo>
                    <a:pt x="2071" y="287"/>
                    <a:pt x="2071" y="145"/>
                    <a:pt x="1982" y="62"/>
                  </a:cubicBezTo>
                  <a:moveTo>
                    <a:pt x="224" y="668"/>
                  </a:moveTo>
                  <a:lnTo>
                    <a:pt x="224" y="668"/>
                  </a:lnTo>
                  <a:cubicBezTo>
                    <a:pt x="317" y="668"/>
                    <a:pt x="317" y="668"/>
                    <a:pt x="317" y="668"/>
                  </a:cubicBezTo>
                  <a:cubicBezTo>
                    <a:pt x="370" y="668"/>
                    <a:pt x="411" y="713"/>
                    <a:pt x="411" y="762"/>
                  </a:cubicBezTo>
                  <a:cubicBezTo>
                    <a:pt x="411" y="1449"/>
                    <a:pt x="411" y="1449"/>
                    <a:pt x="411" y="1449"/>
                  </a:cubicBezTo>
                  <a:cubicBezTo>
                    <a:pt x="411" y="1498"/>
                    <a:pt x="370" y="1543"/>
                    <a:pt x="317" y="1543"/>
                  </a:cubicBezTo>
                  <a:cubicBezTo>
                    <a:pt x="224" y="1543"/>
                    <a:pt x="224" y="1543"/>
                    <a:pt x="224" y="1543"/>
                  </a:cubicBezTo>
                  <a:lnTo>
                    <a:pt x="224" y="668"/>
                  </a:lnTo>
                  <a:moveTo>
                    <a:pt x="164" y="1973"/>
                  </a:moveTo>
                  <a:lnTo>
                    <a:pt x="164" y="1973"/>
                  </a:lnTo>
                  <a:cubicBezTo>
                    <a:pt x="164" y="1999"/>
                    <a:pt x="142" y="2022"/>
                    <a:pt x="112" y="2022"/>
                  </a:cubicBezTo>
                  <a:cubicBezTo>
                    <a:pt x="59" y="2022"/>
                    <a:pt x="59" y="2022"/>
                    <a:pt x="59" y="2022"/>
                  </a:cubicBezTo>
                  <a:cubicBezTo>
                    <a:pt x="59" y="189"/>
                    <a:pt x="59" y="189"/>
                    <a:pt x="59" y="189"/>
                  </a:cubicBezTo>
                  <a:cubicBezTo>
                    <a:pt x="112" y="189"/>
                    <a:pt x="112" y="189"/>
                    <a:pt x="112" y="189"/>
                  </a:cubicBezTo>
                  <a:cubicBezTo>
                    <a:pt x="142" y="189"/>
                    <a:pt x="164" y="212"/>
                    <a:pt x="164" y="238"/>
                  </a:cubicBezTo>
                  <a:cubicBezTo>
                    <a:pt x="164" y="1973"/>
                    <a:pt x="164" y="1973"/>
                    <a:pt x="164" y="1973"/>
                  </a:cubicBezTo>
                  <a:moveTo>
                    <a:pt x="942" y="1894"/>
                  </a:moveTo>
                  <a:lnTo>
                    <a:pt x="942" y="1894"/>
                  </a:lnTo>
                  <a:cubicBezTo>
                    <a:pt x="942" y="1913"/>
                    <a:pt x="927" y="1928"/>
                    <a:pt x="908" y="1928"/>
                  </a:cubicBezTo>
                  <a:cubicBezTo>
                    <a:pt x="224" y="1928"/>
                    <a:pt x="224" y="1928"/>
                    <a:pt x="224" y="1928"/>
                  </a:cubicBezTo>
                  <a:cubicBezTo>
                    <a:pt x="224" y="1603"/>
                    <a:pt x="224" y="1603"/>
                    <a:pt x="224" y="1603"/>
                  </a:cubicBezTo>
                  <a:cubicBezTo>
                    <a:pt x="317" y="1603"/>
                    <a:pt x="317" y="1603"/>
                    <a:pt x="317" y="1603"/>
                  </a:cubicBezTo>
                  <a:cubicBezTo>
                    <a:pt x="404" y="1603"/>
                    <a:pt x="475" y="1532"/>
                    <a:pt x="475" y="1449"/>
                  </a:cubicBezTo>
                  <a:cubicBezTo>
                    <a:pt x="475" y="762"/>
                    <a:pt x="475" y="762"/>
                    <a:pt x="475" y="762"/>
                  </a:cubicBezTo>
                  <a:cubicBezTo>
                    <a:pt x="475" y="679"/>
                    <a:pt x="404" y="608"/>
                    <a:pt x="317" y="608"/>
                  </a:cubicBezTo>
                  <a:cubicBezTo>
                    <a:pt x="224" y="608"/>
                    <a:pt x="224" y="608"/>
                    <a:pt x="224" y="608"/>
                  </a:cubicBezTo>
                  <a:cubicBezTo>
                    <a:pt x="224" y="283"/>
                    <a:pt x="224" y="283"/>
                    <a:pt x="224" y="283"/>
                  </a:cubicBezTo>
                  <a:cubicBezTo>
                    <a:pt x="908" y="283"/>
                    <a:pt x="908" y="283"/>
                    <a:pt x="908" y="283"/>
                  </a:cubicBezTo>
                  <a:cubicBezTo>
                    <a:pt x="927" y="283"/>
                    <a:pt x="942" y="298"/>
                    <a:pt x="942" y="313"/>
                  </a:cubicBezTo>
                  <a:cubicBezTo>
                    <a:pt x="942" y="1001"/>
                    <a:pt x="942" y="1001"/>
                    <a:pt x="942" y="1001"/>
                  </a:cubicBezTo>
                  <a:cubicBezTo>
                    <a:pt x="942" y="1005"/>
                    <a:pt x="942" y="1005"/>
                    <a:pt x="942" y="1008"/>
                  </a:cubicBezTo>
                  <a:cubicBezTo>
                    <a:pt x="968" y="1034"/>
                    <a:pt x="1002" y="1016"/>
                    <a:pt x="1002" y="990"/>
                  </a:cubicBezTo>
                  <a:cubicBezTo>
                    <a:pt x="1002" y="787"/>
                    <a:pt x="1002" y="787"/>
                    <a:pt x="1002" y="787"/>
                  </a:cubicBezTo>
                  <a:cubicBezTo>
                    <a:pt x="1162" y="803"/>
                    <a:pt x="1290" y="941"/>
                    <a:pt x="1290" y="1105"/>
                  </a:cubicBezTo>
                  <a:cubicBezTo>
                    <a:pt x="1290" y="1270"/>
                    <a:pt x="1162" y="1405"/>
                    <a:pt x="1002" y="1423"/>
                  </a:cubicBezTo>
                  <a:cubicBezTo>
                    <a:pt x="1002" y="1121"/>
                    <a:pt x="1002" y="1121"/>
                    <a:pt x="1002" y="1121"/>
                  </a:cubicBezTo>
                  <a:cubicBezTo>
                    <a:pt x="1002" y="1117"/>
                    <a:pt x="1002" y="1117"/>
                    <a:pt x="1002" y="1113"/>
                  </a:cubicBezTo>
                  <a:cubicBezTo>
                    <a:pt x="976" y="1087"/>
                    <a:pt x="942" y="1105"/>
                    <a:pt x="942" y="1132"/>
                  </a:cubicBezTo>
                  <a:lnTo>
                    <a:pt x="942" y="1894"/>
                  </a:lnTo>
                  <a:moveTo>
                    <a:pt x="1473" y="1105"/>
                  </a:moveTo>
                  <a:lnTo>
                    <a:pt x="1473" y="1105"/>
                  </a:lnTo>
                  <a:cubicBezTo>
                    <a:pt x="1473" y="1375"/>
                    <a:pt x="1264" y="1592"/>
                    <a:pt x="1002" y="1610"/>
                  </a:cubicBezTo>
                  <a:cubicBezTo>
                    <a:pt x="1002" y="1483"/>
                    <a:pt x="1002" y="1483"/>
                    <a:pt x="1002" y="1483"/>
                  </a:cubicBezTo>
                  <a:cubicBezTo>
                    <a:pt x="1196" y="1468"/>
                    <a:pt x="1349" y="1307"/>
                    <a:pt x="1349" y="1105"/>
                  </a:cubicBezTo>
                  <a:cubicBezTo>
                    <a:pt x="1349" y="907"/>
                    <a:pt x="1196" y="747"/>
                    <a:pt x="1002" y="728"/>
                  </a:cubicBezTo>
                  <a:cubicBezTo>
                    <a:pt x="1002" y="604"/>
                    <a:pt x="1002" y="604"/>
                    <a:pt x="1002" y="604"/>
                  </a:cubicBezTo>
                  <a:cubicBezTo>
                    <a:pt x="1264" y="623"/>
                    <a:pt x="1473" y="840"/>
                    <a:pt x="1473" y="1105"/>
                  </a:cubicBezTo>
                  <a:moveTo>
                    <a:pt x="1944" y="332"/>
                  </a:moveTo>
                  <a:lnTo>
                    <a:pt x="1944" y="332"/>
                  </a:lnTo>
                  <a:cubicBezTo>
                    <a:pt x="1914" y="361"/>
                    <a:pt x="1877" y="380"/>
                    <a:pt x="1832" y="380"/>
                  </a:cubicBezTo>
                  <a:cubicBezTo>
                    <a:pt x="1817" y="380"/>
                    <a:pt x="1802" y="380"/>
                    <a:pt x="1787" y="376"/>
                  </a:cubicBezTo>
                  <a:cubicBezTo>
                    <a:pt x="1787" y="372"/>
                    <a:pt x="1787" y="372"/>
                    <a:pt x="1787" y="372"/>
                  </a:cubicBezTo>
                  <a:cubicBezTo>
                    <a:pt x="1761" y="369"/>
                    <a:pt x="1739" y="354"/>
                    <a:pt x="1720" y="335"/>
                  </a:cubicBezTo>
                  <a:cubicBezTo>
                    <a:pt x="1701" y="316"/>
                    <a:pt x="1686" y="294"/>
                    <a:pt x="1679" y="268"/>
                  </a:cubicBezTo>
                  <a:lnTo>
                    <a:pt x="1679" y="268"/>
                  </a:lnTo>
                  <a:cubicBezTo>
                    <a:pt x="1664" y="216"/>
                    <a:pt x="1675" y="156"/>
                    <a:pt x="1716" y="111"/>
                  </a:cubicBezTo>
                  <a:cubicBezTo>
                    <a:pt x="1746" y="81"/>
                    <a:pt x="1787" y="62"/>
                    <a:pt x="1832" y="62"/>
                  </a:cubicBezTo>
                  <a:cubicBezTo>
                    <a:pt x="1869" y="62"/>
                    <a:pt x="1911" y="77"/>
                    <a:pt x="1940" y="107"/>
                  </a:cubicBezTo>
                  <a:lnTo>
                    <a:pt x="1940" y="107"/>
                  </a:lnTo>
                  <a:cubicBezTo>
                    <a:pt x="2004" y="167"/>
                    <a:pt x="2004" y="268"/>
                    <a:pt x="1944" y="33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19" name="Google Shape;1019;p44"/>
          <p:cNvGrpSpPr/>
          <p:nvPr/>
        </p:nvGrpSpPr>
        <p:grpSpPr>
          <a:xfrm>
            <a:off x="3243318" y="3451410"/>
            <a:ext cx="492429" cy="491952"/>
            <a:chOff x="2860545" y="3424112"/>
            <a:chExt cx="492429" cy="491952"/>
          </a:xfrm>
        </p:grpSpPr>
        <p:sp>
          <p:nvSpPr>
            <p:cNvPr id="1020" name="Google Shape;1020;p44"/>
            <p:cNvSpPr/>
            <p:nvPr/>
          </p:nvSpPr>
          <p:spPr>
            <a:xfrm>
              <a:off x="2860545" y="3424112"/>
              <a:ext cx="492429" cy="491952"/>
            </a:xfrm>
            <a:custGeom>
              <a:avLst/>
              <a:gdLst/>
              <a:ahLst/>
              <a:cxnLst/>
              <a:rect l="l" t="t" r="r" b="b"/>
              <a:pathLst>
                <a:path w="2088" h="2086" extrusionOk="0">
                  <a:moveTo>
                    <a:pt x="2060" y="284"/>
                  </a:moveTo>
                  <a:lnTo>
                    <a:pt x="2060" y="284"/>
                  </a:lnTo>
                  <a:cubicBezTo>
                    <a:pt x="1802" y="26"/>
                    <a:pt x="1802" y="26"/>
                    <a:pt x="1802" y="26"/>
                  </a:cubicBezTo>
                  <a:cubicBezTo>
                    <a:pt x="1784" y="11"/>
                    <a:pt x="1761" y="0"/>
                    <a:pt x="1735" y="0"/>
                  </a:cubicBezTo>
                  <a:lnTo>
                    <a:pt x="1735" y="0"/>
                  </a:lnTo>
                  <a:cubicBezTo>
                    <a:pt x="1709" y="0"/>
                    <a:pt x="1686" y="11"/>
                    <a:pt x="1668" y="26"/>
                  </a:cubicBezTo>
                  <a:cubicBezTo>
                    <a:pt x="1518" y="175"/>
                    <a:pt x="1518" y="175"/>
                    <a:pt x="1518" y="175"/>
                  </a:cubicBezTo>
                  <a:cubicBezTo>
                    <a:pt x="1492" y="160"/>
                    <a:pt x="1454" y="164"/>
                    <a:pt x="1428" y="190"/>
                  </a:cubicBezTo>
                  <a:cubicBezTo>
                    <a:pt x="1346" y="273"/>
                    <a:pt x="1346" y="273"/>
                    <a:pt x="1346" y="273"/>
                  </a:cubicBezTo>
                  <a:cubicBezTo>
                    <a:pt x="1324" y="295"/>
                    <a:pt x="1320" y="329"/>
                    <a:pt x="1331" y="355"/>
                  </a:cubicBezTo>
                  <a:cubicBezTo>
                    <a:pt x="939" y="748"/>
                    <a:pt x="939" y="748"/>
                    <a:pt x="939" y="748"/>
                  </a:cubicBezTo>
                  <a:cubicBezTo>
                    <a:pt x="927" y="759"/>
                    <a:pt x="924" y="777"/>
                    <a:pt x="935" y="788"/>
                  </a:cubicBezTo>
                  <a:cubicBezTo>
                    <a:pt x="939" y="796"/>
                    <a:pt x="950" y="800"/>
                    <a:pt x="957" y="800"/>
                  </a:cubicBezTo>
                  <a:cubicBezTo>
                    <a:pt x="965" y="800"/>
                    <a:pt x="972" y="796"/>
                    <a:pt x="980" y="792"/>
                  </a:cubicBezTo>
                  <a:cubicBezTo>
                    <a:pt x="1369" y="404"/>
                    <a:pt x="1369" y="404"/>
                    <a:pt x="1369" y="404"/>
                  </a:cubicBezTo>
                  <a:cubicBezTo>
                    <a:pt x="1443" y="478"/>
                    <a:pt x="1443" y="478"/>
                    <a:pt x="1443" y="478"/>
                  </a:cubicBezTo>
                  <a:cubicBezTo>
                    <a:pt x="1155" y="766"/>
                    <a:pt x="1155" y="766"/>
                    <a:pt x="1155" y="766"/>
                  </a:cubicBezTo>
                  <a:cubicBezTo>
                    <a:pt x="1107" y="811"/>
                    <a:pt x="1107" y="886"/>
                    <a:pt x="1155" y="935"/>
                  </a:cubicBezTo>
                  <a:cubicBezTo>
                    <a:pt x="1178" y="957"/>
                    <a:pt x="1208" y="968"/>
                    <a:pt x="1238" y="968"/>
                  </a:cubicBezTo>
                  <a:cubicBezTo>
                    <a:pt x="1267" y="968"/>
                    <a:pt x="1298" y="957"/>
                    <a:pt x="1320" y="935"/>
                  </a:cubicBezTo>
                  <a:cubicBezTo>
                    <a:pt x="1608" y="643"/>
                    <a:pt x="1608" y="643"/>
                    <a:pt x="1608" y="643"/>
                  </a:cubicBezTo>
                  <a:cubicBezTo>
                    <a:pt x="1683" y="718"/>
                    <a:pt x="1683" y="718"/>
                    <a:pt x="1683" y="718"/>
                  </a:cubicBezTo>
                  <a:cubicBezTo>
                    <a:pt x="714" y="1686"/>
                    <a:pt x="714" y="1686"/>
                    <a:pt x="714" y="1686"/>
                  </a:cubicBezTo>
                  <a:cubicBezTo>
                    <a:pt x="598" y="1570"/>
                    <a:pt x="598" y="1570"/>
                    <a:pt x="598" y="1570"/>
                  </a:cubicBezTo>
                  <a:cubicBezTo>
                    <a:pt x="587" y="1559"/>
                    <a:pt x="568" y="1559"/>
                    <a:pt x="553" y="1570"/>
                  </a:cubicBezTo>
                  <a:cubicBezTo>
                    <a:pt x="542" y="1585"/>
                    <a:pt x="542" y="1604"/>
                    <a:pt x="553" y="1615"/>
                  </a:cubicBezTo>
                  <a:cubicBezTo>
                    <a:pt x="692" y="1753"/>
                    <a:pt x="692" y="1753"/>
                    <a:pt x="692" y="1753"/>
                  </a:cubicBezTo>
                  <a:cubicBezTo>
                    <a:pt x="696" y="1757"/>
                    <a:pt x="699" y="1761"/>
                    <a:pt x="699" y="1764"/>
                  </a:cubicBezTo>
                  <a:cubicBezTo>
                    <a:pt x="699" y="1764"/>
                    <a:pt x="696" y="1772"/>
                    <a:pt x="692" y="1776"/>
                  </a:cubicBezTo>
                  <a:cubicBezTo>
                    <a:pt x="609" y="1858"/>
                    <a:pt x="609" y="1858"/>
                    <a:pt x="609" y="1858"/>
                  </a:cubicBezTo>
                  <a:cubicBezTo>
                    <a:pt x="606" y="1862"/>
                    <a:pt x="602" y="1862"/>
                    <a:pt x="598" y="1862"/>
                  </a:cubicBezTo>
                  <a:cubicBezTo>
                    <a:pt x="594" y="1862"/>
                    <a:pt x="591" y="1862"/>
                    <a:pt x="587" y="1858"/>
                  </a:cubicBezTo>
                  <a:cubicBezTo>
                    <a:pt x="228" y="1499"/>
                    <a:pt x="228" y="1499"/>
                    <a:pt x="228" y="1499"/>
                  </a:cubicBezTo>
                  <a:lnTo>
                    <a:pt x="228" y="1499"/>
                  </a:lnTo>
                  <a:lnTo>
                    <a:pt x="228" y="1499"/>
                  </a:lnTo>
                  <a:cubicBezTo>
                    <a:pt x="224" y="1495"/>
                    <a:pt x="224" y="1492"/>
                    <a:pt x="224" y="1488"/>
                  </a:cubicBezTo>
                  <a:cubicBezTo>
                    <a:pt x="224" y="1484"/>
                    <a:pt x="224" y="1481"/>
                    <a:pt x="228" y="1477"/>
                  </a:cubicBezTo>
                  <a:cubicBezTo>
                    <a:pt x="310" y="1394"/>
                    <a:pt x="310" y="1394"/>
                    <a:pt x="310" y="1394"/>
                  </a:cubicBezTo>
                  <a:cubicBezTo>
                    <a:pt x="318" y="1390"/>
                    <a:pt x="322" y="1387"/>
                    <a:pt x="325" y="1387"/>
                  </a:cubicBezTo>
                  <a:lnTo>
                    <a:pt x="325" y="1387"/>
                  </a:lnTo>
                  <a:cubicBezTo>
                    <a:pt x="325" y="1387"/>
                    <a:pt x="329" y="1390"/>
                    <a:pt x="337" y="1394"/>
                  </a:cubicBezTo>
                  <a:lnTo>
                    <a:pt x="337" y="1394"/>
                  </a:lnTo>
                  <a:lnTo>
                    <a:pt x="337" y="1394"/>
                  </a:lnTo>
                  <a:cubicBezTo>
                    <a:pt x="453" y="1514"/>
                    <a:pt x="453" y="1514"/>
                    <a:pt x="453" y="1514"/>
                  </a:cubicBezTo>
                  <a:cubicBezTo>
                    <a:pt x="467" y="1525"/>
                    <a:pt x="486" y="1525"/>
                    <a:pt x="497" y="1514"/>
                  </a:cubicBezTo>
                  <a:cubicBezTo>
                    <a:pt x="509" y="1499"/>
                    <a:pt x="509" y="1481"/>
                    <a:pt x="497" y="1469"/>
                  </a:cubicBezTo>
                  <a:cubicBezTo>
                    <a:pt x="400" y="1372"/>
                    <a:pt x="400" y="1372"/>
                    <a:pt x="400" y="1372"/>
                  </a:cubicBezTo>
                  <a:cubicBezTo>
                    <a:pt x="868" y="904"/>
                    <a:pt x="868" y="904"/>
                    <a:pt x="868" y="904"/>
                  </a:cubicBezTo>
                  <a:cubicBezTo>
                    <a:pt x="879" y="893"/>
                    <a:pt x="879" y="871"/>
                    <a:pt x="868" y="860"/>
                  </a:cubicBezTo>
                  <a:cubicBezTo>
                    <a:pt x="856" y="848"/>
                    <a:pt x="838" y="848"/>
                    <a:pt x="823" y="860"/>
                  </a:cubicBezTo>
                  <a:cubicBezTo>
                    <a:pt x="351" y="1334"/>
                    <a:pt x="351" y="1334"/>
                    <a:pt x="351" y="1334"/>
                  </a:cubicBezTo>
                  <a:cubicBezTo>
                    <a:pt x="344" y="1331"/>
                    <a:pt x="333" y="1327"/>
                    <a:pt x="325" y="1327"/>
                  </a:cubicBezTo>
                  <a:cubicBezTo>
                    <a:pt x="322" y="1327"/>
                    <a:pt x="322" y="1327"/>
                    <a:pt x="322" y="1327"/>
                  </a:cubicBezTo>
                  <a:cubicBezTo>
                    <a:pt x="303" y="1327"/>
                    <a:pt x="284" y="1334"/>
                    <a:pt x="269" y="1350"/>
                  </a:cubicBezTo>
                  <a:cubicBezTo>
                    <a:pt x="187" y="1432"/>
                    <a:pt x="187" y="1432"/>
                    <a:pt x="187" y="1432"/>
                  </a:cubicBezTo>
                  <a:cubicBezTo>
                    <a:pt x="172" y="1447"/>
                    <a:pt x="165" y="1465"/>
                    <a:pt x="165" y="1488"/>
                  </a:cubicBezTo>
                  <a:cubicBezTo>
                    <a:pt x="165" y="1499"/>
                    <a:pt x="168" y="1514"/>
                    <a:pt x="172" y="1525"/>
                  </a:cubicBezTo>
                  <a:cubicBezTo>
                    <a:pt x="75" y="1742"/>
                    <a:pt x="75" y="1742"/>
                    <a:pt x="75" y="1742"/>
                  </a:cubicBezTo>
                  <a:cubicBezTo>
                    <a:pt x="71" y="1757"/>
                    <a:pt x="71" y="1768"/>
                    <a:pt x="82" y="1780"/>
                  </a:cubicBezTo>
                  <a:cubicBezTo>
                    <a:pt x="101" y="1798"/>
                    <a:pt x="101" y="1798"/>
                    <a:pt x="101" y="1798"/>
                  </a:cubicBezTo>
                  <a:cubicBezTo>
                    <a:pt x="41" y="1858"/>
                    <a:pt x="41" y="1858"/>
                    <a:pt x="41" y="1858"/>
                  </a:cubicBezTo>
                  <a:cubicBezTo>
                    <a:pt x="15" y="1880"/>
                    <a:pt x="0" y="1914"/>
                    <a:pt x="0" y="1951"/>
                  </a:cubicBezTo>
                  <a:cubicBezTo>
                    <a:pt x="0" y="1989"/>
                    <a:pt x="15" y="2023"/>
                    <a:pt x="41" y="2045"/>
                  </a:cubicBezTo>
                  <a:cubicBezTo>
                    <a:pt x="67" y="2071"/>
                    <a:pt x="101" y="2086"/>
                    <a:pt x="134" y="2086"/>
                  </a:cubicBezTo>
                  <a:lnTo>
                    <a:pt x="134" y="2086"/>
                  </a:lnTo>
                  <a:cubicBezTo>
                    <a:pt x="172" y="2086"/>
                    <a:pt x="206" y="2071"/>
                    <a:pt x="232" y="2045"/>
                  </a:cubicBezTo>
                  <a:cubicBezTo>
                    <a:pt x="288" y="1985"/>
                    <a:pt x="288" y="1985"/>
                    <a:pt x="288" y="1985"/>
                  </a:cubicBezTo>
                  <a:cubicBezTo>
                    <a:pt x="310" y="2004"/>
                    <a:pt x="310" y="2004"/>
                    <a:pt x="310" y="2004"/>
                  </a:cubicBezTo>
                  <a:cubicBezTo>
                    <a:pt x="314" y="2011"/>
                    <a:pt x="322" y="2015"/>
                    <a:pt x="329" y="2015"/>
                  </a:cubicBezTo>
                  <a:cubicBezTo>
                    <a:pt x="333" y="2015"/>
                    <a:pt x="340" y="2015"/>
                    <a:pt x="344" y="2011"/>
                  </a:cubicBezTo>
                  <a:cubicBezTo>
                    <a:pt x="561" y="1914"/>
                    <a:pt x="561" y="1914"/>
                    <a:pt x="561" y="1914"/>
                  </a:cubicBezTo>
                  <a:cubicBezTo>
                    <a:pt x="572" y="1922"/>
                    <a:pt x="587" y="1922"/>
                    <a:pt x="598" y="1922"/>
                  </a:cubicBezTo>
                  <a:cubicBezTo>
                    <a:pt x="621" y="1922"/>
                    <a:pt x="639" y="1914"/>
                    <a:pt x="654" y="1899"/>
                  </a:cubicBezTo>
                  <a:cubicBezTo>
                    <a:pt x="736" y="1817"/>
                    <a:pt x="736" y="1817"/>
                    <a:pt x="736" y="1817"/>
                  </a:cubicBezTo>
                  <a:cubicBezTo>
                    <a:pt x="752" y="1802"/>
                    <a:pt x="759" y="1783"/>
                    <a:pt x="759" y="1764"/>
                  </a:cubicBezTo>
                  <a:cubicBezTo>
                    <a:pt x="759" y="1753"/>
                    <a:pt x="755" y="1742"/>
                    <a:pt x="755" y="1735"/>
                  </a:cubicBezTo>
                  <a:cubicBezTo>
                    <a:pt x="1731" y="759"/>
                    <a:pt x="1731" y="759"/>
                    <a:pt x="1731" y="759"/>
                  </a:cubicBezTo>
                  <a:cubicBezTo>
                    <a:pt x="1739" y="763"/>
                    <a:pt x="1750" y="763"/>
                    <a:pt x="1761" y="763"/>
                  </a:cubicBezTo>
                  <a:cubicBezTo>
                    <a:pt x="1780" y="763"/>
                    <a:pt x="1799" y="755"/>
                    <a:pt x="1813" y="740"/>
                  </a:cubicBezTo>
                  <a:cubicBezTo>
                    <a:pt x="1896" y="658"/>
                    <a:pt x="1896" y="658"/>
                    <a:pt x="1896" y="658"/>
                  </a:cubicBezTo>
                  <a:cubicBezTo>
                    <a:pt x="1922" y="632"/>
                    <a:pt x="1926" y="594"/>
                    <a:pt x="1911" y="568"/>
                  </a:cubicBezTo>
                  <a:cubicBezTo>
                    <a:pt x="2060" y="418"/>
                    <a:pt x="2060" y="418"/>
                    <a:pt x="2060" y="418"/>
                  </a:cubicBezTo>
                  <a:cubicBezTo>
                    <a:pt x="2098" y="381"/>
                    <a:pt x="2098" y="321"/>
                    <a:pt x="2060" y="284"/>
                  </a:cubicBezTo>
                  <a:moveTo>
                    <a:pt x="187" y="2004"/>
                  </a:moveTo>
                  <a:lnTo>
                    <a:pt x="187" y="2004"/>
                  </a:lnTo>
                  <a:cubicBezTo>
                    <a:pt x="172" y="2015"/>
                    <a:pt x="153" y="2023"/>
                    <a:pt x="134" y="2023"/>
                  </a:cubicBezTo>
                  <a:lnTo>
                    <a:pt x="134" y="2023"/>
                  </a:lnTo>
                  <a:cubicBezTo>
                    <a:pt x="116" y="2023"/>
                    <a:pt x="97" y="2015"/>
                    <a:pt x="82" y="2004"/>
                  </a:cubicBezTo>
                  <a:cubicBezTo>
                    <a:pt x="71" y="1989"/>
                    <a:pt x="63" y="1970"/>
                    <a:pt x="63" y="1951"/>
                  </a:cubicBezTo>
                  <a:cubicBezTo>
                    <a:pt x="63" y="1933"/>
                    <a:pt x="71" y="1914"/>
                    <a:pt x="82" y="1899"/>
                  </a:cubicBezTo>
                  <a:cubicBezTo>
                    <a:pt x="142" y="1839"/>
                    <a:pt x="142" y="1839"/>
                    <a:pt x="142" y="1839"/>
                  </a:cubicBezTo>
                  <a:cubicBezTo>
                    <a:pt x="247" y="1944"/>
                    <a:pt x="247" y="1944"/>
                    <a:pt x="247" y="1944"/>
                  </a:cubicBezTo>
                  <a:lnTo>
                    <a:pt x="187" y="2004"/>
                  </a:lnTo>
                  <a:moveTo>
                    <a:pt x="337" y="1948"/>
                  </a:moveTo>
                  <a:lnTo>
                    <a:pt x="337" y="1948"/>
                  </a:lnTo>
                  <a:cubicBezTo>
                    <a:pt x="310" y="1922"/>
                    <a:pt x="310" y="1922"/>
                    <a:pt x="310" y="1922"/>
                  </a:cubicBezTo>
                  <a:lnTo>
                    <a:pt x="310" y="1922"/>
                  </a:lnTo>
                  <a:cubicBezTo>
                    <a:pt x="165" y="1776"/>
                    <a:pt x="165" y="1776"/>
                    <a:pt x="165" y="1776"/>
                  </a:cubicBezTo>
                  <a:lnTo>
                    <a:pt x="165" y="1776"/>
                  </a:lnTo>
                  <a:cubicBezTo>
                    <a:pt x="138" y="1750"/>
                    <a:pt x="138" y="1750"/>
                    <a:pt x="138" y="1750"/>
                  </a:cubicBezTo>
                  <a:cubicBezTo>
                    <a:pt x="217" y="1574"/>
                    <a:pt x="217" y="1574"/>
                    <a:pt x="217" y="1574"/>
                  </a:cubicBezTo>
                  <a:cubicBezTo>
                    <a:pt x="490" y="1847"/>
                    <a:pt x="490" y="1847"/>
                    <a:pt x="490" y="1847"/>
                  </a:cubicBezTo>
                  <a:cubicBezTo>
                    <a:pt x="512" y="1869"/>
                    <a:pt x="512" y="1869"/>
                    <a:pt x="512" y="1869"/>
                  </a:cubicBezTo>
                  <a:lnTo>
                    <a:pt x="337" y="1948"/>
                  </a:lnTo>
                  <a:moveTo>
                    <a:pt x="1391" y="340"/>
                  </a:moveTo>
                  <a:lnTo>
                    <a:pt x="1391" y="340"/>
                  </a:lnTo>
                  <a:cubicBezTo>
                    <a:pt x="1383" y="333"/>
                    <a:pt x="1383" y="321"/>
                    <a:pt x="1391" y="317"/>
                  </a:cubicBezTo>
                  <a:cubicBezTo>
                    <a:pt x="1473" y="231"/>
                    <a:pt x="1473" y="231"/>
                    <a:pt x="1473" y="231"/>
                  </a:cubicBezTo>
                  <a:cubicBezTo>
                    <a:pt x="1477" y="228"/>
                    <a:pt x="1488" y="228"/>
                    <a:pt x="1496" y="231"/>
                  </a:cubicBezTo>
                  <a:cubicBezTo>
                    <a:pt x="1496" y="231"/>
                    <a:pt x="1499" y="235"/>
                    <a:pt x="1499" y="239"/>
                  </a:cubicBezTo>
                  <a:cubicBezTo>
                    <a:pt x="1593" y="329"/>
                    <a:pt x="1593" y="329"/>
                    <a:pt x="1593" y="329"/>
                  </a:cubicBezTo>
                  <a:cubicBezTo>
                    <a:pt x="1485" y="433"/>
                    <a:pt x="1485" y="433"/>
                    <a:pt x="1485" y="433"/>
                  </a:cubicBezTo>
                  <a:lnTo>
                    <a:pt x="1391" y="340"/>
                  </a:lnTo>
                  <a:moveTo>
                    <a:pt x="1275" y="890"/>
                  </a:moveTo>
                  <a:lnTo>
                    <a:pt x="1275" y="890"/>
                  </a:lnTo>
                  <a:cubicBezTo>
                    <a:pt x="1253" y="912"/>
                    <a:pt x="1219" y="912"/>
                    <a:pt x="1196" y="890"/>
                  </a:cubicBezTo>
                  <a:cubicBezTo>
                    <a:pt x="1174" y="867"/>
                    <a:pt x="1174" y="833"/>
                    <a:pt x="1196" y="811"/>
                  </a:cubicBezTo>
                  <a:cubicBezTo>
                    <a:pt x="1507" y="501"/>
                    <a:pt x="1507" y="501"/>
                    <a:pt x="1507" y="501"/>
                  </a:cubicBezTo>
                  <a:lnTo>
                    <a:pt x="1507" y="501"/>
                  </a:lnTo>
                  <a:cubicBezTo>
                    <a:pt x="1634" y="373"/>
                    <a:pt x="1634" y="373"/>
                    <a:pt x="1634" y="373"/>
                  </a:cubicBezTo>
                  <a:cubicBezTo>
                    <a:pt x="1713" y="452"/>
                    <a:pt x="1713" y="452"/>
                    <a:pt x="1713" y="452"/>
                  </a:cubicBezTo>
                  <a:cubicBezTo>
                    <a:pt x="1585" y="579"/>
                    <a:pt x="1585" y="579"/>
                    <a:pt x="1585" y="579"/>
                  </a:cubicBezTo>
                  <a:lnTo>
                    <a:pt x="1585" y="579"/>
                  </a:lnTo>
                  <a:lnTo>
                    <a:pt x="1275" y="890"/>
                  </a:lnTo>
                  <a:moveTo>
                    <a:pt x="1855" y="613"/>
                  </a:moveTo>
                  <a:lnTo>
                    <a:pt x="1855" y="613"/>
                  </a:lnTo>
                  <a:cubicBezTo>
                    <a:pt x="1772" y="695"/>
                    <a:pt x="1772" y="695"/>
                    <a:pt x="1772" y="695"/>
                  </a:cubicBezTo>
                  <a:cubicBezTo>
                    <a:pt x="1765" y="703"/>
                    <a:pt x="1754" y="703"/>
                    <a:pt x="1746" y="695"/>
                  </a:cubicBezTo>
                  <a:cubicBezTo>
                    <a:pt x="1653" y="602"/>
                    <a:pt x="1653" y="602"/>
                    <a:pt x="1653" y="602"/>
                  </a:cubicBezTo>
                  <a:cubicBezTo>
                    <a:pt x="1757" y="493"/>
                    <a:pt x="1757" y="493"/>
                    <a:pt x="1757" y="493"/>
                  </a:cubicBezTo>
                  <a:cubicBezTo>
                    <a:pt x="1855" y="590"/>
                    <a:pt x="1855" y="590"/>
                    <a:pt x="1855" y="590"/>
                  </a:cubicBezTo>
                  <a:cubicBezTo>
                    <a:pt x="1858" y="598"/>
                    <a:pt x="1858" y="609"/>
                    <a:pt x="1855" y="613"/>
                  </a:cubicBezTo>
                  <a:moveTo>
                    <a:pt x="2016" y="373"/>
                  </a:moveTo>
                  <a:lnTo>
                    <a:pt x="2016" y="373"/>
                  </a:lnTo>
                  <a:cubicBezTo>
                    <a:pt x="1870" y="519"/>
                    <a:pt x="1870" y="519"/>
                    <a:pt x="1870" y="519"/>
                  </a:cubicBezTo>
                  <a:cubicBezTo>
                    <a:pt x="1567" y="217"/>
                    <a:pt x="1567" y="217"/>
                    <a:pt x="1567" y="217"/>
                  </a:cubicBezTo>
                  <a:cubicBezTo>
                    <a:pt x="1713" y="71"/>
                    <a:pt x="1713" y="71"/>
                    <a:pt x="1713" y="71"/>
                  </a:cubicBezTo>
                  <a:cubicBezTo>
                    <a:pt x="1716" y="63"/>
                    <a:pt x="1728" y="59"/>
                    <a:pt x="1735" y="59"/>
                  </a:cubicBezTo>
                  <a:lnTo>
                    <a:pt x="1735" y="59"/>
                  </a:lnTo>
                  <a:cubicBezTo>
                    <a:pt x="1742" y="59"/>
                    <a:pt x="1750" y="63"/>
                    <a:pt x="1757" y="71"/>
                  </a:cubicBezTo>
                  <a:cubicBezTo>
                    <a:pt x="1817" y="130"/>
                    <a:pt x="1817" y="130"/>
                    <a:pt x="1817" y="130"/>
                  </a:cubicBezTo>
                  <a:cubicBezTo>
                    <a:pt x="1750" y="194"/>
                    <a:pt x="1750" y="194"/>
                    <a:pt x="1750" y="194"/>
                  </a:cubicBezTo>
                  <a:cubicBezTo>
                    <a:pt x="1739" y="205"/>
                    <a:pt x="1739" y="224"/>
                    <a:pt x="1750" y="239"/>
                  </a:cubicBezTo>
                  <a:cubicBezTo>
                    <a:pt x="1757" y="243"/>
                    <a:pt x="1765" y="246"/>
                    <a:pt x="1772" y="246"/>
                  </a:cubicBezTo>
                  <a:cubicBezTo>
                    <a:pt x="1780" y="246"/>
                    <a:pt x="1787" y="243"/>
                    <a:pt x="1795" y="239"/>
                  </a:cubicBezTo>
                  <a:cubicBezTo>
                    <a:pt x="1858" y="172"/>
                    <a:pt x="1858" y="172"/>
                    <a:pt x="1858" y="172"/>
                  </a:cubicBezTo>
                  <a:cubicBezTo>
                    <a:pt x="1915" y="228"/>
                    <a:pt x="1915" y="228"/>
                    <a:pt x="1915" y="228"/>
                  </a:cubicBezTo>
                  <a:cubicBezTo>
                    <a:pt x="1847" y="291"/>
                    <a:pt x="1847" y="291"/>
                    <a:pt x="1847" y="291"/>
                  </a:cubicBezTo>
                  <a:cubicBezTo>
                    <a:pt x="1836" y="306"/>
                    <a:pt x="1836" y="325"/>
                    <a:pt x="1847" y="336"/>
                  </a:cubicBezTo>
                  <a:cubicBezTo>
                    <a:pt x="1855" y="344"/>
                    <a:pt x="1862" y="344"/>
                    <a:pt x="1870" y="344"/>
                  </a:cubicBezTo>
                  <a:cubicBezTo>
                    <a:pt x="1877" y="344"/>
                    <a:pt x="1884" y="344"/>
                    <a:pt x="1892" y="336"/>
                  </a:cubicBezTo>
                  <a:cubicBezTo>
                    <a:pt x="1959" y="269"/>
                    <a:pt x="1959" y="269"/>
                    <a:pt x="1959" y="269"/>
                  </a:cubicBezTo>
                  <a:cubicBezTo>
                    <a:pt x="2016" y="329"/>
                    <a:pt x="2016" y="329"/>
                    <a:pt x="2016" y="329"/>
                  </a:cubicBezTo>
                  <a:cubicBezTo>
                    <a:pt x="2030" y="340"/>
                    <a:pt x="2030" y="362"/>
                    <a:pt x="2016" y="37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21" name="Google Shape;1021;p44"/>
            <p:cNvSpPr/>
            <p:nvPr/>
          </p:nvSpPr>
          <p:spPr>
            <a:xfrm>
              <a:off x="3052752" y="3663014"/>
              <a:ext cx="60846" cy="60845"/>
            </a:xfrm>
            <a:custGeom>
              <a:avLst/>
              <a:gdLst/>
              <a:ahLst/>
              <a:cxnLst/>
              <a:rect l="l" t="t" r="r" b="b"/>
              <a:pathLst>
                <a:path w="258" h="258" extrusionOk="0">
                  <a:moveTo>
                    <a:pt x="127" y="258"/>
                  </a:moveTo>
                  <a:lnTo>
                    <a:pt x="127" y="258"/>
                  </a:lnTo>
                  <a:cubicBezTo>
                    <a:pt x="142" y="258"/>
                    <a:pt x="153" y="254"/>
                    <a:pt x="165" y="243"/>
                  </a:cubicBezTo>
                  <a:cubicBezTo>
                    <a:pt x="228" y="179"/>
                    <a:pt x="228" y="179"/>
                    <a:pt x="228" y="179"/>
                  </a:cubicBezTo>
                  <a:cubicBezTo>
                    <a:pt x="269" y="138"/>
                    <a:pt x="269" y="71"/>
                    <a:pt x="228" y="30"/>
                  </a:cubicBezTo>
                  <a:cubicBezTo>
                    <a:pt x="209" y="11"/>
                    <a:pt x="183" y="0"/>
                    <a:pt x="153" y="0"/>
                  </a:cubicBezTo>
                  <a:cubicBezTo>
                    <a:pt x="124" y="0"/>
                    <a:pt x="97" y="11"/>
                    <a:pt x="79" y="30"/>
                  </a:cubicBezTo>
                  <a:cubicBezTo>
                    <a:pt x="15" y="93"/>
                    <a:pt x="15" y="93"/>
                    <a:pt x="15" y="93"/>
                  </a:cubicBezTo>
                  <a:cubicBezTo>
                    <a:pt x="4" y="105"/>
                    <a:pt x="0" y="116"/>
                    <a:pt x="0" y="131"/>
                  </a:cubicBezTo>
                  <a:cubicBezTo>
                    <a:pt x="0" y="142"/>
                    <a:pt x="4" y="157"/>
                    <a:pt x="15" y="165"/>
                  </a:cubicBezTo>
                  <a:cubicBezTo>
                    <a:pt x="93" y="243"/>
                    <a:pt x="93" y="243"/>
                    <a:pt x="93" y="243"/>
                  </a:cubicBezTo>
                  <a:cubicBezTo>
                    <a:pt x="105" y="254"/>
                    <a:pt x="116" y="258"/>
                    <a:pt x="127" y="258"/>
                  </a:cubicBezTo>
                  <a:moveTo>
                    <a:pt x="124" y="75"/>
                  </a:moveTo>
                  <a:lnTo>
                    <a:pt x="124" y="75"/>
                  </a:lnTo>
                  <a:cubicBezTo>
                    <a:pt x="131" y="64"/>
                    <a:pt x="142" y="60"/>
                    <a:pt x="153" y="60"/>
                  </a:cubicBezTo>
                  <a:cubicBezTo>
                    <a:pt x="165" y="60"/>
                    <a:pt x="176" y="64"/>
                    <a:pt x="183" y="75"/>
                  </a:cubicBezTo>
                  <a:cubicBezTo>
                    <a:pt x="202" y="90"/>
                    <a:pt x="202" y="120"/>
                    <a:pt x="183" y="138"/>
                  </a:cubicBezTo>
                  <a:cubicBezTo>
                    <a:pt x="127" y="194"/>
                    <a:pt x="127" y="194"/>
                    <a:pt x="127" y="194"/>
                  </a:cubicBezTo>
                  <a:cubicBezTo>
                    <a:pt x="64" y="131"/>
                    <a:pt x="64" y="131"/>
                    <a:pt x="64" y="131"/>
                  </a:cubicBezTo>
                  <a:lnTo>
                    <a:pt x="124" y="7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22" name="Google Shape;1022;p44"/>
            <p:cNvSpPr/>
            <p:nvPr/>
          </p:nvSpPr>
          <p:spPr>
            <a:xfrm>
              <a:off x="3004170" y="3710889"/>
              <a:ext cx="61554" cy="60610"/>
            </a:xfrm>
            <a:custGeom>
              <a:avLst/>
              <a:gdLst/>
              <a:ahLst/>
              <a:cxnLst/>
              <a:rect l="l" t="t" r="r" b="b"/>
              <a:pathLst>
                <a:path w="261" h="257" extrusionOk="0">
                  <a:moveTo>
                    <a:pt x="98" y="14"/>
                  </a:moveTo>
                  <a:lnTo>
                    <a:pt x="98" y="14"/>
                  </a:lnTo>
                  <a:cubicBezTo>
                    <a:pt x="34" y="78"/>
                    <a:pt x="34" y="78"/>
                    <a:pt x="34" y="78"/>
                  </a:cubicBezTo>
                  <a:cubicBezTo>
                    <a:pt x="12" y="96"/>
                    <a:pt x="0" y="126"/>
                    <a:pt x="0" y="152"/>
                  </a:cubicBezTo>
                  <a:cubicBezTo>
                    <a:pt x="0" y="182"/>
                    <a:pt x="12" y="208"/>
                    <a:pt x="34" y="227"/>
                  </a:cubicBezTo>
                  <a:cubicBezTo>
                    <a:pt x="53" y="246"/>
                    <a:pt x="79" y="257"/>
                    <a:pt x="109" y="257"/>
                  </a:cubicBezTo>
                  <a:lnTo>
                    <a:pt x="109" y="257"/>
                  </a:lnTo>
                  <a:cubicBezTo>
                    <a:pt x="135" y="257"/>
                    <a:pt x="161" y="246"/>
                    <a:pt x="184" y="227"/>
                  </a:cubicBezTo>
                  <a:cubicBezTo>
                    <a:pt x="247" y="163"/>
                    <a:pt x="247" y="163"/>
                    <a:pt x="247" y="163"/>
                  </a:cubicBezTo>
                  <a:cubicBezTo>
                    <a:pt x="266" y="145"/>
                    <a:pt x="266" y="111"/>
                    <a:pt x="247" y="92"/>
                  </a:cubicBezTo>
                  <a:cubicBezTo>
                    <a:pt x="169" y="14"/>
                    <a:pt x="169" y="14"/>
                    <a:pt x="169" y="14"/>
                  </a:cubicBezTo>
                  <a:cubicBezTo>
                    <a:pt x="150" y="-5"/>
                    <a:pt x="116" y="-5"/>
                    <a:pt x="98" y="14"/>
                  </a:cubicBezTo>
                  <a:moveTo>
                    <a:pt x="139" y="186"/>
                  </a:moveTo>
                  <a:lnTo>
                    <a:pt x="139" y="186"/>
                  </a:lnTo>
                  <a:cubicBezTo>
                    <a:pt x="131" y="193"/>
                    <a:pt x="120" y="197"/>
                    <a:pt x="109" y="197"/>
                  </a:cubicBezTo>
                  <a:lnTo>
                    <a:pt x="109" y="197"/>
                  </a:lnTo>
                  <a:cubicBezTo>
                    <a:pt x="94" y="197"/>
                    <a:pt x="83" y="193"/>
                    <a:pt x="75" y="186"/>
                  </a:cubicBezTo>
                  <a:lnTo>
                    <a:pt x="75" y="186"/>
                  </a:lnTo>
                  <a:cubicBezTo>
                    <a:pt x="68" y="174"/>
                    <a:pt x="64" y="163"/>
                    <a:pt x="64" y="152"/>
                  </a:cubicBezTo>
                  <a:cubicBezTo>
                    <a:pt x="64" y="141"/>
                    <a:pt x="68" y="130"/>
                    <a:pt x="75" y="122"/>
                  </a:cubicBezTo>
                  <a:cubicBezTo>
                    <a:pt x="131" y="62"/>
                    <a:pt x="131" y="62"/>
                    <a:pt x="131" y="62"/>
                  </a:cubicBezTo>
                  <a:cubicBezTo>
                    <a:pt x="195" y="126"/>
                    <a:pt x="195" y="126"/>
                    <a:pt x="195" y="126"/>
                  </a:cubicBezTo>
                  <a:lnTo>
                    <a:pt x="139" y="18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23" name="Google Shape;1023;p44"/>
          <p:cNvGrpSpPr/>
          <p:nvPr/>
        </p:nvGrpSpPr>
        <p:grpSpPr>
          <a:xfrm>
            <a:off x="3969522" y="3451528"/>
            <a:ext cx="483467" cy="491716"/>
            <a:chOff x="3544002" y="3424348"/>
            <a:chExt cx="483467" cy="491716"/>
          </a:xfrm>
        </p:grpSpPr>
        <p:sp>
          <p:nvSpPr>
            <p:cNvPr id="1024" name="Google Shape;1024;p44"/>
            <p:cNvSpPr/>
            <p:nvPr/>
          </p:nvSpPr>
          <p:spPr>
            <a:xfrm>
              <a:off x="3544002" y="3424348"/>
              <a:ext cx="483467" cy="491716"/>
            </a:xfrm>
            <a:custGeom>
              <a:avLst/>
              <a:gdLst/>
              <a:ahLst/>
              <a:cxnLst/>
              <a:rect l="l" t="t" r="r" b="b"/>
              <a:pathLst>
                <a:path w="2050" h="2085" extrusionOk="0">
                  <a:moveTo>
                    <a:pt x="2034" y="171"/>
                  </a:moveTo>
                  <a:lnTo>
                    <a:pt x="2034" y="171"/>
                  </a:lnTo>
                  <a:cubicBezTo>
                    <a:pt x="1952" y="92"/>
                    <a:pt x="1952" y="92"/>
                    <a:pt x="1952" y="92"/>
                  </a:cubicBezTo>
                  <a:lnTo>
                    <a:pt x="1952" y="92"/>
                  </a:lnTo>
                  <a:cubicBezTo>
                    <a:pt x="1869" y="14"/>
                    <a:pt x="1869" y="14"/>
                    <a:pt x="1869" y="14"/>
                  </a:cubicBezTo>
                  <a:cubicBezTo>
                    <a:pt x="1851" y="-5"/>
                    <a:pt x="1821" y="-5"/>
                    <a:pt x="1799" y="10"/>
                  </a:cubicBezTo>
                  <a:cubicBezTo>
                    <a:pt x="1208" y="451"/>
                    <a:pt x="1208" y="451"/>
                    <a:pt x="1208" y="451"/>
                  </a:cubicBezTo>
                  <a:cubicBezTo>
                    <a:pt x="1189" y="462"/>
                    <a:pt x="1171" y="477"/>
                    <a:pt x="1151" y="496"/>
                  </a:cubicBezTo>
                  <a:cubicBezTo>
                    <a:pt x="1137" y="511"/>
                    <a:pt x="1126" y="530"/>
                    <a:pt x="1118" y="544"/>
                  </a:cubicBezTo>
                  <a:cubicBezTo>
                    <a:pt x="1111" y="552"/>
                    <a:pt x="1107" y="560"/>
                    <a:pt x="1103" y="567"/>
                  </a:cubicBezTo>
                  <a:cubicBezTo>
                    <a:pt x="1036" y="642"/>
                    <a:pt x="968" y="672"/>
                    <a:pt x="894" y="687"/>
                  </a:cubicBezTo>
                  <a:cubicBezTo>
                    <a:pt x="882" y="649"/>
                    <a:pt x="882" y="649"/>
                    <a:pt x="882" y="649"/>
                  </a:cubicBezTo>
                  <a:cubicBezTo>
                    <a:pt x="871" y="616"/>
                    <a:pt x="845" y="589"/>
                    <a:pt x="815" y="575"/>
                  </a:cubicBezTo>
                  <a:cubicBezTo>
                    <a:pt x="785" y="560"/>
                    <a:pt x="748" y="560"/>
                    <a:pt x="718" y="571"/>
                  </a:cubicBezTo>
                  <a:cubicBezTo>
                    <a:pt x="684" y="582"/>
                    <a:pt x="658" y="604"/>
                    <a:pt x="643" y="634"/>
                  </a:cubicBezTo>
                  <a:cubicBezTo>
                    <a:pt x="628" y="664"/>
                    <a:pt x="625" y="702"/>
                    <a:pt x="636" y="731"/>
                  </a:cubicBezTo>
                  <a:cubicBezTo>
                    <a:pt x="639" y="739"/>
                    <a:pt x="639" y="739"/>
                    <a:pt x="639" y="739"/>
                  </a:cubicBezTo>
                  <a:cubicBezTo>
                    <a:pt x="516" y="784"/>
                    <a:pt x="400" y="866"/>
                    <a:pt x="266" y="997"/>
                  </a:cubicBezTo>
                  <a:cubicBezTo>
                    <a:pt x="262" y="997"/>
                    <a:pt x="262" y="1001"/>
                    <a:pt x="262" y="1001"/>
                  </a:cubicBezTo>
                  <a:cubicBezTo>
                    <a:pt x="262" y="1038"/>
                    <a:pt x="295" y="1049"/>
                    <a:pt x="314" y="1030"/>
                  </a:cubicBezTo>
                  <a:cubicBezTo>
                    <a:pt x="453" y="903"/>
                    <a:pt x="565" y="825"/>
                    <a:pt x="688" y="787"/>
                  </a:cubicBezTo>
                  <a:cubicBezTo>
                    <a:pt x="703" y="784"/>
                    <a:pt x="710" y="769"/>
                    <a:pt x="707" y="754"/>
                  </a:cubicBezTo>
                  <a:lnTo>
                    <a:pt x="707" y="750"/>
                  </a:lnTo>
                  <a:cubicBezTo>
                    <a:pt x="696" y="713"/>
                    <a:pt x="696" y="713"/>
                    <a:pt x="696" y="713"/>
                  </a:cubicBezTo>
                  <a:cubicBezTo>
                    <a:pt x="688" y="698"/>
                    <a:pt x="692" y="679"/>
                    <a:pt x="699" y="660"/>
                  </a:cubicBezTo>
                  <a:cubicBezTo>
                    <a:pt x="707" y="646"/>
                    <a:pt x="722" y="634"/>
                    <a:pt x="737" y="627"/>
                  </a:cubicBezTo>
                  <a:cubicBezTo>
                    <a:pt x="755" y="619"/>
                    <a:pt x="774" y="623"/>
                    <a:pt x="789" y="631"/>
                  </a:cubicBezTo>
                  <a:cubicBezTo>
                    <a:pt x="804" y="638"/>
                    <a:pt x="819" y="653"/>
                    <a:pt x="823" y="668"/>
                  </a:cubicBezTo>
                  <a:cubicBezTo>
                    <a:pt x="845" y="731"/>
                    <a:pt x="845" y="731"/>
                    <a:pt x="845" y="731"/>
                  </a:cubicBezTo>
                  <a:lnTo>
                    <a:pt x="845" y="731"/>
                  </a:lnTo>
                  <a:cubicBezTo>
                    <a:pt x="905" y="900"/>
                    <a:pt x="905" y="900"/>
                    <a:pt x="905" y="900"/>
                  </a:cubicBezTo>
                  <a:cubicBezTo>
                    <a:pt x="879" y="907"/>
                    <a:pt x="849" y="911"/>
                    <a:pt x="819" y="915"/>
                  </a:cubicBezTo>
                  <a:cubicBezTo>
                    <a:pt x="602" y="937"/>
                    <a:pt x="415" y="1139"/>
                    <a:pt x="262" y="1300"/>
                  </a:cubicBezTo>
                  <a:cubicBezTo>
                    <a:pt x="239" y="1330"/>
                    <a:pt x="213" y="1352"/>
                    <a:pt x="191" y="1378"/>
                  </a:cubicBezTo>
                  <a:cubicBezTo>
                    <a:pt x="176" y="1393"/>
                    <a:pt x="157" y="1401"/>
                    <a:pt x="138" y="1401"/>
                  </a:cubicBezTo>
                  <a:cubicBezTo>
                    <a:pt x="119" y="1401"/>
                    <a:pt x="97" y="1393"/>
                    <a:pt x="86" y="1378"/>
                  </a:cubicBezTo>
                  <a:cubicBezTo>
                    <a:pt x="56" y="1352"/>
                    <a:pt x="52" y="1304"/>
                    <a:pt x="82" y="1274"/>
                  </a:cubicBezTo>
                  <a:cubicBezTo>
                    <a:pt x="108" y="1248"/>
                    <a:pt x="135" y="1217"/>
                    <a:pt x="157" y="1191"/>
                  </a:cubicBezTo>
                  <a:cubicBezTo>
                    <a:pt x="183" y="1169"/>
                    <a:pt x="206" y="1143"/>
                    <a:pt x="232" y="1117"/>
                  </a:cubicBezTo>
                  <a:lnTo>
                    <a:pt x="232" y="1113"/>
                  </a:lnTo>
                  <a:cubicBezTo>
                    <a:pt x="232" y="1076"/>
                    <a:pt x="194" y="1064"/>
                    <a:pt x="179" y="1083"/>
                  </a:cubicBezTo>
                  <a:cubicBezTo>
                    <a:pt x="157" y="1105"/>
                    <a:pt x="135" y="1128"/>
                    <a:pt x="112" y="1150"/>
                  </a:cubicBezTo>
                  <a:cubicBezTo>
                    <a:pt x="90" y="1177"/>
                    <a:pt x="63" y="1203"/>
                    <a:pt x="37" y="1229"/>
                  </a:cubicBezTo>
                  <a:cubicBezTo>
                    <a:pt x="15" y="1255"/>
                    <a:pt x="0" y="1293"/>
                    <a:pt x="0" y="1326"/>
                  </a:cubicBezTo>
                  <a:cubicBezTo>
                    <a:pt x="0" y="1364"/>
                    <a:pt x="15" y="1397"/>
                    <a:pt x="41" y="1423"/>
                  </a:cubicBezTo>
                  <a:cubicBezTo>
                    <a:pt x="67" y="1449"/>
                    <a:pt x="101" y="1461"/>
                    <a:pt x="138" y="1461"/>
                  </a:cubicBezTo>
                  <a:lnTo>
                    <a:pt x="138" y="1461"/>
                  </a:lnTo>
                  <a:cubicBezTo>
                    <a:pt x="176" y="1461"/>
                    <a:pt x="209" y="1446"/>
                    <a:pt x="235" y="1420"/>
                  </a:cubicBezTo>
                  <a:cubicBezTo>
                    <a:pt x="258" y="1397"/>
                    <a:pt x="284" y="1371"/>
                    <a:pt x="306" y="1345"/>
                  </a:cubicBezTo>
                  <a:cubicBezTo>
                    <a:pt x="453" y="1188"/>
                    <a:pt x="632" y="997"/>
                    <a:pt x="826" y="974"/>
                  </a:cubicBezTo>
                  <a:cubicBezTo>
                    <a:pt x="871" y="967"/>
                    <a:pt x="912" y="963"/>
                    <a:pt x="946" y="956"/>
                  </a:cubicBezTo>
                  <a:cubicBezTo>
                    <a:pt x="950" y="956"/>
                    <a:pt x="953" y="952"/>
                    <a:pt x="953" y="952"/>
                  </a:cubicBezTo>
                  <a:lnTo>
                    <a:pt x="953" y="952"/>
                  </a:lnTo>
                  <a:cubicBezTo>
                    <a:pt x="1024" y="937"/>
                    <a:pt x="1081" y="915"/>
                    <a:pt x="1137" y="885"/>
                  </a:cubicBezTo>
                  <a:cubicBezTo>
                    <a:pt x="1144" y="896"/>
                    <a:pt x="1151" y="903"/>
                    <a:pt x="1159" y="911"/>
                  </a:cubicBezTo>
                  <a:cubicBezTo>
                    <a:pt x="1167" y="918"/>
                    <a:pt x="1178" y="926"/>
                    <a:pt x="1185" y="934"/>
                  </a:cubicBezTo>
                  <a:cubicBezTo>
                    <a:pt x="1159" y="990"/>
                    <a:pt x="1137" y="1049"/>
                    <a:pt x="1126" y="1121"/>
                  </a:cubicBezTo>
                  <a:lnTo>
                    <a:pt x="1126" y="1124"/>
                  </a:lnTo>
                  <a:cubicBezTo>
                    <a:pt x="1118" y="1161"/>
                    <a:pt x="1111" y="1203"/>
                    <a:pt x="1107" y="1248"/>
                  </a:cubicBezTo>
                  <a:cubicBezTo>
                    <a:pt x="1092" y="1446"/>
                    <a:pt x="905" y="1629"/>
                    <a:pt x="755" y="1779"/>
                  </a:cubicBezTo>
                  <a:cubicBezTo>
                    <a:pt x="729" y="1805"/>
                    <a:pt x="707" y="1827"/>
                    <a:pt x="681" y="1853"/>
                  </a:cubicBezTo>
                  <a:cubicBezTo>
                    <a:pt x="628" y="1906"/>
                    <a:pt x="632" y="1992"/>
                    <a:pt x="684" y="2044"/>
                  </a:cubicBezTo>
                  <a:cubicBezTo>
                    <a:pt x="710" y="2070"/>
                    <a:pt x="748" y="2085"/>
                    <a:pt x="781" y="2085"/>
                  </a:cubicBezTo>
                  <a:cubicBezTo>
                    <a:pt x="815" y="2085"/>
                    <a:pt x="852" y="2070"/>
                    <a:pt x="879" y="2044"/>
                  </a:cubicBezTo>
                  <a:cubicBezTo>
                    <a:pt x="905" y="2018"/>
                    <a:pt x="931" y="1992"/>
                    <a:pt x="953" y="1966"/>
                  </a:cubicBezTo>
                  <a:cubicBezTo>
                    <a:pt x="995" y="1924"/>
                    <a:pt x="1039" y="1879"/>
                    <a:pt x="1081" y="1838"/>
                  </a:cubicBezTo>
                  <a:cubicBezTo>
                    <a:pt x="1081" y="1835"/>
                    <a:pt x="1081" y="1835"/>
                    <a:pt x="1081" y="1831"/>
                  </a:cubicBezTo>
                  <a:cubicBezTo>
                    <a:pt x="1081" y="1794"/>
                    <a:pt x="1043" y="1786"/>
                    <a:pt x="1028" y="1805"/>
                  </a:cubicBezTo>
                  <a:cubicBezTo>
                    <a:pt x="991" y="1846"/>
                    <a:pt x="950" y="1883"/>
                    <a:pt x="912" y="1921"/>
                  </a:cubicBezTo>
                  <a:cubicBezTo>
                    <a:pt x="886" y="1947"/>
                    <a:pt x="860" y="1973"/>
                    <a:pt x="834" y="1999"/>
                  </a:cubicBezTo>
                  <a:cubicBezTo>
                    <a:pt x="808" y="2029"/>
                    <a:pt x="759" y="2029"/>
                    <a:pt x="729" y="2003"/>
                  </a:cubicBezTo>
                  <a:cubicBezTo>
                    <a:pt x="699" y="1973"/>
                    <a:pt x="696" y="1924"/>
                    <a:pt x="725" y="1894"/>
                  </a:cubicBezTo>
                  <a:cubicBezTo>
                    <a:pt x="748" y="1872"/>
                    <a:pt x="774" y="1846"/>
                    <a:pt x="800" y="1819"/>
                  </a:cubicBezTo>
                  <a:cubicBezTo>
                    <a:pt x="957" y="1666"/>
                    <a:pt x="1151" y="1472"/>
                    <a:pt x="1171" y="1251"/>
                  </a:cubicBezTo>
                  <a:cubicBezTo>
                    <a:pt x="1171" y="1221"/>
                    <a:pt x="1174" y="1191"/>
                    <a:pt x="1178" y="1169"/>
                  </a:cubicBezTo>
                  <a:cubicBezTo>
                    <a:pt x="1350" y="1221"/>
                    <a:pt x="1350" y="1221"/>
                    <a:pt x="1350" y="1221"/>
                  </a:cubicBezTo>
                  <a:lnTo>
                    <a:pt x="1350" y="1221"/>
                  </a:lnTo>
                  <a:cubicBezTo>
                    <a:pt x="1414" y="1240"/>
                    <a:pt x="1414" y="1240"/>
                    <a:pt x="1414" y="1240"/>
                  </a:cubicBezTo>
                  <a:cubicBezTo>
                    <a:pt x="1432" y="1244"/>
                    <a:pt x="1443" y="1255"/>
                    <a:pt x="1454" y="1274"/>
                  </a:cubicBezTo>
                  <a:cubicBezTo>
                    <a:pt x="1462" y="1289"/>
                    <a:pt x="1462" y="1307"/>
                    <a:pt x="1458" y="1326"/>
                  </a:cubicBezTo>
                  <a:cubicBezTo>
                    <a:pt x="1454" y="1341"/>
                    <a:pt x="1440" y="1356"/>
                    <a:pt x="1425" y="1364"/>
                  </a:cubicBezTo>
                  <a:cubicBezTo>
                    <a:pt x="1410" y="1375"/>
                    <a:pt x="1391" y="1375"/>
                    <a:pt x="1372" y="1371"/>
                  </a:cubicBezTo>
                  <a:cubicBezTo>
                    <a:pt x="1339" y="1360"/>
                    <a:pt x="1339" y="1360"/>
                    <a:pt x="1339" y="1360"/>
                  </a:cubicBezTo>
                  <a:cubicBezTo>
                    <a:pt x="1324" y="1356"/>
                    <a:pt x="1309" y="1360"/>
                    <a:pt x="1301" y="1375"/>
                  </a:cubicBezTo>
                  <a:lnTo>
                    <a:pt x="1301" y="1378"/>
                  </a:lnTo>
                  <a:cubicBezTo>
                    <a:pt x="1271" y="1483"/>
                    <a:pt x="1211" y="1588"/>
                    <a:pt x="1118" y="1700"/>
                  </a:cubicBezTo>
                  <a:cubicBezTo>
                    <a:pt x="1107" y="1715"/>
                    <a:pt x="1111" y="1734"/>
                    <a:pt x="1122" y="1745"/>
                  </a:cubicBezTo>
                  <a:cubicBezTo>
                    <a:pt x="1129" y="1749"/>
                    <a:pt x="1133" y="1752"/>
                    <a:pt x="1140" y="1752"/>
                  </a:cubicBezTo>
                  <a:cubicBezTo>
                    <a:pt x="1151" y="1752"/>
                    <a:pt x="1159" y="1749"/>
                    <a:pt x="1167" y="1741"/>
                  </a:cubicBezTo>
                  <a:cubicBezTo>
                    <a:pt x="1256" y="1629"/>
                    <a:pt x="1316" y="1528"/>
                    <a:pt x="1350" y="1427"/>
                  </a:cubicBezTo>
                  <a:cubicBezTo>
                    <a:pt x="1357" y="1427"/>
                    <a:pt x="1357" y="1427"/>
                    <a:pt x="1357" y="1427"/>
                  </a:cubicBezTo>
                  <a:cubicBezTo>
                    <a:pt x="1387" y="1438"/>
                    <a:pt x="1425" y="1435"/>
                    <a:pt x="1454" y="1420"/>
                  </a:cubicBezTo>
                  <a:cubicBezTo>
                    <a:pt x="1485" y="1401"/>
                    <a:pt x="1507" y="1375"/>
                    <a:pt x="1518" y="1341"/>
                  </a:cubicBezTo>
                  <a:cubicBezTo>
                    <a:pt x="1526" y="1311"/>
                    <a:pt x="1526" y="1274"/>
                    <a:pt x="1507" y="1244"/>
                  </a:cubicBezTo>
                  <a:cubicBezTo>
                    <a:pt x="1492" y="1214"/>
                    <a:pt x="1466" y="1191"/>
                    <a:pt x="1432" y="1180"/>
                  </a:cubicBezTo>
                  <a:cubicBezTo>
                    <a:pt x="1395" y="1169"/>
                    <a:pt x="1395" y="1169"/>
                    <a:pt x="1395" y="1169"/>
                  </a:cubicBezTo>
                  <a:cubicBezTo>
                    <a:pt x="1406" y="1094"/>
                    <a:pt x="1436" y="1027"/>
                    <a:pt x="1507" y="960"/>
                  </a:cubicBezTo>
                  <a:cubicBezTo>
                    <a:pt x="1533" y="945"/>
                    <a:pt x="1555" y="926"/>
                    <a:pt x="1574" y="903"/>
                  </a:cubicBezTo>
                  <a:cubicBezTo>
                    <a:pt x="1589" y="889"/>
                    <a:pt x="1600" y="874"/>
                    <a:pt x="1612" y="859"/>
                  </a:cubicBezTo>
                  <a:cubicBezTo>
                    <a:pt x="1615" y="855"/>
                    <a:pt x="2038" y="242"/>
                    <a:pt x="2038" y="242"/>
                  </a:cubicBezTo>
                  <a:cubicBezTo>
                    <a:pt x="2056" y="219"/>
                    <a:pt x="2053" y="189"/>
                    <a:pt x="2034" y="171"/>
                  </a:cubicBezTo>
                  <a:moveTo>
                    <a:pt x="1832" y="62"/>
                  </a:moveTo>
                  <a:lnTo>
                    <a:pt x="1832" y="62"/>
                  </a:lnTo>
                  <a:cubicBezTo>
                    <a:pt x="1888" y="114"/>
                    <a:pt x="1888" y="114"/>
                    <a:pt x="1888" y="114"/>
                  </a:cubicBezTo>
                  <a:cubicBezTo>
                    <a:pt x="1544" y="466"/>
                    <a:pt x="1544" y="466"/>
                    <a:pt x="1544" y="466"/>
                  </a:cubicBezTo>
                  <a:cubicBezTo>
                    <a:pt x="1496" y="428"/>
                    <a:pt x="1432" y="406"/>
                    <a:pt x="1372" y="406"/>
                  </a:cubicBezTo>
                  <a:lnTo>
                    <a:pt x="1832" y="62"/>
                  </a:lnTo>
                  <a:moveTo>
                    <a:pt x="1335" y="1150"/>
                  </a:moveTo>
                  <a:lnTo>
                    <a:pt x="1335" y="1150"/>
                  </a:lnTo>
                  <a:cubicBezTo>
                    <a:pt x="1189" y="1105"/>
                    <a:pt x="1189" y="1105"/>
                    <a:pt x="1189" y="1105"/>
                  </a:cubicBezTo>
                  <a:cubicBezTo>
                    <a:pt x="1200" y="1053"/>
                    <a:pt x="1219" y="1008"/>
                    <a:pt x="1238" y="967"/>
                  </a:cubicBezTo>
                  <a:cubicBezTo>
                    <a:pt x="1279" y="986"/>
                    <a:pt x="1324" y="993"/>
                    <a:pt x="1369" y="993"/>
                  </a:cubicBezTo>
                  <a:cubicBezTo>
                    <a:pt x="1380" y="993"/>
                    <a:pt x="1387" y="993"/>
                    <a:pt x="1398" y="993"/>
                  </a:cubicBezTo>
                  <a:cubicBezTo>
                    <a:pt x="1369" y="1038"/>
                    <a:pt x="1346" y="1090"/>
                    <a:pt x="1335" y="1150"/>
                  </a:cubicBezTo>
                  <a:moveTo>
                    <a:pt x="1563" y="825"/>
                  </a:moveTo>
                  <a:lnTo>
                    <a:pt x="1563" y="825"/>
                  </a:lnTo>
                  <a:cubicBezTo>
                    <a:pt x="1552" y="836"/>
                    <a:pt x="1544" y="851"/>
                    <a:pt x="1533" y="862"/>
                  </a:cubicBezTo>
                  <a:cubicBezTo>
                    <a:pt x="1488" y="907"/>
                    <a:pt x="1432" y="934"/>
                    <a:pt x="1369" y="934"/>
                  </a:cubicBezTo>
                  <a:cubicBezTo>
                    <a:pt x="1305" y="934"/>
                    <a:pt x="1245" y="911"/>
                    <a:pt x="1200" y="866"/>
                  </a:cubicBezTo>
                  <a:cubicBezTo>
                    <a:pt x="1189" y="855"/>
                    <a:pt x="1178" y="844"/>
                    <a:pt x="1171" y="829"/>
                  </a:cubicBezTo>
                  <a:cubicBezTo>
                    <a:pt x="1159" y="814"/>
                    <a:pt x="1140" y="810"/>
                    <a:pt x="1129" y="818"/>
                  </a:cubicBezTo>
                  <a:cubicBezTo>
                    <a:pt x="1081" y="847"/>
                    <a:pt x="1028" y="870"/>
                    <a:pt x="965" y="889"/>
                  </a:cubicBezTo>
                  <a:cubicBezTo>
                    <a:pt x="916" y="743"/>
                    <a:pt x="916" y="743"/>
                    <a:pt x="916" y="743"/>
                  </a:cubicBezTo>
                  <a:cubicBezTo>
                    <a:pt x="1013" y="720"/>
                    <a:pt x="1081" y="679"/>
                    <a:pt x="1148" y="604"/>
                  </a:cubicBezTo>
                  <a:cubicBezTo>
                    <a:pt x="1155" y="597"/>
                    <a:pt x="1163" y="586"/>
                    <a:pt x="1171" y="575"/>
                  </a:cubicBezTo>
                  <a:cubicBezTo>
                    <a:pt x="1178" y="563"/>
                    <a:pt x="1185" y="548"/>
                    <a:pt x="1196" y="537"/>
                  </a:cubicBezTo>
                  <a:cubicBezTo>
                    <a:pt x="1211" y="522"/>
                    <a:pt x="1227" y="511"/>
                    <a:pt x="1241" y="500"/>
                  </a:cubicBezTo>
                  <a:lnTo>
                    <a:pt x="1241" y="500"/>
                  </a:lnTo>
                  <a:cubicBezTo>
                    <a:pt x="1331" y="448"/>
                    <a:pt x="1447" y="455"/>
                    <a:pt x="1526" y="533"/>
                  </a:cubicBezTo>
                  <a:cubicBezTo>
                    <a:pt x="1541" y="544"/>
                    <a:pt x="1559" y="544"/>
                    <a:pt x="1570" y="530"/>
                  </a:cubicBezTo>
                  <a:cubicBezTo>
                    <a:pt x="1933" y="156"/>
                    <a:pt x="1933" y="156"/>
                    <a:pt x="1933" y="156"/>
                  </a:cubicBezTo>
                  <a:cubicBezTo>
                    <a:pt x="1985" y="212"/>
                    <a:pt x="1985" y="212"/>
                    <a:pt x="1985" y="212"/>
                  </a:cubicBezTo>
                  <a:cubicBezTo>
                    <a:pt x="1985" y="212"/>
                    <a:pt x="1563" y="821"/>
                    <a:pt x="1563" y="82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25" name="Google Shape;1025;p44"/>
            <p:cNvSpPr/>
            <p:nvPr/>
          </p:nvSpPr>
          <p:spPr>
            <a:xfrm>
              <a:off x="3830544" y="3554530"/>
              <a:ext cx="70280" cy="69571"/>
            </a:xfrm>
            <a:custGeom>
              <a:avLst/>
              <a:gdLst/>
              <a:ahLst/>
              <a:cxnLst/>
              <a:rect l="l" t="t" r="r" b="b"/>
              <a:pathLst>
                <a:path w="298" h="295" extrusionOk="0">
                  <a:moveTo>
                    <a:pt x="150" y="0"/>
                  </a:moveTo>
                  <a:lnTo>
                    <a:pt x="150" y="0"/>
                  </a:lnTo>
                  <a:lnTo>
                    <a:pt x="146" y="0"/>
                  </a:lnTo>
                  <a:cubicBezTo>
                    <a:pt x="109" y="0"/>
                    <a:pt x="71" y="15"/>
                    <a:pt x="41" y="45"/>
                  </a:cubicBezTo>
                  <a:cubicBezTo>
                    <a:pt x="15" y="71"/>
                    <a:pt x="0" y="108"/>
                    <a:pt x="0" y="150"/>
                  </a:cubicBezTo>
                  <a:cubicBezTo>
                    <a:pt x="0" y="191"/>
                    <a:pt x="15" y="228"/>
                    <a:pt x="45" y="254"/>
                  </a:cubicBezTo>
                  <a:cubicBezTo>
                    <a:pt x="75" y="284"/>
                    <a:pt x="112" y="295"/>
                    <a:pt x="150" y="295"/>
                  </a:cubicBezTo>
                  <a:cubicBezTo>
                    <a:pt x="187" y="295"/>
                    <a:pt x="228" y="280"/>
                    <a:pt x="258" y="251"/>
                  </a:cubicBezTo>
                  <a:cubicBezTo>
                    <a:pt x="314" y="191"/>
                    <a:pt x="311" y="97"/>
                    <a:pt x="255" y="41"/>
                  </a:cubicBezTo>
                  <a:cubicBezTo>
                    <a:pt x="225" y="15"/>
                    <a:pt x="187" y="0"/>
                    <a:pt x="150" y="0"/>
                  </a:cubicBezTo>
                  <a:moveTo>
                    <a:pt x="213" y="210"/>
                  </a:moveTo>
                  <a:lnTo>
                    <a:pt x="213" y="210"/>
                  </a:lnTo>
                  <a:cubicBezTo>
                    <a:pt x="180" y="243"/>
                    <a:pt x="124" y="243"/>
                    <a:pt x="86" y="210"/>
                  </a:cubicBezTo>
                  <a:cubicBezTo>
                    <a:pt x="71" y="195"/>
                    <a:pt x="60" y="172"/>
                    <a:pt x="60" y="150"/>
                  </a:cubicBezTo>
                  <a:cubicBezTo>
                    <a:pt x="60" y="127"/>
                    <a:pt x="71" y="105"/>
                    <a:pt x="86" y="86"/>
                  </a:cubicBezTo>
                  <a:cubicBezTo>
                    <a:pt x="101" y="71"/>
                    <a:pt x="124" y="60"/>
                    <a:pt x="146" y="60"/>
                  </a:cubicBezTo>
                  <a:cubicBezTo>
                    <a:pt x="150" y="60"/>
                    <a:pt x="150" y="60"/>
                    <a:pt x="150" y="60"/>
                  </a:cubicBezTo>
                  <a:cubicBezTo>
                    <a:pt x="172" y="60"/>
                    <a:pt x="195" y="67"/>
                    <a:pt x="210" y="86"/>
                  </a:cubicBezTo>
                  <a:cubicBezTo>
                    <a:pt x="247" y="120"/>
                    <a:pt x="247" y="176"/>
                    <a:pt x="213" y="21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26" name="Google Shape;1026;p44"/>
          <p:cNvGrpSpPr/>
          <p:nvPr/>
        </p:nvGrpSpPr>
        <p:grpSpPr>
          <a:xfrm>
            <a:off x="4689039" y="3451410"/>
            <a:ext cx="492193" cy="491952"/>
            <a:chOff x="4205290" y="3424112"/>
            <a:chExt cx="492193" cy="491952"/>
          </a:xfrm>
        </p:grpSpPr>
        <p:sp>
          <p:nvSpPr>
            <p:cNvPr id="1027" name="Google Shape;1027;p44"/>
            <p:cNvSpPr/>
            <p:nvPr/>
          </p:nvSpPr>
          <p:spPr>
            <a:xfrm>
              <a:off x="4292550" y="3859702"/>
              <a:ext cx="40800" cy="14858"/>
            </a:xfrm>
            <a:custGeom>
              <a:avLst/>
              <a:gdLst/>
              <a:ahLst/>
              <a:cxnLst/>
              <a:rect l="l" t="t" r="r" b="b"/>
              <a:pathLst>
                <a:path w="173" h="63" extrusionOk="0">
                  <a:moveTo>
                    <a:pt x="29" y="0"/>
                  </a:moveTo>
                  <a:lnTo>
                    <a:pt x="29" y="0"/>
                  </a:lnTo>
                  <a:cubicBezTo>
                    <a:pt x="15" y="0"/>
                    <a:pt x="0" y="18"/>
                    <a:pt x="0" y="37"/>
                  </a:cubicBezTo>
                  <a:cubicBezTo>
                    <a:pt x="3" y="52"/>
                    <a:pt x="18" y="63"/>
                    <a:pt x="33" y="63"/>
                  </a:cubicBezTo>
                  <a:cubicBezTo>
                    <a:pt x="142" y="63"/>
                    <a:pt x="142" y="63"/>
                    <a:pt x="142" y="63"/>
                  </a:cubicBezTo>
                  <a:cubicBezTo>
                    <a:pt x="157" y="63"/>
                    <a:pt x="172" y="52"/>
                    <a:pt x="172" y="37"/>
                  </a:cubicBezTo>
                  <a:cubicBezTo>
                    <a:pt x="175" y="18"/>
                    <a:pt x="161" y="0"/>
                    <a:pt x="142" y="0"/>
                  </a:cubicBezTo>
                  <a:lnTo>
                    <a:pt x="29" y="0"/>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28" name="Google Shape;1028;p44"/>
            <p:cNvSpPr/>
            <p:nvPr/>
          </p:nvSpPr>
          <p:spPr>
            <a:xfrm>
              <a:off x="4569423" y="3859702"/>
              <a:ext cx="40800" cy="14858"/>
            </a:xfrm>
            <a:custGeom>
              <a:avLst/>
              <a:gdLst/>
              <a:ahLst/>
              <a:cxnLst/>
              <a:rect l="l" t="t" r="r" b="b"/>
              <a:pathLst>
                <a:path w="173" h="63" extrusionOk="0">
                  <a:moveTo>
                    <a:pt x="33" y="0"/>
                  </a:moveTo>
                  <a:lnTo>
                    <a:pt x="33" y="0"/>
                  </a:lnTo>
                  <a:cubicBezTo>
                    <a:pt x="15" y="0"/>
                    <a:pt x="0" y="18"/>
                    <a:pt x="0" y="37"/>
                  </a:cubicBezTo>
                  <a:cubicBezTo>
                    <a:pt x="3" y="52"/>
                    <a:pt x="19" y="63"/>
                    <a:pt x="33" y="63"/>
                  </a:cubicBezTo>
                  <a:cubicBezTo>
                    <a:pt x="142" y="63"/>
                    <a:pt x="142" y="63"/>
                    <a:pt x="142" y="63"/>
                  </a:cubicBezTo>
                  <a:cubicBezTo>
                    <a:pt x="157" y="63"/>
                    <a:pt x="172" y="52"/>
                    <a:pt x="172" y="37"/>
                  </a:cubicBezTo>
                  <a:cubicBezTo>
                    <a:pt x="175" y="18"/>
                    <a:pt x="161" y="0"/>
                    <a:pt x="142" y="0"/>
                  </a:cubicBezTo>
                  <a:lnTo>
                    <a:pt x="33" y="0"/>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29" name="Google Shape;1029;p44"/>
            <p:cNvSpPr/>
            <p:nvPr/>
          </p:nvSpPr>
          <p:spPr>
            <a:xfrm>
              <a:off x="4205290" y="3424112"/>
              <a:ext cx="492193" cy="491952"/>
            </a:xfrm>
            <a:custGeom>
              <a:avLst/>
              <a:gdLst/>
              <a:ahLst/>
              <a:cxnLst/>
              <a:rect l="l" t="t" r="r" b="b"/>
              <a:pathLst>
                <a:path w="2087" h="2086" extrusionOk="0">
                  <a:moveTo>
                    <a:pt x="2056" y="295"/>
                  </a:moveTo>
                  <a:lnTo>
                    <a:pt x="2056" y="295"/>
                  </a:lnTo>
                  <a:cubicBezTo>
                    <a:pt x="1918" y="295"/>
                    <a:pt x="1918" y="295"/>
                    <a:pt x="1918" y="295"/>
                  </a:cubicBezTo>
                  <a:cubicBezTo>
                    <a:pt x="1918" y="194"/>
                    <a:pt x="1918" y="194"/>
                    <a:pt x="1918" y="194"/>
                  </a:cubicBezTo>
                  <a:cubicBezTo>
                    <a:pt x="2056" y="194"/>
                    <a:pt x="2056" y="194"/>
                    <a:pt x="2056" y="194"/>
                  </a:cubicBezTo>
                  <a:cubicBezTo>
                    <a:pt x="2071" y="194"/>
                    <a:pt x="2086" y="183"/>
                    <a:pt x="2086" y="168"/>
                  </a:cubicBezTo>
                  <a:cubicBezTo>
                    <a:pt x="2090" y="149"/>
                    <a:pt x="2075" y="134"/>
                    <a:pt x="2056" y="134"/>
                  </a:cubicBezTo>
                  <a:cubicBezTo>
                    <a:pt x="1918" y="134"/>
                    <a:pt x="1918" y="134"/>
                    <a:pt x="1918" y="134"/>
                  </a:cubicBezTo>
                  <a:cubicBezTo>
                    <a:pt x="1918" y="48"/>
                    <a:pt x="1918" y="48"/>
                    <a:pt x="1918" y="48"/>
                  </a:cubicBezTo>
                  <a:cubicBezTo>
                    <a:pt x="1918" y="33"/>
                    <a:pt x="1906" y="18"/>
                    <a:pt x="1891" y="18"/>
                  </a:cubicBezTo>
                  <a:cubicBezTo>
                    <a:pt x="1873" y="15"/>
                    <a:pt x="1858" y="30"/>
                    <a:pt x="1858" y="48"/>
                  </a:cubicBezTo>
                  <a:cubicBezTo>
                    <a:pt x="1858" y="90"/>
                    <a:pt x="1858" y="90"/>
                    <a:pt x="1858" y="90"/>
                  </a:cubicBezTo>
                  <a:cubicBezTo>
                    <a:pt x="1723" y="90"/>
                    <a:pt x="1723" y="90"/>
                    <a:pt x="1723" y="90"/>
                  </a:cubicBezTo>
                  <a:cubicBezTo>
                    <a:pt x="1660" y="90"/>
                    <a:pt x="1607" y="142"/>
                    <a:pt x="1607" y="205"/>
                  </a:cubicBezTo>
                  <a:cubicBezTo>
                    <a:pt x="1607" y="217"/>
                    <a:pt x="1607" y="217"/>
                    <a:pt x="1607" y="217"/>
                  </a:cubicBezTo>
                  <a:cubicBezTo>
                    <a:pt x="1383" y="217"/>
                    <a:pt x="1383" y="217"/>
                    <a:pt x="1383" y="217"/>
                  </a:cubicBezTo>
                  <a:cubicBezTo>
                    <a:pt x="1320" y="217"/>
                    <a:pt x="1263" y="228"/>
                    <a:pt x="1263" y="329"/>
                  </a:cubicBezTo>
                  <a:cubicBezTo>
                    <a:pt x="1263" y="373"/>
                    <a:pt x="1230" y="415"/>
                    <a:pt x="1185" y="418"/>
                  </a:cubicBezTo>
                  <a:cubicBezTo>
                    <a:pt x="1129" y="426"/>
                    <a:pt x="1084" y="381"/>
                    <a:pt x="1084" y="329"/>
                  </a:cubicBezTo>
                  <a:cubicBezTo>
                    <a:pt x="1084" y="153"/>
                    <a:pt x="1084" y="153"/>
                    <a:pt x="1084" y="153"/>
                  </a:cubicBezTo>
                  <a:cubicBezTo>
                    <a:pt x="1084" y="63"/>
                    <a:pt x="1009" y="-8"/>
                    <a:pt x="919" y="0"/>
                  </a:cubicBezTo>
                  <a:cubicBezTo>
                    <a:pt x="841" y="11"/>
                    <a:pt x="781" y="74"/>
                    <a:pt x="781" y="153"/>
                  </a:cubicBezTo>
                  <a:cubicBezTo>
                    <a:pt x="781" y="254"/>
                    <a:pt x="781" y="254"/>
                    <a:pt x="781" y="254"/>
                  </a:cubicBezTo>
                  <a:cubicBezTo>
                    <a:pt x="781" y="302"/>
                    <a:pt x="744" y="340"/>
                    <a:pt x="695" y="340"/>
                  </a:cubicBezTo>
                  <a:cubicBezTo>
                    <a:pt x="646" y="340"/>
                    <a:pt x="609" y="302"/>
                    <a:pt x="609" y="254"/>
                  </a:cubicBezTo>
                  <a:cubicBezTo>
                    <a:pt x="609" y="153"/>
                    <a:pt x="609" y="153"/>
                    <a:pt x="609" y="153"/>
                  </a:cubicBezTo>
                  <a:cubicBezTo>
                    <a:pt x="609" y="71"/>
                    <a:pt x="542" y="0"/>
                    <a:pt x="455" y="0"/>
                  </a:cubicBezTo>
                  <a:cubicBezTo>
                    <a:pt x="373" y="0"/>
                    <a:pt x="306" y="71"/>
                    <a:pt x="306" y="153"/>
                  </a:cubicBezTo>
                  <a:cubicBezTo>
                    <a:pt x="306" y="385"/>
                    <a:pt x="306" y="385"/>
                    <a:pt x="306" y="385"/>
                  </a:cubicBezTo>
                  <a:cubicBezTo>
                    <a:pt x="243" y="385"/>
                    <a:pt x="243" y="385"/>
                    <a:pt x="243" y="385"/>
                  </a:cubicBezTo>
                  <a:cubicBezTo>
                    <a:pt x="179" y="385"/>
                    <a:pt x="127" y="437"/>
                    <a:pt x="127" y="505"/>
                  </a:cubicBezTo>
                  <a:cubicBezTo>
                    <a:pt x="127" y="561"/>
                    <a:pt x="127" y="561"/>
                    <a:pt x="127" y="561"/>
                  </a:cubicBezTo>
                  <a:cubicBezTo>
                    <a:pt x="56" y="576"/>
                    <a:pt x="0" y="639"/>
                    <a:pt x="0" y="714"/>
                  </a:cubicBezTo>
                  <a:cubicBezTo>
                    <a:pt x="0" y="2052"/>
                    <a:pt x="0" y="2052"/>
                    <a:pt x="0" y="2052"/>
                  </a:cubicBezTo>
                  <a:cubicBezTo>
                    <a:pt x="0" y="2071"/>
                    <a:pt x="14" y="2086"/>
                    <a:pt x="33" y="2086"/>
                  </a:cubicBezTo>
                  <a:cubicBezTo>
                    <a:pt x="990" y="2086"/>
                    <a:pt x="990" y="2086"/>
                    <a:pt x="990" y="2086"/>
                  </a:cubicBezTo>
                  <a:lnTo>
                    <a:pt x="994" y="2083"/>
                  </a:lnTo>
                  <a:cubicBezTo>
                    <a:pt x="1024" y="2056"/>
                    <a:pt x="1005" y="2023"/>
                    <a:pt x="979" y="2023"/>
                  </a:cubicBezTo>
                  <a:cubicBezTo>
                    <a:pt x="82" y="2023"/>
                    <a:pt x="82" y="2023"/>
                    <a:pt x="82" y="2023"/>
                  </a:cubicBezTo>
                  <a:cubicBezTo>
                    <a:pt x="71" y="2023"/>
                    <a:pt x="63" y="2015"/>
                    <a:pt x="63" y="2004"/>
                  </a:cubicBezTo>
                  <a:cubicBezTo>
                    <a:pt x="63" y="710"/>
                    <a:pt x="63" y="710"/>
                    <a:pt x="63" y="710"/>
                  </a:cubicBezTo>
                  <a:cubicBezTo>
                    <a:pt x="63" y="661"/>
                    <a:pt x="104" y="617"/>
                    <a:pt x="156" y="617"/>
                  </a:cubicBezTo>
                  <a:cubicBezTo>
                    <a:pt x="160" y="617"/>
                    <a:pt x="160" y="617"/>
                    <a:pt x="160" y="617"/>
                  </a:cubicBezTo>
                  <a:cubicBezTo>
                    <a:pt x="512" y="617"/>
                    <a:pt x="512" y="617"/>
                    <a:pt x="512" y="617"/>
                  </a:cubicBezTo>
                  <a:cubicBezTo>
                    <a:pt x="975" y="617"/>
                    <a:pt x="975" y="617"/>
                    <a:pt x="975" y="617"/>
                  </a:cubicBezTo>
                  <a:cubicBezTo>
                    <a:pt x="994" y="617"/>
                    <a:pt x="1005" y="605"/>
                    <a:pt x="1009" y="590"/>
                  </a:cubicBezTo>
                  <a:cubicBezTo>
                    <a:pt x="1009" y="572"/>
                    <a:pt x="994" y="557"/>
                    <a:pt x="979" y="557"/>
                  </a:cubicBezTo>
                  <a:cubicBezTo>
                    <a:pt x="542" y="557"/>
                    <a:pt x="542" y="557"/>
                    <a:pt x="542" y="557"/>
                  </a:cubicBezTo>
                  <a:cubicBezTo>
                    <a:pt x="542" y="501"/>
                    <a:pt x="542" y="501"/>
                    <a:pt x="542" y="501"/>
                  </a:cubicBezTo>
                  <a:cubicBezTo>
                    <a:pt x="542" y="433"/>
                    <a:pt x="489" y="381"/>
                    <a:pt x="426" y="381"/>
                  </a:cubicBezTo>
                  <a:cubicBezTo>
                    <a:pt x="366" y="381"/>
                    <a:pt x="366" y="381"/>
                    <a:pt x="366" y="381"/>
                  </a:cubicBezTo>
                  <a:cubicBezTo>
                    <a:pt x="366" y="149"/>
                    <a:pt x="366" y="149"/>
                    <a:pt x="366" y="149"/>
                  </a:cubicBezTo>
                  <a:cubicBezTo>
                    <a:pt x="366" y="93"/>
                    <a:pt x="415" y="52"/>
                    <a:pt x="471" y="59"/>
                  </a:cubicBezTo>
                  <a:cubicBezTo>
                    <a:pt x="515" y="67"/>
                    <a:pt x="545" y="104"/>
                    <a:pt x="545" y="149"/>
                  </a:cubicBezTo>
                  <a:cubicBezTo>
                    <a:pt x="545" y="254"/>
                    <a:pt x="545" y="254"/>
                    <a:pt x="545" y="254"/>
                  </a:cubicBezTo>
                  <a:cubicBezTo>
                    <a:pt x="545" y="336"/>
                    <a:pt x="613" y="400"/>
                    <a:pt x="695" y="400"/>
                  </a:cubicBezTo>
                  <a:cubicBezTo>
                    <a:pt x="777" y="400"/>
                    <a:pt x="845" y="336"/>
                    <a:pt x="845" y="254"/>
                  </a:cubicBezTo>
                  <a:cubicBezTo>
                    <a:pt x="845" y="153"/>
                    <a:pt x="845" y="153"/>
                    <a:pt x="845" y="153"/>
                  </a:cubicBezTo>
                  <a:cubicBezTo>
                    <a:pt x="845" y="108"/>
                    <a:pt x="874" y="67"/>
                    <a:pt x="919" y="63"/>
                  </a:cubicBezTo>
                  <a:cubicBezTo>
                    <a:pt x="975" y="56"/>
                    <a:pt x="1024" y="97"/>
                    <a:pt x="1024" y="149"/>
                  </a:cubicBezTo>
                  <a:cubicBezTo>
                    <a:pt x="1024" y="329"/>
                    <a:pt x="1024" y="329"/>
                    <a:pt x="1024" y="329"/>
                  </a:cubicBezTo>
                  <a:cubicBezTo>
                    <a:pt x="1024" y="415"/>
                    <a:pt x="1091" y="482"/>
                    <a:pt x="1173" y="482"/>
                  </a:cubicBezTo>
                  <a:cubicBezTo>
                    <a:pt x="1256" y="482"/>
                    <a:pt x="1323" y="415"/>
                    <a:pt x="1323" y="329"/>
                  </a:cubicBezTo>
                  <a:cubicBezTo>
                    <a:pt x="1323" y="306"/>
                    <a:pt x="1327" y="291"/>
                    <a:pt x="1334" y="284"/>
                  </a:cubicBezTo>
                  <a:cubicBezTo>
                    <a:pt x="1346" y="276"/>
                    <a:pt x="1368" y="276"/>
                    <a:pt x="1383" y="276"/>
                  </a:cubicBezTo>
                  <a:cubicBezTo>
                    <a:pt x="1607" y="276"/>
                    <a:pt x="1607" y="276"/>
                    <a:pt x="1607" y="276"/>
                  </a:cubicBezTo>
                  <a:cubicBezTo>
                    <a:pt x="1607" y="284"/>
                    <a:pt x="1607" y="284"/>
                    <a:pt x="1607" y="284"/>
                  </a:cubicBezTo>
                  <a:cubicBezTo>
                    <a:pt x="1607" y="351"/>
                    <a:pt x="1660" y="404"/>
                    <a:pt x="1723" y="404"/>
                  </a:cubicBezTo>
                  <a:cubicBezTo>
                    <a:pt x="1858" y="404"/>
                    <a:pt x="1858" y="404"/>
                    <a:pt x="1858" y="404"/>
                  </a:cubicBezTo>
                  <a:cubicBezTo>
                    <a:pt x="1858" y="441"/>
                    <a:pt x="1858" y="441"/>
                    <a:pt x="1858" y="441"/>
                  </a:cubicBezTo>
                  <a:cubicBezTo>
                    <a:pt x="1858" y="456"/>
                    <a:pt x="1869" y="471"/>
                    <a:pt x="1884" y="474"/>
                  </a:cubicBezTo>
                  <a:cubicBezTo>
                    <a:pt x="1903" y="474"/>
                    <a:pt x="1918" y="460"/>
                    <a:pt x="1918" y="445"/>
                  </a:cubicBezTo>
                  <a:cubicBezTo>
                    <a:pt x="1918" y="358"/>
                    <a:pt x="1918" y="358"/>
                    <a:pt x="1918" y="358"/>
                  </a:cubicBezTo>
                  <a:cubicBezTo>
                    <a:pt x="2056" y="358"/>
                    <a:pt x="2056" y="358"/>
                    <a:pt x="2056" y="358"/>
                  </a:cubicBezTo>
                  <a:cubicBezTo>
                    <a:pt x="2071" y="358"/>
                    <a:pt x="2086" y="347"/>
                    <a:pt x="2086" y="329"/>
                  </a:cubicBezTo>
                  <a:cubicBezTo>
                    <a:pt x="2090" y="314"/>
                    <a:pt x="2075" y="295"/>
                    <a:pt x="2056" y="295"/>
                  </a:cubicBezTo>
                  <a:moveTo>
                    <a:pt x="482" y="501"/>
                  </a:moveTo>
                  <a:lnTo>
                    <a:pt x="482" y="501"/>
                  </a:lnTo>
                  <a:cubicBezTo>
                    <a:pt x="482" y="557"/>
                    <a:pt x="482" y="557"/>
                    <a:pt x="482" y="557"/>
                  </a:cubicBezTo>
                  <a:cubicBezTo>
                    <a:pt x="186" y="557"/>
                    <a:pt x="186" y="557"/>
                    <a:pt x="186" y="557"/>
                  </a:cubicBezTo>
                  <a:cubicBezTo>
                    <a:pt x="186" y="501"/>
                    <a:pt x="186" y="501"/>
                    <a:pt x="186" y="501"/>
                  </a:cubicBezTo>
                  <a:cubicBezTo>
                    <a:pt x="186" y="467"/>
                    <a:pt x="212" y="445"/>
                    <a:pt x="243" y="445"/>
                  </a:cubicBezTo>
                  <a:cubicBezTo>
                    <a:pt x="426" y="445"/>
                    <a:pt x="426" y="445"/>
                    <a:pt x="426" y="445"/>
                  </a:cubicBezTo>
                  <a:cubicBezTo>
                    <a:pt x="455" y="445"/>
                    <a:pt x="482" y="467"/>
                    <a:pt x="482" y="501"/>
                  </a:cubicBezTo>
                  <a:moveTo>
                    <a:pt x="1723" y="340"/>
                  </a:moveTo>
                  <a:lnTo>
                    <a:pt x="1723" y="340"/>
                  </a:lnTo>
                  <a:cubicBezTo>
                    <a:pt x="1693" y="340"/>
                    <a:pt x="1667" y="314"/>
                    <a:pt x="1667" y="284"/>
                  </a:cubicBezTo>
                  <a:cubicBezTo>
                    <a:pt x="1667" y="202"/>
                    <a:pt x="1667" y="202"/>
                    <a:pt x="1667" y="202"/>
                  </a:cubicBezTo>
                  <a:cubicBezTo>
                    <a:pt x="1667" y="172"/>
                    <a:pt x="1693" y="146"/>
                    <a:pt x="1723" y="146"/>
                  </a:cubicBezTo>
                  <a:cubicBezTo>
                    <a:pt x="1858" y="146"/>
                    <a:pt x="1858" y="146"/>
                    <a:pt x="1858" y="146"/>
                  </a:cubicBezTo>
                  <a:cubicBezTo>
                    <a:pt x="1858" y="340"/>
                    <a:pt x="1858" y="340"/>
                    <a:pt x="1858" y="340"/>
                  </a:cubicBezTo>
                  <a:lnTo>
                    <a:pt x="1723" y="34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0" name="Google Shape;1030;p44"/>
            <p:cNvSpPr/>
            <p:nvPr/>
          </p:nvSpPr>
          <p:spPr>
            <a:xfrm>
              <a:off x="4460938" y="3804988"/>
              <a:ext cx="78534" cy="79241"/>
            </a:xfrm>
            <a:custGeom>
              <a:avLst/>
              <a:gdLst/>
              <a:ahLst/>
              <a:cxnLst/>
              <a:rect l="l" t="t" r="r" b="b"/>
              <a:pathLst>
                <a:path w="333" h="336" extrusionOk="0">
                  <a:moveTo>
                    <a:pt x="164" y="336"/>
                  </a:moveTo>
                  <a:lnTo>
                    <a:pt x="164" y="336"/>
                  </a:lnTo>
                  <a:cubicBezTo>
                    <a:pt x="258" y="336"/>
                    <a:pt x="333" y="262"/>
                    <a:pt x="333" y="168"/>
                  </a:cubicBezTo>
                  <a:cubicBezTo>
                    <a:pt x="333" y="78"/>
                    <a:pt x="258" y="0"/>
                    <a:pt x="164" y="0"/>
                  </a:cubicBezTo>
                  <a:cubicBezTo>
                    <a:pt x="75" y="0"/>
                    <a:pt x="0" y="78"/>
                    <a:pt x="0" y="168"/>
                  </a:cubicBezTo>
                  <a:cubicBezTo>
                    <a:pt x="0" y="262"/>
                    <a:pt x="75" y="336"/>
                    <a:pt x="164" y="336"/>
                  </a:cubicBezTo>
                  <a:moveTo>
                    <a:pt x="134" y="67"/>
                  </a:moveTo>
                  <a:lnTo>
                    <a:pt x="134" y="67"/>
                  </a:lnTo>
                  <a:cubicBezTo>
                    <a:pt x="134" y="120"/>
                    <a:pt x="134" y="120"/>
                    <a:pt x="134" y="120"/>
                  </a:cubicBezTo>
                  <a:cubicBezTo>
                    <a:pt x="134" y="138"/>
                    <a:pt x="146" y="149"/>
                    <a:pt x="161" y="153"/>
                  </a:cubicBezTo>
                  <a:cubicBezTo>
                    <a:pt x="179" y="153"/>
                    <a:pt x="194" y="142"/>
                    <a:pt x="194" y="123"/>
                  </a:cubicBezTo>
                  <a:cubicBezTo>
                    <a:pt x="194" y="67"/>
                    <a:pt x="194" y="67"/>
                    <a:pt x="194" y="67"/>
                  </a:cubicBezTo>
                  <a:cubicBezTo>
                    <a:pt x="239" y="78"/>
                    <a:pt x="273" y="120"/>
                    <a:pt x="273" y="168"/>
                  </a:cubicBezTo>
                  <a:cubicBezTo>
                    <a:pt x="273" y="228"/>
                    <a:pt x="224" y="277"/>
                    <a:pt x="164" y="277"/>
                  </a:cubicBezTo>
                  <a:cubicBezTo>
                    <a:pt x="108" y="277"/>
                    <a:pt x="60" y="228"/>
                    <a:pt x="60" y="168"/>
                  </a:cubicBezTo>
                  <a:cubicBezTo>
                    <a:pt x="60" y="120"/>
                    <a:pt x="89" y="78"/>
                    <a:pt x="134" y="6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1" name="Google Shape;1031;p44"/>
            <p:cNvSpPr/>
            <p:nvPr/>
          </p:nvSpPr>
          <p:spPr>
            <a:xfrm>
              <a:off x="4363065" y="3804988"/>
              <a:ext cx="79241" cy="79241"/>
            </a:xfrm>
            <a:custGeom>
              <a:avLst/>
              <a:gdLst/>
              <a:ahLst/>
              <a:cxnLst/>
              <a:rect l="l" t="t" r="r" b="b"/>
              <a:pathLst>
                <a:path w="336" h="336" extrusionOk="0">
                  <a:moveTo>
                    <a:pt x="168" y="336"/>
                  </a:moveTo>
                  <a:lnTo>
                    <a:pt x="168" y="336"/>
                  </a:lnTo>
                  <a:cubicBezTo>
                    <a:pt x="261" y="336"/>
                    <a:pt x="336" y="262"/>
                    <a:pt x="336" y="168"/>
                  </a:cubicBezTo>
                  <a:cubicBezTo>
                    <a:pt x="336" y="78"/>
                    <a:pt x="261" y="0"/>
                    <a:pt x="168" y="0"/>
                  </a:cubicBezTo>
                  <a:cubicBezTo>
                    <a:pt x="75" y="0"/>
                    <a:pt x="0" y="78"/>
                    <a:pt x="0" y="168"/>
                  </a:cubicBezTo>
                  <a:cubicBezTo>
                    <a:pt x="0" y="262"/>
                    <a:pt x="75" y="336"/>
                    <a:pt x="168" y="336"/>
                  </a:cubicBezTo>
                  <a:moveTo>
                    <a:pt x="138" y="67"/>
                  </a:moveTo>
                  <a:lnTo>
                    <a:pt x="138" y="67"/>
                  </a:lnTo>
                  <a:cubicBezTo>
                    <a:pt x="138" y="120"/>
                    <a:pt x="138" y="120"/>
                    <a:pt x="138" y="120"/>
                  </a:cubicBezTo>
                  <a:cubicBezTo>
                    <a:pt x="138" y="138"/>
                    <a:pt x="149" y="149"/>
                    <a:pt x="164" y="153"/>
                  </a:cubicBezTo>
                  <a:cubicBezTo>
                    <a:pt x="183" y="153"/>
                    <a:pt x="198" y="142"/>
                    <a:pt x="198" y="123"/>
                  </a:cubicBezTo>
                  <a:cubicBezTo>
                    <a:pt x="198" y="67"/>
                    <a:pt x="198" y="67"/>
                    <a:pt x="198" y="67"/>
                  </a:cubicBezTo>
                  <a:cubicBezTo>
                    <a:pt x="243" y="78"/>
                    <a:pt x="276" y="120"/>
                    <a:pt x="276" y="168"/>
                  </a:cubicBezTo>
                  <a:cubicBezTo>
                    <a:pt x="276" y="228"/>
                    <a:pt x="228" y="277"/>
                    <a:pt x="168" y="277"/>
                  </a:cubicBezTo>
                  <a:cubicBezTo>
                    <a:pt x="112" y="277"/>
                    <a:pt x="63" y="228"/>
                    <a:pt x="63" y="168"/>
                  </a:cubicBezTo>
                  <a:cubicBezTo>
                    <a:pt x="63" y="120"/>
                    <a:pt x="93" y="78"/>
                    <a:pt x="138" y="6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2" name="Google Shape;1032;p44"/>
            <p:cNvSpPr/>
            <p:nvPr/>
          </p:nvSpPr>
          <p:spPr>
            <a:xfrm>
              <a:off x="4315426" y="3664665"/>
              <a:ext cx="53771" cy="54714"/>
            </a:xfrm>
            <a:custGeom>
              <a:avLst/>
              <a:gdLst/>
              <a:ahLst/>
              <a:cxnLst/>
              <a:rect l="l" t="t" r="r" b="b"/>
              <a:pathLst>
                <a:path w="228" h="232" extrusionOk="0">
                  <a:moveTo>
                    <a:pt x="112" y="232"/>
                  </a:moveTo>
                  <a:lnTo>
                    <a:pt x="112" y="232"/>
                  </a:lnTo>
                  <a:cubicBezTo>
                    <a:pt x="176" y="232"/>
                    <a:pt x="228" y="180"/>
                    <a:pt x="228" y="116"/>
                  </a:cubicBezTo>
                  <a:cubicBezTo>
                    <a:pt x="228" y="53"/>
                    <a:pt x="176" y="0"/>
                    <a:pt x="112" y="0"/>
                  </a:cubicBezTo>
                  <a:cubicBezTo>
                    <a:pt x="48" y="0"/>
                    <a:pt x="0" y="53"/>
                    <a:pt x="0" y="116"/>
                  </a:cubicBezTo>
                  <a:cubicBezTo>
                    <a:pt x="0" y="180"/>
                    <a:pt x="48" y="232"/>
                    <a:pt x="112" y="232"/>
                  </a:cubicBezTo>
                  <a:moveTo>
                    <a:pt x="112" y="64"/>
                  </a:moveTo>
                  <a:lnTo>
                    <a:pt x="112" y="64"/>
                  </a:lnTo>
                  <a:cubicBezTo>
                    <a:pt x="142" y="64"/>
                    <a:pt x="164" y="86"/>
                    <a:pt x="164" y="116"/>
                  </a:cubicBezTo>
                  <a:cubicBezTo>
                    <a:pt x="164" y="146"/>
                    <a:pt x="142" y="169"/>
                    <a:pt x="112" y="169"/>
                  </a:cubicBezTo>
                  <a:cubicBezTo>
                    <a:pt x="82" y="169"/>
                    <a:pt x="60" y="146"/>
                    <a:pt x="60" y="116"/>
                  </a:cubicBezTo>
                  <a:cubicBezTo>
                    <a:pt x="60" y="86"/>
                    <a:pt x="82" y="64"/>
                    <a:pt x="112" y="64"/>
                  </a:cubicBezTo>
                  <a:close/>
                </a:path>
              </a:pathLst>
            </a:custGeom>
            <a:solidFill>
              <a:schemeClr val="lt1"/>
            </a:solidFill>
            <a:ln>
              <a:noFill/>
            </a:ln>
          </p:spPr>
          <p:txBody>
            <a:bodyPr spcFirstLastPara="1" wrap="square" lIns="90000" tIns="38500" rIns="90000" bIns="385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3" name="Google Shape;1033;p44"/>
            <p:cNvSpPr/>
            <p:nvPr/>
          </p:nvSpPr>
          <p:spPr>
            <a:xfrm>
              <a:off x="4534047" y="3664665"/>
              <a:ext cx="53771" cy="54714"/>
            </a:xfrm>
            <a:custGeom>
              <a:avLst/>
              <a:gdLst/>
              <a:ahLst/>
              <a:cxnLst/>
              <a:rect l="l" t="t" r="r" b="b"/>
              <a:pathLst>
                <a:path w="228" h="232" extrusionOk="0">
                  <a:moveTo>
                    <a:pt x="113" y="0"/>
                  </a:moveTo>
                  <a:lnTo>
                    <a:pt x="113" y="0"/>
                  </a:lnTo>
                  <a:cubicBezTo>
                    <a:pt x="49" y="0"/>
                    <a:pt x="0" y="53"/>
                    <a:pt x="0" y="116"/>
                  </a:cubicBezTo>
                  <a:cubicBezTo>
                    <a:pt x="0" y="180"/>
                    <a:pt x="49" y="232"/>
                    <a:pt x="113" y="232"/>
                  </a:cubicBezTo>
                  <a:cubicBezTo>
                    <a:pt x="176" y="232"/>
                    <a:pt x="228" y="180"/>
                    <a:pt x="228" y="116"/>
                  </a:cubicBezTo>
                  <a:cubicBezTo>
                    <a:pt x="228" y="53"/>
                    <a:pt x="176" y="0"/>
                    <a:pt x="113" y="0"/>
                  </a:cubicBezTo>
                  <a:moveTo>
                    <a:pt x="113" y="169"/>
                  </a:moveTo>
                  <a:lnTo>
                    <a:pt x="113" y="169"/>
                  </a:lnTo>
                  <a:cubicBezTo>
                    <a:pt x="82" y="169"/>
                    <a:pt x="60" y="146"/>
                    <a:pt x="60" y="116"/>
                  </a:cubicBezTo>
                  <a:cubicBezTo>
                    <a:pt x="60" y="86"/>
                    <a:pt x="82" y="64"/>
                    <a:pt x="113" y="64"/>
                  </a:cubicBezTo>
                  <a:cubicBezTo>
                    <a:pt x="142" y="64"/>
                    <a:pt x="169" y="86"/>
                    <a:pt x="169" y="116"/>
                  </a:cubicBezTo>
                  <a:cubicBezTo>
                    <a:pt x="169" y="146"/>
                    <a:pt x="142" y="169"/>
                    <a:pt x="113" y="169"/>
                  </a:cubicBezTo>
                  <a:close/>
                </a:path>
              </a:pathLst>
            </a:custGeom>
            <a:solidFill>
              <a:schemeClr val="lt1"/>
            </a:solidFill>
            <a:ln>
              <a:noFill/>
            </a:ln>
          </p:spPr>
          <p:txBody>
            <a:bodyPr spcFirstLastPara="1" wrap="square" lIns="90000" tIns="38500" rIns="90000" bIns="385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4" name="Google Shape;1034;p44"/>
            <p:cNvSpPr/>
            <p:nvPr/>
          </p:nvSpPr>
          <p:spPr>
            <a:xfrm>
              <a:off x="4461881" y="3555473"/>
              <a:ext cx="235366" cy="360592"/>
            </a:xfrm>
            <a:custGeom>
              <a:avLst/>
              <a:gdLst/>
              <a:ahLst/>
              <a:cxnLst/>
              <a:rect l="l" t="t" r="r" b="b"/>
              <a:pathLst>
                <a:path w="998" h="1529" extrusionOk="0">
                  <a:moveTo>
                    <a:pt x="845" y="0"/>
                  </a:moveTo>
                  <a:lnTo>
                    <a:pt x="845" y="0"/>
                  </a:lnTo>
                  <a:cubicBezTo>
                    <a:pt x="33" y="0"/>
                    <a:pt x="33" y="0"/>
                    <a:pt x="33" y="0"/>
                  </a:cubicBezTo>
                  <a:cubicBezTo>
                    <a:pt x="18" y="0"/>
                    <a:pt x="3" y="11"/>
                    <a:pt x="0" y="26"/>
                  </a:cubicBezTo>
                  <a:cubicBezTo>
                    <a:pt x="0" y="45"/>
                    <a:pt x="15" y="60"/>
                    <a:pt x="29" y="60"/>
                  </a:cubicBezTo>
                  <a:cubicBezTo>
                    <a:pt x="845" y="60"/>
                    <a:pt x="845" y="60"/>
                    <a:pt x="845" y="60"/>
                  </a:cubicBezTo>
                  <a:cubicBezTo>
                    <a:pt x="897" y="60"/>
                    <a:pt x="938" y="104"/>
                    <a:pt x="938" y="153"/>
                  </a:cubicBezTo>
                  <a:cubicBezTo>
                    <a:pt x="938" y="1447"/>
                    <a:pt x="938" y="1447"/>
                    <a:pt x="938" y="1447"/>
                  </a:cubicBezTo>
                  <a:cubicBezTo>
                    <a:pt x="938" y="1458"/>
                    <a:pt x="927" y="1466"/>
                    <a:pt x="919" y="1466"/>
                  </a:cubicBezTo>
                  <a:cubicBezTo>
                    <a:pt x="18" y="1466"/>
                    <a:pt x="18" y="1466"/>
                    <a:pt x="18" y="1466"/>
                  </a:cubicBezTo>
                  <a:cubicBezTo>
                    <a:pt x="18" y="1466"/>
                    <a:pt x="15" y="1466"/>
                    <a:pt x="15" y="1469"/>
                  </a:cubicBezTo>
                  <a:cubicBezTo>
                    <a:pt x="-15" y="1495"/>
                    <a:pt x="3" y="1529"/>
                    <a:pt x="29" y="1529"/>
                  </a:cubicBezTo>
                  <a:cubicBezTo>
                    <a:pt x="968" y="1529"/>
                    <a:pt x="968" y="1529"/>
                    <a:pt x="968" y="1529"/>
                  </a:cubicBezTo>
                  <a:cubicBezTo>
                    <a:pt x="983" y="1529"/>
                    <a:pt x="998" y="1514"/>
                    <a:pt x="998" y="1495"/>
                  </a:cubicBezTo>
                  <a:cubicBezTo>
                    <a:pt x="998" y="153"/>
                    <a:pt x="998" y="153"/>
                    <a:pt x="998" y="153"/>
                  </a:cubicBezTo>
                  <a:cubicBezTo>
                    <a:pt x="998" y="71"/>
                    <a:pt x="931" y="0"/>
                    <a:pt x="845"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5" name="Google Shape;1035;p44"/>
            <p:cNvSpPr/>
            <p:nvPr/>
          </p:nvSpPr>
          <p:spPr>
            <a:xfrm>
              <a:off x="4460938" y="3592499"/>
              <a:ext cx="200226" cy="200224"/>
            </a:xfrm>
            <a:custGeom>
              <a:avLst/>
              <a:gdLst/>
              <a:ahLst/>
              <a:cxnLst/>
              <a:rect l="l" t="t" r="r" b="b"/>
              <a:pathLst>
                <a:path w="849" h="849" extrusionOk="0">
                  <a:moveTo>
                    <a:pt x="849" y="422"/>
                  </a:moveTo>
                  <a:lnTo>
                    <a:pt x="849" y="422"/>
                  </a:lnTo>
                  <a:lnTo>
                    <a:pt x="849" y="422"/>
                  </a:lnTo>
                  <a:lnTo>
                    <a:pt x="849" y="422"/>
                  </a:lnTo>
                  <a:cubicBezTo>
                    <a:pt x="845" y="187"/>
                    <a:pt x="658" y="0"/>
                    <a:pt x="423" y="0"/>
                  </a:cubicBezTo>
                  <a:cubicBezTo>
                    <a:pt x="191" y="0"/>
                    <a:pt x="0" y="187"/>
                    <a:pt x="0" y="422"/>
                  </a:cubicBezTo>
                  <a:cubicBezTo>
                    <a:pt x="0" y="654"/>
                    <a:pt x="187" y="845"/>
                    <a:pt x="423" y="845"/>
                  </a:cubicBezTo>
                  <a:lnTo>
                    <a:pt x="423" y="849"/>
                  </a:lnTo>
                  <a:cubicBezTo>
                    <a:pt x="423" y="849"/>
                    <a:pt x="423" y="845"/>
                    <a:pt x="426" y="845"/>
                  </a:cubicBezTo>
                  <a:cubicBezTo>
                    <a:pt x="658" y="845"/>
                    <a:pt x="845" y="658"/>
                    <a:pt x="849" y="422"/>
                  </a:cubicBezTo>
                  <a:moveTo>
                    <a:pt x="785" y="392"/>
                  </a:moveTo>
                  <a:lnTo>
                    <a:pt x="785" y="392"/>
                  </a:lnTo>
                  <a:cubicBezTo>
                    <a:pt x="688" y="392"/>
                    <a:pt x="688" y="392"/>
                    <a:pt x="688" y="392"/>
                  </a:cubicBezTo>
                  <a:cubicBezTo>
                    <a:pt x="677" y="269"/>
                    <a:pt x="576" y="168"/>
                    <a:pt x="452" y="157"/>
                  </a:cubicBezTo>
                  <a:cubicBezTo>
                    <a:pt x="452" y="60"/>
                    <a:pt x="452" y="60"/>
                    <a:pt x="452" y="60"/>
                  </a:cubicBezTo>
                  <a:cubicBezTo>
                    <a:pt x="628" y="74"/>
                    <a:pt x="770" y="217"/>
                    <a:pt x="785" y="392"/>
                  </a:cubicBezTo>
                  <a:moveTo>
                    <a:pt x="423" y="632"/>
                  </a:moveTo>
                  <a:lnTo>
                    <a:pt x="423" y="632"/>
                  </a:lnTo>
                  <a:lnTo>
                    <a:pt x="423" y="632"/>
                  </a:lnTo>
                  <a:lnTo>
                    <a:pt x="423" y="632"/>
                  </a:lnTo>
                  <a:cubicBezTo>
                    <a:pt x="307" y="632"/>
                    <a:pt x="217" y="538"/>
                    <a:pt x="217" y="422"/>
                  </a:cubicBezTo>
                  <a:lnTo>
                    <a:pt x="217" y="422"/>
                  </a:lnTo>
                  <a:lnTo>
                    <a:pt x="217" y="422"/>
                  </a:lnTo>
                  <a:cubicBezTo>
                    <a:pt x="217" y="306"/>
                    <a:pt x="310" y="213"/>
                    <a:pt x="423" y="213"/>
                  </a:cubicBezTo>
                  <a:cubicBezTo>
                    <a:pt x="538" y="213"/>
                    <a:pt x="632" y="306"/>
                    <a:pt x="632" y="422"/>
                  </a:cubicBezTo>
                  <a:cubicBezTo>
                    <a:pt x="632" y="538"/>
                    <a:pt x="538" y="632"/>
                    <a:pt x="423" y="632"/>
                  </a:cubicBezTo>
                  <a:moveTo>
                    <a:pt x="392" y="60"/>
                  </a:moveTo>
                  <a:lnTo>
                    <a:pt x="392" y="60"/>
                  </a:lnTo>
                  <a:cubicBezTo>
                    <a:pt x="392" y="157"/>
                    <a:pt x="392" y="157"/>
                    <a:pt x="392" y="157"/>
                  </a:cubicBezTo>
                  <a:cubicBezTo>
                    <a:pt x="265" y="168"/>
                    <a:pt x="168" y="269"/>
                    <a:pt x="153" y="392"/>
                  </a:cubicBezTo>
                  <a:cubicBezTo>
                    <a:pt x="60" y="392"/>
                    <a:pt x="60" y="392"/>
                    <a:pt x="60" y="392"/>
                  </a:cubicBezTo>
                  <a:cubicBezTo>
                    <a:pt x="75" y="217"/>
                    <a:pt x="217" y="74"/>
                    <a:pt x="392" y="60"/>
                  </a:cubicBezTo>
                  <a:moveTo>
                    <a:pt x="60" y="452"/>
                  </a:moveTo>
                  <a:lnTo>
                    <a:pt x="60" y="452"/>
                  </a:lnTo>
                  <a:cubicBezTo>
                    <a:pt x="153" y="452"/>
                    <a:pt x="153" y="452"/>
                    <a:pt x="153" y="452"/>
                  </a:cubicBezTo>
                  <a:cubicBezTo>
                    <a:pt x="168" y="580"/>
                    <a:pt x="265" y="676"/>
                    <a:pt x="392" y="692"/>
                  </a:cubicBezTo>
                  <a:cubicBezTo>
                    <a:pt x="392" y="785"/>
                    <a:pt x="392" y="785"/>
                    <a:pt x="392" y="785"/>
                  </a:cubicBezTo>
                  <a:cubicBezTo>
                    <a:pt x="217" y="770"/>
                    <a:pt x="75" y="628"/>
                    <a:pt x="60" y="452"/>
                  </a:cubicBezTo>
                  <a:moveTo>
                    <a:pt x="452" y="785"/>
                  </a:moveTo>
                  <a:lnTo>
                    <a:pt x="452" y="785"/>
                  </a:lnTo>
                  <a:cubicBezTo>
                    <a:pt x="452" y="692"/>
                    <a:pt x="452" y="692"/>
                    <a:pt x="452" y="692"/>
                  </a:cubicBezTo>
                  <a:cubicBezTo>
                    <a:pt x="576" y="676"/>
                    <a:pt x="677" y="580"/>
                    <a:pt x="688" y="452"/>
                  </a:cubicBezTo>
                  <a:cubicBezTo>
                    <a:pt x="785" y="452"/>
                    <a:pt x="785" y="452"/>
                    <a:pt x="785" y="452"/>
                  </a:cubicBezTo>
                  <a:cubicBezTo>
                    <a:pt x="770" y="628"/>
                    <a:pt x="628" y="770"/>
                    <a:pt x="452" y="78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6" name="Google Shape;1036;p44"/>
            <p:cNvSpPr/>
            <p:nvPr/>
          </p:nvSpPr>
          <p:spPr>
            <a:xfrm>
              <a:off x="4242080" y="3592499"/>
              <a:ext cx="199283" cy="200224"/>
            </a:xfrm>
            <a:custGeom>
              <a:avLst/>
              <a:gdLst/>
              <a:ahLst/>
              <a:cxnLst/>
              <a:rect l="l" t="t" r="r" b="b"/>
              <a:pathLst>
                <a:path w="845" h="849" extrusionOk="0">
                  <a:moveTo>
                    <a:pt x="423" y="849"/>
                  </a:moveTo>
                  <a:lnTo>
                    <a:pt x="423" y="849"/>
                  </a:lnTo>
                  <a:lnTo>
                    <a:pt x="423" y="845"/>
                  </a:lnTo>
                  <a:cubicBezTo>
                    <a:pt x="658" y="845"/>
                    <a:pt x="845" y="654"/>
                    <a:pt x="845" y="422"/>
                  </a:cubicBezTo>
                  <a:lnTo>
                    <a:pt x="845" y="422"/>
                  </a:lnTo>
                  <a:lnTo>
                    <a:pt x="845" y="422"/>
                  </a:lnTo>
                  <a:lnTo>
                    <a:pt x="845" y="422"/>
                  </a:lnTo>
                  <a:cubicBezTo>
                    <a:pt x="845" y="183"/>
                    <a:pt x="647" y="-11"/>
                    <a:pt x="404" y="0"/>
                  </a:cubicBezTo>
                  <a:cubicBezTo>
                    <a:pt x="187" y="7"/>
                    <a:pt x="8" y="187"/>
                    <a:pt x="0" y="404"/>
                  </a:cubicBezTo>
                  <a:cubicBezTo>
                    <a:pt x="-11" y="647"/>
                    <a:pt x="184" y="845"/>
                    <a:pt x="423" y="845"/>
                  </a:cubicBezTo>
                  <a:lnTo>
                    <a:pt x="423" y="849"/>
                  </a:lnTo>
                  <a:moveTo>
                    <a:pt x="423" y="213"/>
                  </a:moveTo>
                  <a:lnTo>
                    <a:pt x="423" y="213"/>
                  </a:lnTo>
                  <a:cubicBezTo>
                    <a:pt x="539" y="213"/>
                    <a:pt x="633" y="306"/>
                    <a:pt x="633" y="422"/>
                  </a:cubicBezTo>
                  <a:cubicBezTo>
                    <a:pt x="633" y="538"/>
                    <a:pt x="539" y="632"/>
                    <a:pt x="423" y="632"/>
                  </a:cubicBezTo>
                  <a:lnTo>
                    <a:pt x="423" y="632"/>
                  </a:lnTo>
                  <a:lnTo>
                    <a:pt x="423" y="632"/>
                  </a:lnTo>
                  <a:cubicBezTo>
                    <a:pt x="307" y="632"/>
                    <a:pt x="214" y="538"/>
                    <a:pt x="214" y="422"/>
                  </a:cubicBezTo>
                  <a:cubicBezTo>
                    <a:pt x="214" y="306"/>
                    <a:pt x="307" y="213"/>
                    <a:pt x="423" y="213"/>
                  </a:cubicBezTo>
                  <a:moveTo>
                    <a:pt x="457" y="785"/>
                  </a:moveTo>
                  <a:lnTo>
                    <a:pt x="457" y="785"/>
                  </a:lnTo>
                  <a:cubicBezTo>
                    <a:pt x="457" y="692"/>
                    <a:pt x="457" y="692"/>
                    <a:pt x="457" y="692"/>
                  </a:cubicBezTo>
                  <a:cubicBezTo>
                    <a:pt x="580" y="676"/>
                    <a:pt x="677" y="580"/>
                    <a:pt x="692" y="452"/>
                  </a:cubicBezTo>
                  <a:cubicBezTo>
                    <a:pt x="786" y="452"/>
                    <a:pt x="786" y="452"/>
                    <a:pt x="786" y="452"/>
                  </a:cubicBezTo>
                  <a:cubicBezTo>
                    <a:pt x="771" y="628"/>
                    <a:pt x="633" y="770"/>
                    <a:pt x="457" y="785"/>
                  </a:cubicBezTo>
                  <a:moveTo>
                    <a:pt x="786" y="392"/>
                  </a:moveTo>
                  <a:lnTo>
                    <a:pt x="786" y="392"/>
                  </a:lnTo>
                  <a:cubicBezTo>
                    <a:pt x="692" y="392"/>
                    <a:pt x="692" y="392"/>
                    <a:pt x="692" y="392"/>
                  </a:cubicBezTo>
                  <a:cubicBezTo>
                    <a:pt x="677" y="269"/>
                    <a:pt x="580" y="168"/>
                    <a:pt x="457" y="157"/>
                  </a:cubicBezTo>
                  <a:cubicBezTo>
                    <a:pt x="457" y="60"/>
                    <a:pt x="457" y="60"/>
                    <a:pt x="457" y="60"/>
                  </a:cubicBezTo>
                  <a:cubicBezTo>
                    <a:pt x="633" y="74"/>
                    <a:pt x="771" y="217"/>
                    <a:pt x="786" y="392"/>
                  </a:cubicBezTo>
                  <a:moveTo>
                    <a:pt x="393" y="60"/>
                  </a:moveTo>
                  <a:lnTo>
                    <a:pt x="393" y="60"/>
                  </a:lnTo>
                  <a:cubicBezTo>
                    <a:pt x="393" y="157"/>
                    <a:pt x="393" y="157"/>
                    <a:pt x="393" y="157"/>
                  </a:cubicBezTo>
                  <a:cubicBezTo>
                    <a:pt x="270" y="168"/>
                    <a:pt x="172" y="269"/>
                    <a:pt x="158" y="392"/>
                  </a:cubicBezTo>
                  <a:cubicBezTo>
                    <a:pt x="64" y="392"/>
                    <a:pt x="64" y="392"/>
                    <a:pt x="64" y="392"/>
                  </a:cubicBezTo>
                  <a:cubicBezTo>
                    <a:pt x="79" y="217"/>
                    <a:pt x="217" y="74"/>
                    <a:pt x="393" y="60"/>
                  </a:cubicBezTo>
                  <a:moveTo>
                    <a:pt x="64" y="452"/>
                  </a:moveTo>
                  <a:lnTo>
                    <a:pt x="64" y="452"/>
                  </a:lnTo>
                  <a:cubicBezTo>
                    <a:pt x="158" y="452"/>
                    <a:pt x="158" y="452"/>
                    <a:pt x="158" y="452"/>
                  </a:cubicBezTo>
                  <a:cubicBezTo>
                    <a:pt x="172" y="580"/>
                    <a:pt x="270" y="676"/>
                    <a:pt x="393" y="692"/>
                  </a:cubicBezTo>
                  <a:cubicBezTo>
                    <a:pt x="393" y="785"/>
                    <a:pt x="393" y="785"/>
                    <a:pt x="393" y="785"/>
                  </a:cubicBezTo>
                  <a:cubicBezTo>
                    <a:pt x="217" y="770"/>
                    <a:pt x="79" y="628"/>
                    <a:pt x="64" y="45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37" name="Google Shape;1037;p44"/>
          <p:cNvGrpSpPr/>
          <p:nvPr/>
        </p:nvGrpSpPr>
        <p:grpSpPr>
          <a:xfrm>
            <a:off x="5415100" y="3451410"/>
            <a:ext cx="490306" cy="491952"/>
            <a:chOff x="4778375" y="3424112"/>
            <a:chExt cx="490306" cy="491952"/>
          </a:xfrm>
        </p:grpSpPr>
        <p:sp>
          <p:nvSpPr>
            <p:cNvPr id="1038" name="Google Shape;1038;p44"/>
            <p:cNvSpPr/>
            <p:nvPr/>
          </p:nvSpPr>
          <p:spPr>
            <a:xfrm>
              <a:off x="4997939" y="3678815"/>
              <a:ext cx="51177" cy="116502"/>
            </a:xfrm>
            <a:custGeom>
              <a:avLst/>
              <a:gdLst/>
              <a:ahLst/>
              <a:cxnLst/>
              <a:rect l="l" t="t" r="r" b="b"/>
              <a:pathLst>
                <a:path w="217" h="494" extrusionOk="0">
                  <a:moveTo>
                    <a:pt x="172" y="217"/>
                  </a:moveTo>
                  <a:lnTo>
                    <a:pt x="172" y="217"/>
                  </a:lnTo>
                  <a:cubicBezTo>
                    <a:pt x="79" y="217"/>
                    <a:pt x="79" y="217"/>
                    <a:pt x="79" y="217"/>
                  </a:cubicBezTo>
                  <a:cubicBezTo>
                    <a:pt x="198" y="49"/>
                    <a:pt x="198" y="49"/>
                    <a:pt x="198" y="49"/>
                  </a:cubicBezTo>
                  <a:cubicBezTo>
                    <a:pt x="210" y="38"/>
                    <a:pt x="206" y="19"/>
                    <a:pt x="195" y="8"/>
                  </a:cubicBezTo>
                  <a:cubicBezTo>
                    <a:pt x="183" y="-3"/>
                    <a:pt x="161" y="-3"/>
                    <a:pt x="150" y="11"/>
                  </a:cubicBezTo>
                  <a:cubicBezTo>
                    <a:pt x="15" y="202"/>
                    <a:pt x="15" y="202"/>
                    <a:pt x="15" y="202"/>
                  </a:cubicBezTo>
                  <a:cubicBezTo>
                    <a:pt x="8" y="214"/>
                    <a:pt x="-7" y="232"/>
                    <a:pt x="4" y="254"/>
                  </a:cubicBezTo>
                  <a:cubicBezTo>
                    <a:pt x="11" y="270"/>
                    <a:pt x="26" y="277"/>
                    <a:pt x="45" y="277"/>
                  </a:cubicBezTo>
                  <a:cubicBezTo>
                    <a:pt x="139" y="277"/>
                    <a:pt x="139" y="277"/>
                    <a:pt x="139" y="277"/>
                  </a:cubicBezTo>
                  <a:cubicBezTo>
                    <a:pt x="19" y="445"/>
                    <a:pt x="19" y="445"/>
                    <a:pt x="19" y="445"/>
                  </a:cubicBezTo>
                  <a:cubicBezTo>
                    <a:pt x="8" y="457"/>
                    <a:pt x="11" y="475"/>
                    <a:pt x="19" y="483"/>
                  </a:cubicBezTo>
                  <a:cubicBezTo>
                    <a:pt x="26" y="490"/>
                    <a:pt x="34" y="494"/>
                    <a:pt x="41" y="494"/>
                  </a:cubicBezTo>
                  <a:cubicBezTo>
                    <a:pt x="52" y="494"/>
                    <a:pt x="60" y="490"/>
                    <a:pt x="68" y="479"/>
                  </a:cubicBezTo>
                  <a:cubicBezTo>
                    <a:pt x="202" y="292"/>
                    <a:pt x="202" y="292"/>
                    <a:pt x="202" y="292"/>
                  </a:cubicBezTo>
                  <a:cubicBezTo>
                    <a:pt x="210" y="281"/>
                    <a:pt x="224" y="258"/>
                    <a:pt x="213" y="236"/>
                  </a:cubicBezTo>
                  <a:cubicBezTo>
                    <a:pt x="206" y="225"/>
                    <a:pt x="191" y="217"/>
                    <a:pt x="172" y="21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39" name="Google Shape;1039;p44"/>
            <p:cNvSpPr/>
            <p:nvPr/>
          </p:nvSpPr>
          <p:spPr>
            <a:xfrm>
              <a:off x="4960913" y="3666788"/>
              <a:ext cx="14386" cy="14622"/>
            </a:xfrm>
            <a:custGeom>
              <a:avLst/>
              <a:gdLst/>
              <a:ahLst/>
              <a:cxnLst/>
              <a:rect l="l" t="t" r="r" b="b"/>
              <a:pathLst>
                <a:path w="61" h="62" extrusionOk="0">
                  <a:moveTo>
                    <a:pt x="11" y="55"/>
                  </a:moveTo>
                  <a:lnTo>
                    <a:pt x="11" y="55"/>
                  </a:lnTo>
                  <a:cubicBezTo>
                    <a:pt x="19" y="59"/>
                    <a:pt x="22" y="62"/>
                    <a:pt x="30" y="62"/>
                  </a:cubicBezTo>
                  <a:cubicBezTo>
                    <a:pt x="41" y="62"/>
                    <a:pt x="49" y="55"/>
                    <a:pt x="56" y="48"/>
                  </a:cubicBezTo>
                  <a:lnTo>
                    <a:pt x="56" y="48"/>
                  </a:lnTo>
                  <a:cubicBezTo>
                    <a:pt x="64" y="33"/>
                    <a:pt x="60" y="14"/>
                    <a:pt x="49" y="6"/>
                  </a:cubicBezTo>
                  <a:cubicBezTo>
                    <a:pt x="34" y="-5"/>
                    <a:pt x="15" y="-1"/>
                    <a:pt x="4" y="14"/>
                  </a:cubicBezTo>
                  <a:lnTo>
                    <a:pt x="4" y="14"/>
                  </a:lnTo>
                  <a:cubicBezTo>
                    <a:pt x="-4" y="29"/>
                    <a:pt x="0" y="48"/>
                    <a:pt x="11" y="55"/>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0" name="Google Shape;1040;p44"/>
            <p:cNvSpPr/>
            <p:nvPr/>
          </p:nvSpPr>
          <p:spPr>
            <a:xfrm>
              <a:off x="5072228" y="3666788"/>
              <a:ext cx="14150" cy="14622"/>
            </a:xfrm>
            <a:custGeom>
              <a:avLst/>
              <a:gdLst/>
              <a:ahLst/>
              <a:cxnLst/>
              <a:rect l="l" t="t" r="r" b="b"/>
              <a:pathLst>
                <a:path w="60" h="62" extrusionOk="0">
                  <a:moveTo>
                    <a:pt x="48" y="6"/>
                  </a:moveTo>
                  <a:lnTo>
                    <a:pt x="48" y="6"/>
                  </a:lnTo>
                  <a:cubicBezTo>
                    <a:pt x="33" y="-5"/>
                    <a:pt x="14" y="-1"/>
                    <a:pt x="3" y="14"/>
                  </a:cubicBezTo>
                  <a:lnTo>
                    <a:pt x="3" y="14"/>
                  </a:lnTo>
                  <a:cubicBezTo>
                    <a:pt x="-4" y="29"/>
                    <a:pt x="-1" y="48"/>
                    <a:pt x="10" y="55"/>
                  </a:cubicBezTo>
                  <a:cubicBezTo>
                    <a:pt x="18" y="59"/>
                    <a:pt x="22" y="62"/>
                    <a:pt x="29" y="62"/>
                  </a:cubicBezTo>
                  <a:cubicBezTo>
                    <a:pt x="40" y="62"/>
                    <a:pt x="48" y="55"/>
                    <a:pt x="55" y="48"/>
                  </a:cubicBezTo>
                  <a:lnTo>
                    <a:pt x="55" y="48"/>
                  </a:lnTo>
                  <a:cubicBezTo>
                    <a:pt x="63" y="33"/>
                    <a:pt x="59" y="14"/>
                    <a:pt x="48" y="6"/>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1" name="Google Shape;1041;p44"/>
            <p:cNvSpPr/>
            <p:nvPr/>
          </p:nvSpPr>
          <p:spPr>
            <a:xfrm>
              <a:off x="4962564" y="3792488"/>
              <a:ext cx="14622" cy="14150"/>
            </a:xfrm>
            <a:custGeom>
              <a:avLst/>
              <a:gdLst/>
              <a:ahLst/>
              <a:cxnLst/>
              <a:rect l="l" t="t" r="r" b="b"/>
              <a:pathLst>
                <a:path w="62" h="60" extrusionOk="0">
                  <a:moveTo>
                    <a:pt x="8" y="8"/>
                  </a:moveTo>
                  <a:lnTo>
                    <a:pt x="8" y="8"/>
                  </a:lnTo>
                  <a:cubicBezTo>
                    <a:pt x="-3" y="23"/>
                    <a:pt x="-3" y="42"/>
                    <a:pt x="8" y="53"/>
                  </a:cubicBezTo>
                  <a:lnTo>
                    <a:pt x="8" y="53"/>
                  </a:lnTo>
                  <a:cubicBezTo>
                    <a:pt x="15" y="60"/>
                    <a:pt x="23" y="60"/>
                    <a:pt x="31" y="60"/>
                  </a:cubicBezTo>
                  <a:cubicBezTo>
                    <a:pt x="38" y="60"/>
                    <a:pt x="46" y="60"/>
                    <a:pt x="53" y="53"/>
                  </a:cubicBezTo>
                  <a:cubicBezTo>
                    <a:pt x="64" y="42"/>
                    <a:pt x="64" y="23"/>
                    <a:pt x="53" y="8"/>
                  </a:cubicBezTo>
                  <a:cubicBezTo>
                    <a:pt x="42" y="-3"/>
                    <a:pt x="23" y="-3"/>
                    <a:pt x="8" y="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2" name="Google Shape;1042;p44"/>
            <p:cNvSpPr/>
            <p:nvPr/>
          </p:nvSpPr>
          <p:spPr>
            <a:xfrm>
              <a:off x="5071992" y="3792488"/>
              <a:ext cx="14622" cy="14150"/>
            </a:xfrm>
            <a:custGeom>
              <a:avLst/>
              <a:gdLst/>
              <a:ahLst/>
              <a:cxnLst/>
              <a:rect l="l" t="t" r="r" b="b"/>
              <a:pathLst>
                <a:path w="62" h="60" extrusionOk="0">
                  <a:moveTo>
                    <a:pt x="8" y="8"/>
                  </a:moveTo>
                  <a:lnTo>
                    <a:pt x="8" y="8"/>
                  </a:lnTo>
                  <a:cubicBezTo>
                    <a:pt x="-3" y="23"/>
                    <a:pt x="-3" y="42"/>
                    <a:pt x="8" y="53"/>
                  </a:cubicBezTo>
                  <a:lnTo>
                    <a:pt x="8" y="53"/>
                  </a:lnTo>
                  <a:cubicBezTo>
                    <a:pt x="15" y="60"/>
                    <a:pt x="23" y="60"/>
                    <a:pt x="30" y="60"/>
                  </a:cubicBezTo>
                  <a:cubicBezTo>
                    <a:pt x="37" y="60"/>
                    <a:pt x="45" y="60"/>
                    <a:pt x="53" y="53"/>
                  </a:cubicBezTo>
                  <a:cubicBezTo>
                    <a:pt x="64" y="42"/>
                    <a:pt x="64" y="23"/>
                    <a:pt x="53" y="8"/>
                  </a:cubicBezTo>
                  <a:cubicBezTo>
                    <a:pt x="41" y="-3"/>
                    <a:pt x="19" y="-3"/>
                    <a:pt x="8" y="8"/>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3" name="Google Shape;1043;p44"/>
            <p:cNvSpPr/>
            <p:nvPr/>
          </p:nvSpPr>
          <p:spPr>
            <a:xfrm>
              <a:off x="4778375" y="3424112"/>
              <a:ext cx="490306" cy="491952"/>
            </a:xfrm>
            <a:custGeom>
              <a:avLst/>
              <a:gdLst/>
              <a:ahLst/>
              <a:cxnLst/>
              <a:rect l="l" t="t" r="r" b="b"/>
              <a:pathLst>
                <a:path w="2079" h="2086" extrusionOk="0">
                  <a:moveTo>
                    <a:pt x="2023" y="953"/>
                  </a:moveTo>
                  <a:lnTo>
                    <a:pt x="2023" y="953"/>
                  </a:lnTo>
                  <a:cubicBezTo>
                    <a:pt x="2053" y="953"/>
                    <a:pt x="2079" y="927"/>
                    <a:pt x="2079" y="893"/>
                  </a:cubicBezTo>
                  <a:cubicBezTo>
                    <a:pt x="2079" y="785"/>
                    <a:pt x="2079" y="785"/>
                    <a:pt x="2079" y="785"/>
                  </a:cubicBezTo>
                  <a:cubicBezTo>
                    <a:pt x="2079" y="751"/>
                    <a:pt x="2053" y="725"/>
                    <a:pt x="2023" y="725"/>
                  </a:cubicBezTo>
                  <a:cubicBezTo>
                    <a:pt x="1799" y="725"/>
                    <a:pt x="1799" y="725"/>
                    <a:pt x="1799" y="725"/>
                  </a:cubicBezTo>
                  <a:cubicBezTo>
                    <a:pt x="1799" y="273"/>
                    <a:pt x="1799" y="273"/>
                    <a:pt x="1799" y="273"/>
                  </a:cubicBezTo>
                  <a:cubicBezTo>
                    <a:pt x="1799" y="220"/>
                    <a:pt x="1757" y="149"/>
                    <a:pt x="1705" y="127"/>
                  </a:cubicBezTo>
                  <a:cubicBezTo>
                    <a:pt x="1705" y="30"/>
                    <a:pt x="1705" y="30"/>
                    <a:pt x="1705" y="30"/>
                  </a:cubicBezTo>
                  <a:cubicBezTo>
                    <a:pt x="1705" y="15"/>
                    <a:pt x="1694" y="0"/>
                    <a:pt x="1679" y="0"/>
                  </a:cubicBezTo>
                  <a:cubicBezTo>
                    <a:pt x="1660" y="-4"/>
                    <a:pt x="1645" y="11"/>
                    <a:pt x="1645" y="30"/>
                  </a:cubicBezTo>
                  <a:cubicBezTo>
                    <a:pt x="1645" y="127"/>
                    <a:pt x="1645" y="127"/>
                    <a:pt x="1645" y="127"/>
                  </a:cubicBezTo>
                  <a:cubicBezTo>
                    <a:pt x="1593" y="149"/>
                    <a:pt x="1552" y="220"/>
                    <a:pt x="1552" y="273"/>
                  </a:cubicBezTo>
                  <a:cubicBezTo>
                    <a:pt x="1552" y="725"/>
                    <a:pt x="1552" y="725"/>
                    <a:pt x="1552" y="725"/>
                  </a:cubicBezTo>
                  <a:cubicBezTo>
                    <a:pt x="1163" y="725"/>
                    <a:pt x="1163" y="725"/>
                    <a:pt x="1163" y="725"/>
                  </a:cubicBezTo>
                  <a:cubicBezTo>
                    <a:pt x="1163" y="572"/>
                    <a:pt x="1163" y="572"/>
                    <a:pt x="1163" y="572"/>
                  </a:cubicBezTo>
                  <a:cubicBezTo>
                    <a:pt x="1163" y="557"/>
                    <a:pt x="1152" y="542"/>
                    <a:pt x="1137" y="542"/>
                  </a:cubicBezTo>
                  <a:cubicBezTo>
                    <a:pt x="1118" y="538"/>
                    <a:pt x="1103" y="553"/>
                    <a:pt x="1103" y="572"/>
                  </a:cubicBezTo>
                  <a:cubicBezTo>
                    <a:pt x="1103" y="725"/>
                    <a:pt x="1103" y="725"/>
                    <a:pt x="1103" y="725"/>
                  </a:cubicBezTo>
                  <a:cubicBezTo>
                    <a:pt x="976" y="725"/>
                    <a:pt x="976" y="725"/>
                    <a:pt x="976" y="725"/>
                  </a:cubicBezTo>
                  <a:cubicBezTo>
                    <a:pt x="976" y="273"/>
                    <a:pt x="976" y="273"/>
                    <a:pt x="976" y="273"/>
                  </a:cubicBezTo>
                  <a:cubicBezTo>
                    <a:pt x="976" y="235"/>
                    <a:pt x="1021" y="183"/>
                    <a:pt x="1039" y="183"/>
                  </a:cubicBezTo>
                  <a:cubicBezTo>
                    <a:pt x="1058" y="183"/>
                    <a:pt x="1103" y="235"/>
                    <a:pt x="1103" y="273"/>
                  </a:cubicBezTo>
                  <a:cubicBezTo>
                    <a:pt x="1103" y="437"/>
                    <a:pt x="1103" y="437"/>
                    <a:pt x="1103" y="437"/>
                  </a:cubicBezTo>
                  <a:cubicBezTo>
                    <a:pt x="1103" y="452"/>
                    <a:pt x="1114" y="467"/>
                    <a:pt x="1129" y="467"/>
                  </a:cubicBezTo>
                  <a:cubicBezTo>
                    <a:pt x="1148" y="471"/>
                    <a:pt x="1163" y="456"/>
                    <a:pt x="1163" y="437"/>
                  </a:cubicBezTo>
                  <a:cubicBezTo>
                    <a:pt x="1163" y="273"/>
                    <a:pt x="1163" y="273"/>
                    <a:pt x="1163" y="273"/>
                  </a:cubicBezTo>
                  <a:cubicBezTo>
                    <a:pt x="1163" y="220"/>
                    <a:pt x="1122" y="149"/>
                    <a:pt x="1070" y="127"/>
                  </a:cubicBezTo>
                  <a:cubicBezTo>
                    <a:pt x="1070" y="30"/>
                    <a:pt x="1070" y="30"/>
                    <a:pt x="1070" y="30"/>
                  </a:cubicBezTo>
                  <a:cubicBezTo>
                    <a:pt x="1070" y="15"/>
                    <a:pt x="1058" y="0"/>
                    <a:pt x="1043" y="0"/>
                  </a:cubicBezTo>
                  <a:cubicBezTo>
                    <a:pt x="1025" y="-4"/>
                    <a:pt x="1010" y="11"/>
                    <a:pt x="1010" y="30"/>
                  </a:cubicBezTo>
                  <a:cubicBezTo>
                    <a:pt x="1010" y="127"/>
                    <a:pt x="1010" y="127"/>
                    <a:pt x="1010" y="127"/>
                  </a:cubicBezTo>
                  <a:cubicBezTo>
                    <a:pt x="957" y="149"/>
                    <a:pt x="916" y="220"/>
                    <a:pt x="916" y="273"/>
                  </a:cubicBezTo>
                  <a:cubicBezTo>
                    <a:pt x="916" y="725"/>
                    <a:pt x="916" y="725"/>
                    <a:pt x="916" y="725"/>
                  </a:cubicBezTo>
                  <a:cubicBezTo>
                    <a:pt x="527" y="725"/>
                    <a:pt x="527" y="725"/>
                    <a:pt x="527" y="725"/>
                  </a:cubicBezTo>
                  <a:cubicBezTo>
                    <a:pt x="527" y="273"/>
                    <a:pt x="527" y="273"/>
                    <a:pt x="527" y="273"/>
                  </a:cubicBezTo>
                  <a:cubicBezTo>
                    <a:pt x="527" y="220"/>
                    <a:pt x="486" y="149"/>
                    <a:pt x="434" y="127"/>
                  </a:cubicBezTo>
                  <a:cubicBezTo>
                    <a:pt x="434" y="30"/>
                    <a:pt x="434" y="30"/>
                    <a:pt x="434" y="30"/>
                  </a:cubicBezTo>
                  <a:cubicBezTo>
                    <a:pt x="434" y="15"/>
                    <a:pt x="423" y="0"/>
                    <a:pt x="408" y="0"/>
                  </a:cubicBezTo>
                  <a:cubicBezTo>
                    <a:pt x="389" y="-4"/>
                    <a:pt x="374" y="11"/>
                    <a:pt x="374" y="30"/>
                  </a:cubicBezTo>
                  <a:cubicBezTo>
                    <a:pt x="374" y="127"/>
                    <a:pt x="374" y="127"/>
                    <a:pt x="374" y="127"/>
                  </a:cubicBezTo>
                  <a:cubicBezTo>
                    <a:pt x="325" y="149"/>
                    <a:pt x="281" y="220"/>
                    <a:pt x="281" y="273"/>
                  </a:cubicBezTo>
                  <a:cubicBezTo>
                    <a:pt x="281" y="725"/>
                    <a:pt x="281" y="725"/>
                    <a:pt x="281" y="725"/>
                  </a:cubicBezTo>
                  <a:cubicBezTo>
                    <a:pt x="56" y="725"/>
                    <a:pt x="56" y="725"/>
                    <a:pt x="56" y="725"/>
                  </a:cubicBezTo>
                  <a:cubicBezTo>
                    <a:pt x="26" y="725"/>
                    <a:pt x="0" y="751"/>
                    <a:pt x="0" y="785"/>
                  </a:cubicBezTo>
                  <a:cubicBezTo>
                    <a:pt x="0" y="893"/>
                    <a:pt x="0" y="893"/>
                    <a:pt x="0" y="893"/>
                  </a:cubicBezTo>
                  <a:cubicBezTo>
                    <a:pt x="0" y="927"/>
                    <a:pt x="26" y="953"/>
                    <a:pt x="60" y="953"/>
                  </a:cubicBezTo>
                  <a:cubicBezTo>
                    <a:pt x="78" y="953"/>
                    <a:pt x="78" y="953"/>
                    <a:pt x="78" y="953"/>
                  </a:cubicBezTo>
                  <a:cubicBezTo>
                    <a:pt x="78" y="1701"/>
                    <a:pt x="78" y="1701"/>
                    <a:pt x="78" y="1701"/>
                  </a:cubicBezTo>
                  <a:cubicBezTo>
                    <a:pt x="60" y="1701"/>
                    <a:pt x="60" y="1701"/>
                    <a:pt x="60" y="1701"/>
                  </a:cubicBezTo>
                  <a:cubicBezTo>
                    <a:pt x="26" y="1701"/>
                    <a:pt x="0" y="1727"/>
                    <a:pt x="0" y="1761"/>
                  </a:cubicBezTo>
                  <a:cubicBezTo>
                    <a:pt x="0" y="1865"/>
                    <a:pt x="0" y="1865"/>
                    <a:pt x="0" y="1865"/>
                  </a:cubicBezTo>
                  <a:cubicBezTo>
                    <a:pt x="0" y="1899"/>
                    <a:pt x="26" y="1929"/>
                    <a:pt x="60" y="1929"/>
                  </a:cubicBezTo>
                  <a:cubicBezTo>
                    <a:pt x="134" y="1929"/>
                    <a:pt x="134" y="1929"/>
                    <a:pt x="134" y="1929"/>
                  </a:cubicBezTo>
                  <a:cubicBezTo>
                    <a:pt x="134" y="2026"/>
                    <a:pt x="134" y="2026"/>
                    <a:pt x="134" y="2026"/>
                  </a:cubicBezTo>
                  <a:cubicBezTo>
                    <a:pt x="134" y="2060"/>
                    <a:pt x="161" y="2086"/>
                    <a:pt x="191" y="2086"/>
                  </a:cubicBezTo>
                  <a:cubicBezTo>
                    <a:pt x="531" y="2086"/>
                    <a:pt x="531" y="2086"/>
                    <a:pt x="531" y="2086"/>
                  </a:cubicBezTo>
                  <a:cubicBezTo>
                    <a:pt x="565" y="2086"/>
                    <a:pt x="591" y="2060"/>
                    <a:pt x="591" y="2026"/>
                  </a:cubicBezTo>
                  <a:cubicBezTo>
                    <a:pt x="591" y="1929"/>
                    <a:pt x="591" y="1929"/>
                    <a:pt x="591" y="1929"/>
                  </a:cubicBezTo>
                  <a:cubicBezTo>
                    <a:pt x="957" y="1929"/>
                    <a:pt x="957" y="1929"/>
                    <a:pt x="957" y="1929"/>
                  </a:cubicBezTo>
                  <a:cubicBezTo>
                    <a:pt x="972" y="1929"/>
                    <a:pt x="987" y="1918"/>
                    <a:pt x="987" y="1899"/>
                  </a:cubicBezTo>
                  <a:cubicBezTo>
                    <a:pt x="991" y="1880"/>
                    <a:pt x="976" y="1865"/>
                    <a:pt x="957" y="1865"/>
                  </a:cubicBezTo>
                  <a:cubicBezTo>
                    <a:pt x="56" y="1865"/>
                    <a:pt x="56" y="1865"/>
                    <a:pt x="56" y="1865"/>
                  </a:cubicBezTo>
                  <a:cubicBezTo>
                    <a:pt x="56" y="1761"/>
                    <a:pt x="56" y="1761"/>
                    <a:pt x="56" y="1761"/>
                  </a:cubicBezTo>
                  <a:cubicBezTo>
                    <a:pt x="2019" y="1761"/>
                    <a:pt x="2019" y="1761"/>
                    <a:pt x="2019" y="1761"/>
                  </a:cubicBezTo>
                  <a:cubicBezTo>
                    <a:pt x="2019" y="1865"/>
                    <a:pt x="2019" y="1865"/>
                    <a:pt x="2019" y="1865"/>
                  </a:cubicBezTo>
                  <a:cubicBezTo>
                    <a:pt x="1099" y="1865"/>
                    <a:pt x="1099" y="1865"/>
                    <a:pt x="1099" y="1865"/>
                  </a:cubicBezTo>
                  <a:cubicBezTo>
                    <a:pt x="1081" y="1865"/>
                    <a:pt x="1070" y="1877"/>
                    <a:pt x="1066" y="1892"/>
                  </a:cubicBezTo>
                  <a:cubicBezTo>
                    <a:pt x="1066" y="1910"/>
                    <a:pt x="1077" y="1929"/>
                    <a:pt x="1096" y="1929"/>
                  </a:cubicBezTo>
                  <a:cubicBezTo>
                    <a:pt x="1488" y="1929"/>
                    <a:pt x="1488" y="1929"/>
                    <a:pt x="1488" y="1929"/>
                  </a:cubicBezTo>
                  <a:cubicBezTo>
                    <a:pt x="1488" y="2026"/>
                    <a:pt x="1488" y="2026"/>
                    <a:pt x="1488" y="2026"/>
                  </a:cubicBezTo>
                  <a:cubicBezTo>
                    <a:pt x="1488" y="2060"/>
                    <a:pt x="1514" y="2086"/>
                    <a:pt x="1548" y="2086"/>
                  </a:cubicBezTo>
                  <a:cubicBezTo>
                    <a:pt x="1888" y="2086"/>
                    <a:pt x="1888" y="2086"/>
                    <a:pt x="1888" y="2086"/>
                  </a:cubicBezTo>
                  <a:cubicBezTo>
                    <a:pt x="1918" y="2086"/>
                    <a:pt x="1944" y="2060"/>
                    <a:pt x="1944" y="2026"/>
                  </a:cubicBezTo>
                  <a:cubicBezTo>
                    <a:pt x="1944" y="1929"/>
                    <a:pt x="1944" y="1929"/>
                    <a:pt x="1944" y="1929"/>
                  </a:cubicBezTo>
                  <a:cubicBezTo>
                    <a:pt x="2019" y="1929"/>
                    <a:pt x="2019" y="1929"/>
                    <a:pt x="2019" y="1929"/>
                  </a:cubicBezTo>
                  <a:cubicBezTo>
                    <a:pt x="2053" y="1929"/>
                    <a:pt x="2079" y="1899"/>
                    <a:pt x="2079" y="1865"/>
                  </a:cubicBezTo>
                  <a:cubicBezTo>
                    <a:pt x="2079" y="1761"/>
                    <a:pt x="2079" y="1761"/>
                    <a:pt x="2079" y="1761"/>
                  </a:cubicBezTo>
                  <a:cubicBezTo>
                    <a:pt x="2079" y="1727"/>
                    <a:pt x="2053" y="1701"/>
                    <a:pt x="2019" y="1701"/>
                  </a:cubicBezTo>
                  <a:cubicBezTo>
                    <a:pt x="2000" y="1701"/>
                    <a:pt x="2000" y="1701"/>
                    <a:pt x="2000" y="1701"/>
                  </a:cubicBezTo>
                  <a:cubicBezTo>
                    <a:pt x="2000" y="953"/>
                    <a:pt x="2000" y="953"/>
                    <a:pt x="2000" y="953"/>
                  </a:cubicBezTo>
                  <a:lnTo>
                    <a:pt x="2023" y="953"/>
                  </a:lnTo>
                  <a:moveTo>
                    <a:pt x="527" y="2026"/>
                  </a:moveTo>
                  <a:lnTo>
                    <a:pt x="527" y="2026"/>
                  </a:lnTo>
                  <a:cubicBezTo>
                    <a:pt x="194" y="2026"/>
                    <a:pt x="194" y="2026"/>
                    <a:pt x="194" y="2026"/>
                  </a:cubicBezTo>
                  <a:cubicBezTo>
                    <a:pt x="194" y="1929"/>
                    <a:pt x="194" y="1929"/>
                    <a:pt x="194" y="1929"/>
                  </a:cubicBezTo>
                  <a:cubicBezTo>
                    <a:pt x="527" y="1929"/>
                    <a:pt x="527" y="1929"/>
                    <a:pt x="527" y="1929"/>
                  </a:cubicBezTo>
                  <a:lnTo>
                    <a:pt x="527" y="2026"/>
                  </a:lnTo>
                  <a:moveTo>
                    <a:pt x="1884" y="2026"/>
                  </a:moveTo>
                  <a:lnTo>
                    <a:pt x="1884" y="2026"/>
                  </a:lnTo>
                  <a:cubicBezTo>
                    <a:pt x="1552" y="2026"/>
                    <a:pt x="1552" y="2026"/>
                    <a:pt x="1552" y="2026"/>
                  </a:cubicBezTo>
                  <a:cubicBezTo>
                    <a:pt x="1552" y="1929"/>
                    <a:pt x="1552" y="1929"/>
                    <a:pt x="1552" y="1929"/>
                  </a:cubicBezTo>
                  <a:cubicBezTo>
                    <a:pt x="1884" y="1929"/>
                    <a:pt x="1884" y="1929"/>
                    <a:pt x="1884" y="1929"/>
                  </a:cubicBezTo>
                  <a:lnTo>
                    <a:pt x="1884" y="2026"/>
                  </a:lnTo>
                  <a:moveTo>
                    <a:pt x="688" y="1701"/>
                  </a:moveTo>
                  <a:lnTo>
                    <a:pt x="688" y="1701"/>
                  </a:lnTo>
                  <a:cubicBezTo>
                    <a:pt x="688" y="953"/>
                    <a:pt x="688" y="953"/>
                    <a:pt x="688" y="953"/>
                  </a:cubicBezTo>
                  <a:cubicBezTo>
                    <a:pt x="1387" y="953"/>
                    <a:pt x="1387" y="953"/>
                    <a:pt x="1387" y="953"/>
                  </a:cubicBezTo>
                  <a:cubicBezTo>
                    <a:pt x="1387" y="1701"/>
                    <a:pt x="1387" y="1701"/>
                    <a:pt x="1387" y="1701"/>
                  </a:cubicBezTo>
                  <a:lnTo>
                    <a:pt x="688" y="1701"/>
                  </a:lnTo>
                  <a:moveTo>
                    <a:pt x="441" y="953"/>
                  </a:moveTo>
                  <a:lnTo>
                    <a:pt x="441" y="953"/>
                  </a:lnTo>
                  <a:cubicBezTo>
                    <a:pt x="441" y="1701"/>
                    <a:pt x="441" y="1701"/>
                    <a:pt x="441" y="1701"/>
                  </a:cubicBezTo>
                  <a:cubicBezTo>
                    <a:pt x="322" y="1701"/>
                    <a:pt x="322" y="1701"/>
                    <a:pt x="322" y="1701"/>
                  </a:cubicBezTo>
                  <a:cubicBezTo>
                    <a:pt x="322" y="953"/>
                    <a:pt x="322" y="953"/>
                    <a:pt x="322" y="953"/>
                  </a:cubicBezTo>
                  <a:lnTo>
                    <a:pt x="441" y="953"/>
                  </a:lnTo>
                  <a:moveTo>
                    <a:pt x="505" y="1701"/>
                  </a:moveTo>
                  <a:lnTo>
                    <a:pt x="505" y="1701"/>
                  </a:lnTo>
                  <a:cubicBezTo>
                    <a:pt x="505" y="953"/>
                    <a:pt x="505" y="953"/>
                    <a:pt x="505" y="953"/>
                  </a:cubicBezTo>
                  <a:cubicBezTo>
                    <a:pt x="624" y="953"/>
                    <a:pt x="624" y="953"/>
                    <a:pt x="624" y="953"/>
                  </a:cubicBezTo>
                  <a:cubicBezTo>
                    <a:pt x="624" y="1701"/>
                    <a:pt x="624" y="1701"/>
                    <a:pt x="624" y="1701"/>
                  </a:cubicBezTo>
                  <a:lnTo>
                    <a:pt x="505" y="1701"/>
                  </a:lnTo>
                  <a:moveTo>
                    <a:pt x="1455" y="953"/>
                  </a:moveTo>
                  <a:lnTo>
                    <a:pt x="1455" y="953"/>
                  </a:lnTo>
                  <a:cubicBezTo>
                    <a:pt x="1574" y="953"/>
                    <a:pt x="1574" y="953"/>
                    <a:pt x="1574" y="953"/>
                  </a:cubicBezTo>
                  <a:cubicBezTo>
                    <a:pt x="1574" y="1701"/>
                    <a:pt x="1574" y="1701"/>
                    <a:pt x="1574" y="1701"/>
                  </a:cubicBezTo>
                  <a:cubicBezTo>
                    <a:pt x="1455" y="1701"/>
                    <a:pt x="1455" y="1701"/>
                    <a:pt x="1455" y="1701"/>
                  </a:cubicBezTo>
                  <a:lnTo>
                    <a:pt x="1455" y="953"/>
                  </a:lnTo>
                  <a:moveTo>
                    <a:pt x="1634" y="1701"/>
                  </a:moveTo>
                  <a:lnTo>
                    <a:pt x="1634" y="1701"/>
                  </a:lnTo>
                  <a:cubicBezTo>
                    <a:pt x="1634" y="953"/>
                    <a:pt x="1634" y="953"/>
                    <a:pt x="1634" y="953"/>
                  </a:cubicBezTo>
                  <a:cubicBezTo>
                    <a:pt x="1754" y="953"/>
                    <a:pt x="1754" y="953"/>
                    <a:pt x="1754" y="953"/>
                  </a:cubicBezTo>
                  <a:cubicBezTo>
                    <a:pt x="1754" y="1701"/>
                    <a:pt x="1754" y="1701"/>
                    <a:pt x="1754" y="1701"/>
                  </a:cubicBezTo>
                  <a:lnTo>
                    <a:pt x="1634" y="1701"/>
                  </a:lnTo>
                  <a:moveTo>
                    <a:pt x="1612" y="273"/>
                  </a:moveTo>
                  <a:lnTo>
                    <a:pt x="1612" y="273"/>
                  </a:lnTo>
                  <a:cubicBezTo>
                    <a:pt x="1612" y="235"/>
                    <a:pt x="1657" y="183"/>
                    <a:pt x="1675" y="183"/>
                  </a:cubicBezTo>
                  <a:cubicBezTo>
                    <a:pt x="1698" y="183"/>
                    <a:pt x="1743" y="235"/>
                    <a:pt x="1743" y="273"/>
                  </a:cubicBezTo>
                  <a:cubicBezTo>
                    <a:pt x="1743" y="725"/>
                    <a:pt x="1743" y="725"/>
                    <a:pt x="1743" y="725"/>
                  </a:cubicBezTo>
                  <a:cubicBezTo>
                    <a:pt x="1612" y="725"/>
                    <a:pt x="1612" y="725"/>
                    <a:pt x="1612" y="725"/>
                  </a:cubicBezTo>
                  <a:lnTo>
                    <a:pt x="1612" y="273"/>
                  </a:lnTo>
                  <a:moveTo>
                    <a:pt x="340" y="273"/>
                  </a:moveTo>
                  <a:lnTo>
                    <a:pt x="340" y="273"/>
                  </a:lnTo>
                  <a:cubicBezTo>
                    <a:pt x="340" y="235"/>
                    <a:pt x="385" y="183"/>
                    <a:pt x="404" y="183"/>
                  </a:cubicBezTo>
                  <a:cubicBezTo>
                    <a:pt x="423" y="183"/>
                    <a:pt x="468" y="235"/>
                    <a:pt x="468" y="273"/>
                  </a:cubicBezTo>
                  <a:cubicBezTo>
                    <a:pt x="468" y="725"/>
                    <a:pt x="468" y="725"/>
                    <a:pt x="468" y="725"/>
                  </a:cubicBezTo>
                  <a:cubicBezTo>
                    <a:pt x="340" y="725"/>
                    <a:pt x="340" y="725"/>
                    <a:pt x="340" y="725"/>
                  </a:cubicBezTo>
                  <a:lnTo>
                    <a:pt x="340" y="273"/>
                  </a:lnTo>
                  <a:moveTo>
                    <a:pt x="56" y="788"/>
                  </a:moveTo>
                  <a:lnTo>
                    <a:pt x="56" y="788"/>
                  </a:lnTo>
                  <a:cubicBezTo>
                    <a:pt x="2019" y="788"/>
                    <a:pt x="2019" y="788"/>
                    <a:pt x="2019" y="788"/>
                  </a:cubicBezTo>
                  <a:cubicBezTo>
                    <a:pt x="2019" y="893"/>
                    <a:pt x="2019" y="893"/>
                    <a:pt x="2019" y="893"/>
                  </a:cubicBezTo>
                  <a:cubicBezTo>
                    <a:pt x="56" y="893"/>
                    <a:pt x="56" y="893"/>
                    <a:pt x="56" y="893"/>
                  </a:cubicBezTo>
                  <a:lnTo>
                    <a:pt x="56" y="788"/>
                  </a:lnTo>
                  <a:moveTo>
                    <a:pt x="142" y="953"/>
                  </a:moveTo>
                  <a:lnTo>
                    <a:pt x="142" y="953"/>
                  </a:lnTo>
                  <a:cubicBezTo>
                    <a:pt x="266" y="953"/>
                    <a:pt x="266" y="953"/>
                    <a:pt x="266" y="953"/>
                  </a:cubicBezTo>
                  <a:cubicBezTo>
                    <a:pt x="266" y="1701"/>
                    <a:pt x="266" y="1701"/>
                    <a:pt x="266" y="1701"/>
                  </a:cubicBezTo>
                  <a:cubicBezTo>
                    <a:pt x="142" y="1701"/>
                    <a:pt x="142" y="1701"/>
                    <a:pt x="142" y="1701"/>
                  </a:cubicBezTo>
                  <a:lnTo>
                    <a:pt x="142" y="953"/>
                  </a:lnTo>
                  <a:moveTo>
                    <a:pt x="1937" y="1701"/>
                  </a:moveTo>
                  <a:lnTo>
                    <a:pt x="1937" y="1701"/>
                  </a:lnTo>
                  <a:cubicBezTo>
                    <a:pt x="1817" y="1701"/>
                    <a:pt x="1817" y="1701"/>
                    <a:pt x="1817" y="1701"/>
                  </a:cubicBezTo>
                  <a:cubicBezTo>
                    <a:pt x="1817" y="953"/>
                    <a:pt x="1817" y="953"/>
                    <a:pt x="1817" y="953"/>
                  </a:cubicBezTo>
                  <a:cubicBezTo>
                    <a:pt x="1937" y="953"/>
                    <a:pt x="1937" y="953"/>
                    <a:pt x="1937" y="953"/>
                  </a:cubicBezTo>
                  <a:lnTo>
                    <a:pt x="1937" y="1701"/>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44" name="Google Shape;1044;p44"/>
          <p:cNvGrpSpPr/>
          <p:nvPr/>
        </p:nvGrpSpPr>
        <p:grpSpPr>
          <a:xfrm>
            <a:off x="6137047" y="3451410"/>
            <a:ext cx="491250" cy="491952"/>
            <a:chOff x="5418909" y="3424112"/>
            <a:chExt cx="491250" cy="491952"/>
          </a:xfrm>
        </p:grpSpPr>
        <p:sp>
          <p:nvSpPr>
            <p:cNvPr id="1045" name="Google Shape;1045;p44"/>
            <p:cNvSpPr/>
            <p:nvPr/>
          </p:nvSpPr>
          <p:spPr>
            <a:xfrm>
              <a:off x="5418909" y="3424112"/>
              <a:ext cx="491250" cy="491952"/>
            </a:xfrm>
            <a:custGeom>
              <a:avLst/>
              <a:gdLst/>
              <a:ahLst/>
              <a:cxnLst/>
              <a:rect l="l" t="t" r="r" b="b"/>
              <a:pathLst>
                <a:path w="2083" h="2086" extrusionOk="0">
                  <a:moveTo>
                    <a:pt x="2052" y="415"/>
                  </a:moveTo>
                  <a:lnTo>
                    <a:pt x="2052" y="415"/>
                  </a:lnTo>
                  <a:cubicBezTo>
                    <a:pt x="2003" y="415"/>
                    <a:pt x="2003" y="415"/>
                    <a:pt x="2003" y="415"/>
                  </a:cubicBezTo>
                  <a:cubicBezTo>
                    <a:pt x="2003" y="295"/>
                    <a:pt x="2003" y="295"/>
                    <a:pt x="2003" y="295"/>
                  </a:cubicBezTo>
                  <a:cubicBezTo>
                    <a:pt x="2003" y="269"/>
                    <a:pt x="1981" y="250"/>
                    <a:pt x="1955" y="250"/>
                  </a:cubicBezTo>
                  <a:cubicBezTo>
                    <a:pt x="1891" y="250"/>
                    <a:pt x="1891" y="250"/>
                    <a:pt x="1891" y="250"/>
                  </a:cubicBezTo>
                  <a:cubicBezTo>
                    <a:pt x="1891" y="33"/>
                    <a:pt x="1891" y="33"/>
                    <a:pt x="1891" y="33"/>
                  </a:cubicBezTo>
                  <a:cubicBezTo>
                    <a:pt x="1891" y="18"/>
                    <a:pt x="1883" y="7"/>
                    <a:pt x="1872" y="3"/>
                  </a:cubicBezTo>
                  <a:cubicBezTo>
                    <a:pt x="1850" y="-4"/>
                    <a:pt x="1827" y="11"/>
                    <a:pt x="1827" y="30"/>
                  </a:cubicBezTo>
                  <a:cubicBezTo>
                    <a:pt x="1827" y="250"/>
                    <a:pt x="1827" y="250"/>
                    <a:pt x="1827" y="250"/>
                  </a:cubicBezTo>
                  <a:cubicBezTo>
                    <a:pt x="1764" y="250"/>
                    <a:pt x="1764" y="250"/>
                    <a:pt x="1764" y="250"/>
                  </a:cubicBezTo>
                  <a:cubicBezTo>
                    <a:pt x="1738" y="250"/>
                    <a:pt x="1719" y="273"/>
                    <a:pt x="1719" y="299"/>
                  </a:cubicBezTo>
                  <a:cubicBezTo>
                    <a:pt x="1719" y="415"/>
                    <a:pt x="1719" y="415"/>
                    <a:pt x="1719" y="415"/>
                  </a:cubicBezTo>
                  <a:cubicBezTo>
                    <a:pt x="1663" y="415"/>
                    <a:pt x="1663" y="415"/>
                    <a:pt x="1663" y="415"/>
                  </a:cubicBezTo>
                  <a:cubicBezTo>
                    <a:pt x="1648" y="415"/>
                    <a:pt x="1636" y="426"/>
                    <a:pt x="1633" y="437"/>
                  </a:cubicBezTo>
                  <a:cubicBezTo>
                    <a:pt x="1625" y="460"/>
                    <a:pt x="1644" y="478"/>
                    <a:pt x="1663" y="478"/>
                  </a:cubicBezTo>
                  <a:cubicBezTo>
                    <a:pt x="1719" y="478"/>
                    <a:pt x="1719" y="478"/>
                    <a:pt x="1719" y="478"/>
                  </a:cubicBezTo>
                  <a:cubicBezTo>
                    <a:pt x="1719" y="871"/>
                    <a:pt x="1719" y="871"/>
                    <a:pt x="1719" y="871"/>
                  </a:cubicBezTo>
                  <a:cubicBezTo>
                    <a:pt x="1719" y="886"/>
                    <a:pt x="1726" y="897"/>
                    <a:pt x="1738" y="901"/>
                  </a:cubicBezTo>
                  <a:cubicBezTo>
                    <a:pt x="1764" y="908"/>
                    <a:pt x="1783" y="893"/>
                    <a:pt x="1783" y="871"/>
                  </a:cubicBezTo>
                  <a:cubicBezTo>
                    <a:pt x="1783" y="699"/>
                    <a:pt x="1783" y="699"/>
                    <a:pt x="1783" y="699"/>
                  </a:cubicBezTo>
                  <a:cubicBezTo>
                    <a:pt x="1943" y="699"/>
                    <a:pt x="1943" y="699"/>
                    <a:pt x="1943" y="699"/>
                  </a:cubicBezTo>
                  <a:cubicBezTo>
                    <a:pt x="1943" y="1204"/>
                    <a:pt x="1943" y="1204"/>
                    <a:pt x="1943" y="1204"/>
                  </a:cubicBezTo>
                  <a:cubicBezTo>
                    <a:pt x="1783" y="1204"/>
                    <a:pt x="1783" y="1204"/>
                    <a:pt x="1783" y="1204"/>
                  </a:cubicBezTo>
                  <a:cubicBezTo>
                    <a:pt x="1783" y="1017"/>
                    <a:pt x="1783" y="1017"/>
                    <a:pt x="1783" y="1017"/>
                  </a:cubicBezTo>
                  <a:cubicBezTo>
                    <a:pt x="1783" y="1017"/>
                    <a:pt x="1767" y="987"/>
                    <a:pt x="1749" y="987"/>
                  </a:cubicBezTo>
                  <a:cubicBezTo>
                    <a:pt x="1734" y="987"/>
                    <a:pt x="1719" y="998"/>
                    <a:pt x="1719" y="1017"/>
                  </a:cubicBezTo>
                  <a:cubicBezTo>
                    <a:pt x="1719" y="1342"/>
                    <a:pt x="1719" y="1342"/>
                    <a:pt x="1719" y="1342"/>
                  </a:cubicBezTo>
                  <a:cubicBezTo>
                    <a:pt x="1719" y="1409"/>
                    <a:pt x="1767" y="1465"/>
                    <a:pt x="1831" y="1481"/>
                  </a:cubicBezTo>
                  <a:cubicBezTo>
                    <a:pt x="1835" y="1671"/>
                    <a:pt x="1794" y="1809"/>
                    <a:pt x="1704" y="1899"/>
                  </a:cubicBezTo>
                  <a:cubicBezTo>
                    <a:pt x="1652" y="1948"/>
                    <a:pt x="1588" y="1981"/>
                    <a:pt x="1506" y="2004"/>
                  </a:cubicBezTo>
                  <a:cubicBezTo>
                    <a:pt x="1599" y="1933"/>
                    <a:pt x="1659" y="1820"/>
                    <a:pt x="1659" y="1697"/>
                  </a:cubicBezTo>
                  <a:cubicBezTo>
                    <a:pt x="1659" y="1484"/>
                    <a:pt x="1483" y="1308"/>
                    <a:pt x="1270" y="1308"/>
                  </a:cubicBezTo>
                  <a:cubicBezTo>
                    <a:pt x="1057" y="1308"/>
                    <a:pt x="885" y="1484"/>
                    <a:pt x="885" y="1697"/>
                  </a:cubicBezTo>
                  <a:cubicBezTo>
                    <a:pt x="885" y="1832"/>
                    <a:pt x="952" y="1948"/>
                    <a:pt x="1057" y="2019"/>
                  </a:cubicBezTo>
                  <a:cubicBezTo>
                    <a:pt x="717" y="1989"/>
                    <a:pt x="530" y="1873"/>
                    <a:pt x="489" y="1660"/>
                  </a:cubicBezTo>
                  <a:cubicBezTo>
                    <a:pt x="687" y="1660"/>
                    <a:pt x="687" y="1660"/>
                    <a:pt x="687" y="1660"/>
                  </a:cubicBezTo>
                  <a:cubicBezTo>
                    <a:pt x="765" y="1660"/>
                    <a:pt x="825" y="1600"/>
                    <a:pt x="833" y="1518"/>
                  </a:cubicBezTo>
                  <a:cubicBezTo>
                    <a:pt x="866" y="1181"/>
                    <a:pt x="866" y="1181"/>
                    <a:pt x="866" y="1181"/>
                  </a:cubicBezTo>
                  <a:cubicBezTo>
                    <a:pt x="866" y="1162"/>
                    <a:pt x="855" y="1147"/>
                    <a:pt x="836" y="1147"/>
                  </a:cubicBezTo>
                  <a:cubicBezTo>
                    <a:pt x="822" y="1144"/>
                    <a:pt x="807" y="1159"/>
                    <a:pt x="803" y="1174"/>
                  </a:cubicBezTo>
                  <a:cubicBezTo>
                    <a:pt x="773" y="1510"/>
                    <a:pt x="773" y="1510"/>
                    <a:pt x="773" y="1510"/>
                  </a:cubicBezTo>
                  <a:cubicBezTo>
                    <a:pt x="765" y="1555"/>
                    <a:pt x="687" y="1596"/>
                    <a:pt x="687" y="1596"/>
                  </a:cubicBezTo>
                  <a:cubicBezTo>
                    <a:pt x="220" y="1596"/>
                    <a:pt x="220" y="1596"/>
                    <a:pt x="220" y="1596"/>
                  </a:cubicBezTo>
                  <a:cubicBezTo>
                    <a:pt x="167" y="1596"/>
                    <a:pt x="141" y="1555"/>
                    <a:pt x="133" y="1514"/>
                  </a:cubicBezTo>
                  <a:cubicBezTo>
                    <a:pt x="59" y="744"/>
                    <a:pt x="59" y="744"/>
                    <a:pt x="59" y="744"/>
                  </a:cubicBezTo>
                  <a:cubicBezTo>
                    <a:pt x="55" y="703"/>
                    <a:pt x="62" y="673"/>
                    <a:pt x="77" y="658"/>
                  </a:cubicBezTo>
                  <a:cubicBezTo>
                    <a:pt x="92" y="639"/>
                    <a:pt x="118" y="632"/>
                    <a:pt x="167" y="632"/>
                  </a:cubicBezTo>
                  <a:cubicBezTo>
                    <a:pt x="361" y="632"/>
                    <a:pt x="361" y="632"/>
                    <a:pt x="361" y="632"/>
                  </a:cubicBezTo>
                  <a:cubicBezTo>
                    <a:pt x="380" y="632"/>
                    <a:pt x="395" y="620"/>
                    <a:pt x="395" y="602"/>
                  </a:cubicBezTo>
                  <a:cubicBezTo>
                    <a:pt x="395" y="362"/>
                    <a:pt x="395" y="362"/>
                    <a:pt x="395" y="362"/>
                  </a:cubicBezTo>
                  <a:cubicBezTo>
                    <a:pt x="485" y="362"/>
                    <a:pt x="485" y="362"/>
                    <a:pt x="485" y="362"/>
                  </a:cubicBezTo>
                  <a:cubicBezTo>
                    <a:pt x="485" y="602"/>
                    <a:pt x="485" y="602"/>
                    <a:pt x="485" y="602"/>
                  </a:cubicBezTo>
                  <a:cubicBezTo>
                    <a:pt x="485" y="620"/>
                    <a:pt x="496" y="632"/>
                    <a:pt x="515" y="632"/>
                  </a:cubicBezTo>
                  <a:cubicBezTo>
                    <a:pt x="739" y="632"/>
                    <a:pt x="739" y="632"/>
                    <a:pt x="739" y="632"/>
                  </a:cubicBezTo>
                  <a:cubicBezTo>
                    <a:pt x="784" y="632"/>
                    <a:pt x="814" y="639"/>
                    <a:pt x="829" y="658"/>
                  </a:cubicBezTo>
                  <a:cubicBezTo>
                    <a:pt x="844" y="673"/>
                    <a:pt x="848" y="703"/>
                    <a:pt x="844" y="744"/>
                  </a:cubicBezTo>
                  <a:cubicBezTo>
                    <a:pt x="814" y="1043"/>
                    <a:pt x="814" y="1043"/>
                    <a:pt x="814" y="1043"/>
                  </a:cubicBezTo>
                  <a:cubicBezTo>
                    <a:pt x="814" y="1062"/>
                    <a:pt x="825" y="1077"/>
                    <a:pt x="844" y="1077"/>
                  </a:cubicBezTo>
                  <a:lnTo>
                    <a:pt x="844" y="1077"/>
                  </a:lnTo>
                  <a:cubicBezTo>
                    <a:pt x="863" y="1077"/>
                    <a:pt x="874" y="1065"/>
                    <a:pt x="878" y="1050"/>
                  </a:cubicBezTo>
                  <a:cubicBezTo>
                    <a:pt x="904" y="751"/>
                    <a:pt x="904" y="751"/>
                    <a:pt x="904" y="751"/>
                  </a:cubicBezTo>
                  <a:cubicBezTo>
                    <a:pt x="911" y="692"/>
                    <a:pt x="900" y="647"/>
                    <a:pt x="874" y="617"/>
                  </a:cubicBezTo>
                  <a:cubicBezTo>
                    <a:pt x="848" y="587"/>
                    <a:pt x="803" y="572"/>
                    <a:pt x="739" y="572"/>
                  </a:cubicBezTo>
                  <a:cubicBezTo>
                    <a:pt x="545" y="572"/>
                    <a:pt x="545" y="572"/>
                    <a:pt x="545" y="572"/>
                  </a:cubicBezTo>
                  <a:cubicBezTo>
                    <a:pt x="545" y="366"/>
                    <a:pt x="545" y="366"/>
                    <a:pt x="545" y="366"/>
                  </a:cubicBezTo>
                  <a:cubicBezTo>
                    <a:pt x="571" y="366"/>
                    <a:pt x="571" y="366"/>
                    <a:pt x="571" y="366"/>
                  </a:cubicBezTo>
                  <a:cubicBezTo>
                    <a:pt x="586" y="366"/>
                    <a:pt x="601" y="355"/>
                    <a:pt x="601" y="336"/>
                  </a:cubicBezTo>
                  <a:cubicBezTo>
                    <a:pt x="601" y="321"/>
                    <a:pt x="590" y="306"/>
                    <a:pt x="571" y="306"/>
                  </a:cubicBezTo>
                  <a:cubicBezTo>
                    <a:pt x="545" y="306"/>
                    <a:pt x="545" y="306"/>
                    <a:pt x="545" y="306"/>
                  </a:cubicBezTo>
                  <a:cubicBezTo>
                    <a:pt x="545" y="250"/>
                    <a:pt x="545" y="250"/>
                    <a:pt x="545" y="250"/>
                  </a:cubicBezTo>
                  <a:cubicBezTo>
                    <a:pt x="545" y="205"/>
                    <a:pt x="515" y="164"/>
                    <a:pt x="470" y="149"/>
                  </a:cubicBezTo>
                  <a:cubicBezTo>
                    <a:pt x="470" y="30"/>
                    <a:pt x="470" y="30"/>
                    <a:pt x="470" y="30"/>
                  </a:cubicBezTo>
                  <a:cubicBezTo>
                    <a:pt x="470" y="15"/>
                    <a:pt x="459" y="0"/>
                    <a:pt x="444" y="0"/>
                  </a:cubicBezTo>
                  <a:cubicBezTo>
                    <a:pt x="425" y="-4"/>
                    <a:pt x="410" y="11"/>
                    <a:pt x="410" y="30"/>
                  </a:cubicBezTo>
                  <a:cubicBezTo>
                    <a:pt x="410" y="149"/>
                    <a:pt x="410" y="149"/>
                    <a:pt x="410" y="149"/>
                  </a:cubicBezTo>
                  <a:cubicBezTo>
                    <a:pt x="369" y="164"/>
                    <a:pt x="335" y="205"/>
                    <a:pt x="335" y="250"/>
                  </a:cubicBezTo>
                  <a:cubicBezTo>
                    <a:pt x="335" y="306"/>
                    <a:pt x="335" y="306"/>
                    <a:pt x="335" y="306"/>
                  </a:cubicBezTo>
                  <a:cubicBezTo>
                    <a:pt x="313" y="306"/>
                    <a:pt x="313" y="306"/>
                    <a:pt x="313" y="306"/>
                  </a:cubicBezTo>
                  <a:cubicBezTo>
                    <a:pt x="294" y="306"/>
                    <a:pt x="279" y="321"/>
                    <a:pt x="279" y="336"/>
                  </a:cubicBezTo>
                  <a:cubicBezTo>
                    <a:pt x="279" y="355"/>
                    <a:pt x="294" y="366"/>
                    <a:pt x="309" y="366"/>
                  </a:cubicBezTo>
                  <a:cubicBezTo>
                    <a:pt x="335" y="366"/>
                    <a:pt x="335" y="366"/>
                    <a:pt x="335" y="366"/>
                  </a:cubicBezTo>
                  <a:cubicBezTo>
                    <a:pt x="335" y="572"/>
                    <a:pt x="335" y="572"/>
                    <a:pt x="335" y="572"/>
                  </a:cubicBezTo>
                  <a:cubicBezTo>
                    <a:pt x="167" y="572"/>
                    <a:pt x="167" y="572"/>
                    <a:pt x="167" y="572"/>
                  </a:cubicBezTo>
                  <a:cubicBezTo>
                    <a:pt x="104" y="572"/>
                    <a:pt x="62" y="587"/>
                    <a:pt x="33" y="617"/>
                  </a:cubicBezTo>
                  <a:cubicBezTo>
                    <a:pt x="6" y="647"/>
                    <a:pt x="-5" y="692"/>
                    <a:pt x="2" y="751"/>
                  </a:cubicBezTo>
                  <a:cubicBezTo>
                    <a:pt x="77" y="1518"/>
                    <a:pt x="77" y="1518"/>
                    <a:pt x="77" y="1518"/>
                  </a:cubicBezTo>
                  <a:cubicBezTo>
                    <a:pt x="85" y="1600"/>
                    <a:pt x="145" y="1660"/>
                    <a:pt x="220" y="1660"/>
                  </a:cubicBezTo>
                  <a:cubicBezTo>
                    <a:pt x="429" y="1660"/>
                    <a:pt x="429" y="1660"/>
                    <a:pt x="429" y="1660"/>
                  </a:cubicBezTo>
                  <a:cubicBezTo>
                    <a:pt x="455" y="1802"/>
                    <a:pt x="534" y="1907"/>
                    <a:pt x="664" y="1978"/>
                  </a:cubicBezTo>
                  <a:cubicBezTo>
                    <a:pt x="791" y="2049"/>
                    <a:pt x="978" y="2086"/>
                    <a:pt x="1218" y="2086"/>
                  </a:cubicBezTo>
                  <a:cubicBezTo>
                    <a:pt x="1244" y="2086"/>
                    <a:pt x="1266" y="2086"/>
                    <a:pt x="1293" y="2086"/>
                  </a:cubicBezTo>
                  <a:cubicBezTo>
                    <a:pt x="1308" y="2086"/>
                    <a:pt x="1319" y="2086"/>
                    <a:pt x="1330" y="2086"/>
                  </a:cubicBezTo>
                  <a:cubicBezTo>
                    <a:pt x="1513" y="2086"/>
                    <a:pt x="1652" y="2038"/>
                    <a:pt x="1749" y="1944"/>
                  </a:cubicBezTo>
                  <a:cubicBezTo>
                    <a:pt x="1850" y="1839"/>
                    <a:pt x="1895" y="1690"/>
                    <a:pt x="1891" y="1481"/>
                  </a:cubicBezTo>
                  <a:cubicBezTo>
                    <a:pt x="1955" y="1465"/>
                    <a:pt x="2003" y="1409"/>
                    <a:pt x="2003" y="1342"/>
                  </a:cubicBezTo>
                  <a:cubicBezTo>
                    <a:pt x="2003" y="478"/>
                    <a:pt x="2003" y="478"/>
                    <a:pt x="2003" y="478"/>
                  </a:cubicBezTo>
                  <a:cubicBezTo>
                    <a:pt x="2052" y="478"/>
                    <a:pt x="2052" y="478"/>
                    <a:pt x="2052" y="478"/>
                  </a:cubicBezTo>
                  <a:cubicBezTo>
                    <a:pt x="2067" y="478"/>
                    <a:pt x="2082" y="467"/>
                    <a:pt x="2082" y="452"/>
                  </a:cubicBezTo>
                  <a:cubicBezTo>
                    <a:pt x="2085" y="433"/>
                    <a:pt x="2070" y="415"/>
                    <a:pt x="2052" y="415"/>
                  </a:cubicBezTo>
                  <a:moveTo>
                    <a:pt x="395" y="250"/>
                  </a:moveTo>
                  <a:lnTo>
                    <a:pt x="395" y="250"/>
                  </a:lnTo>
                  <a:cubicBezTo>
                    <a:pt x="395" y="224"/>
                    <a:pt x="418" y="202"/>
                    <a:pt x="448" y="209"/>
                  </a:cubicBezTo>
                  <a:cubicBezTo>
                    <a:pt x="466" y="213"/>
                    <a:pt x="485" y="231"/>
                    <a:pt x="485" y="254"/>
                  </a:cubicBezTo>
                  <a:cubicBezTo>
                    <a:pt x="485" y="306"/>
                    <a:pt x="485" y="306"/>
                    <a:pt x="485" y="306"/>
                  </a:cubicBezTo>
                  <a:cubicBezTo>
                    <a:pt x="395" y="306"/>
                    <a:pt x="395" y="306"/>
                    <a:pt x="395" y="306"/>
                  </a:cubicBezTo>
                  <a:lnTo>
                    <a:pt x="395" y="250"/>
                  </a:lnTo>
                  <a:moveTo>
                    <a:pt x="945" y="1697"/>
                  </a:moveTo>
                  <a:lnTo>
                    <a:pt x="945" y="1697"/>
                  </a:lnTo>
                  <a:cubicBezTo>
                    <a:pt x="945" y="1518"/>
                    <a:pt x="1091" y="1372"/>
                    <a:pt x="1270" y="1372"/>
                  </a:cubicBezTo>
                  <a:cubicBezTo>
                    <a:pt x="1450" y="1372"/>
                    <a:pt x="1596" y="1518"/>
                    <a:pt x="1596" y="1697"/>
                  </a:cubicBezTo>
                  <a:cubicBezTo>
                    <a:pt x="1596" y="1877"/>
                    <a:pt x="1450" y="2023"/>
                    <a:pt x="1270" y="2023"/>
                  </a:cubicBezTo>
                  <a:cubicBezTo>
                    <a:pt x="1091" y="2023"/>
                    <a:pt x="945" y="1877"/>
                    <a:pt x="945" y="1697"/>
                  </a:cubicBezTo>
                  <a:moveTo>
                    <a:pt x="1783" y="310"/>
                  </a:moveTo>
                  <a:lnTo>
                    <a:pt x="1783" y="310"/>
                  </a:lnTo>
                  <a:cubicBezTo>
                    <a:pt x="1943" y="310"/>
                    <a:pt x="1943" y="310"/>
                    <a:pt x="1943" y="310"/>
                  </a:cubicBezTo>
                  <a:cubicBezTo>
                    <a:pt x="1943" y="415"/>
                    <a:pt x="1943" y="415"/>
                    <a:pt x="1943" y="415"/>
                  </a:cubicBezTo>
                  <a:cubicBezTo>
                    <a:pt x="1783" y="415"/>
                    <a:pt x="1783" y="415"/>
                    <a:pt x="1783" y="415"/>
                  </a:cubicBezTo>
                  <a:lnTo>
                    <a:pt x="1783" y="310"/>
                  </a:lnTo>
                  <a:moveTo>
                    <a:pt x="1783" y="1342"/>
                  </a:moveTo>
                  <a:lnTo>
                    <a:pt x="1783" y="1342"/>
                  </a:lnTo>
                  <a:cubicBezTo>
                    <a:pt x="1783" y="1263"/>
                    <a:pt x="1783" y="1263"/>
                    <a:pt x="1783" y="1263"/>
                  </a:cubicBezTo>
                  <a:cubicBezTo>
                    <a:pt x="1943" y="1263"/>
                    <a:pt x="1943" y="1263"/>
                    <a:pt x="1943" y="1263"/>
                  </a:cubicBezTo>
                  <a:cubicBezTo>
                    <a:pt x="1943" y="1342"/>
                    <a:pt x="1943" y="1342"/>
                    <a:pt x="1943" y="1342"/>
                  </a:cubicBezTo>
                  <a:cubicBezTo>
                    <a:pt x="1943" y="1390"/>
                    <a:pt x="1902" y="1428"/>
                    <a:pt x="1854" y="1421"/>
                  </a:cubicBezTo>
                  <a:cubicBezTo>
                    <a:pt x="1812" y="1417"/>
                    <a:pt x="1783" y="1383"/>
                    <a:pt x="1783" y="1342"/>
                  </a:cubicBezTo>
                  <a:moveTo>
                    <a:pt x="1943" y="635"/>
                  </a:moveTo>
                  <a:lnTo>
                    <a:pt x="1943" y="635"/>
                  </a:lnTo>
                  <a:cubicBezTo>
                    <a:pt x="1783" y="635"/>
                    <a:pt x="1783" y="635"/>
                    <a:pt x="1783" y="635"/>
                  </a:cubicBezTo>
                  <a:cubicBezTo>
                    <a:pt x="1783" y="478"/>
                    <a:pt x="1783" y="478"/>
                    <a:pt x="1783" y="478"/>
                  </a:cubicBezTo>
                  <a:cubicBezTo>
                    <a:pt x="1943" y="478"/>
                    <a:pt x="1943" y="478"/>
                    <a:pt x="1943" y="478"/>
                  </a:cubicBezTo>
                  <a:lnTo>
                    <a:pt x="1943" y="63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6" name="Google Shape;1046;p44"/>
            <p:cNvSpPr/>
            <p:nvPr/>
          </p:nvSpPr>
          <p:spPr>
            <a:xfrm>
              <a:off x="5458766" y="3621507"/>
              <a:ext cx="134192" cy="132303"/>
            </a:xfrm>
            <a:custGeom>
              <a:avLst/>
              <a:gdLst/>
              <a:ahLst/>
              <a:cxnLst/>
              <a:rect l="l" t="t" r="r" b="b"/>
              <a:pathLst>
                <a:path w="569" h="561" extrusionOk="0">
                  <a:moveTo>
                    <a:pt x="499" y="0"/>
                  </a:moveTo>
                  <a:lnTo>
                    <a:pt x="499" y="0"/>
                  </a:lnTo>
                  <a:cubicBezTo>
                    <a:pt x="69" y="0"/>
                    <a:pt x="69" y="0"/>
                    <a:pt x="69" y="0"/>
                  </a:cubicBezTo>
                  <a:cubicBezTo>
                    <a:pt x="54" y="0"/>
                    <a:pt x="28" y="0"/>
                    <a:pt x="13" y="15"/>
                  </a:cubicBezTo>
                  <a:cubicBezTo>
                    <a:pt x="-2" y="30"/>
                    <a:pt x="-2" y="53"/>
                    <a:pt x="2" y="71"/>
                  </a:cubicBezTo>
                  <a:cubicBezTo>
                    <a:pt x="43" y="501"/>
                    <a:pt x="43" y="501"/>
                    <a:pt x="43" y="501"/>
                  </a:cubicBezTo>
                  <a:cubicBezTo>
                    <a:pt x="47" y="553"/>
                    <a:pt x="80" y="561"/>
                    <a:pt x="110" y="561"/>
                  </a:cubicBezTo>
                  <a:cubicBezTo>
                    <a:pt x="458" y="561"/>
                    <a:pt x="458" y="561"/>
                    <a:pt x="458" y="561"/>
                  </a:cubicBezTo>
                  <a:cubicBezTo>
                    <a:pt x="488" y="561"/>
                    <a:pt x="522" y="553"/>
                    <a:pt x="525" y="501"/>
                  </a:cubicBezTo>
                  <a:cubicBezTo>
                    <a:pt x="555" y="198"/>
                    <a:pt x="555" y="198"/>
                    <a:pt x="555" y="198"/>
                  </a:cubicBezTo>
                  <a:lnTo>
                    <a:pt x="555" y="198"/>
                  </a:lnTo>
                  <a:cubicBezTo>
                    <a:pt x="566" y="71"/>
                    <a:pt x="566" y="71"/>
                    <a:pt x="566" y="71"/>
                  </a:cubicBezTo>
                  <a:cubicBezTo>
                    <a:pt x="570" y="53"/>
                    <a:pt x="570" y="30"/>
                    <a:pt x="555" y="15"/>
                  </a:cubicBezTo>
                  <a:cubicBezTo>
                    <a:pt x="540" y="0"/>
                    <a:pt x="514" y="0"/>
                    <a:pt x="499" y="0"/>
                  </a:cubicBezTo>
                  <a:moveTo>
                    <a:pt x="466" y="501"/>
                  </a:moveTo>
                  <a:lnTo>
                    <a:pt x="466" y="501"/>
                  </a:lnTo>
                  <a:cubicBezTo>
                    <a:pt x="462" y="501"/>
                    <a:pt x="462" y="501"/>
                    <a:pt x="458" y="501"/>
                  </a:cubicBezTo>
                  <a:cubicBezTo>
                    <a:pt x="110" y="501"/>
                    <a:pt x="110" y="501"/>
                    <a:pt x="110" y="501"/>
                  </a:cubicBezTo>
                  <a:cubicBezTo>
                    <a:pt x="107" y="501"/>
                    <a:pt x="107" y="501"/>
                    <a:pt x="103" y="501"/>
                  </a:cubicBezTo>
                  <a:cubicBezTo>
                    <a:pt x="103" y="497"/>
                    <a:pt x="103" y="497"/>
                    <a:pt x="103" y="497"/>
                  </a:cubicBezTo>
                  <a:cubicBezTo>
                    <a:pt x="76" y="228"/>
                    <a:pt x="76" y="228"/>
                    <a:pt x="76" y="228"/>
                  </a:cubicBezTo>
                  <a:cubicBezTo>
                    <a:pt x="492" y="228"/>
                    <a:pt x="492" y="228"/>
                    <a:pt x="492" y="228"/>
                  </a:cubicBezTo>
                  <a:cubicBezTo>
                    <a:pt x="466" y="497"/>
                    <a:pt x="466" y="497"/>
                    <a:pt x="466" y="497"/>
                  </a:cubicBezTo>
                  <a:lnTo>
                    <a:pt x="466" y="501"/>
                  </a:lnTo>
                  <a:moveTo>
                    <a:pt x="506" y="67"/>
                  </a:moveTo>
                  <a:lnTo>
                    <a:pt x="506" y="67"/>
                  </a:lnTo>
                  <a:cubicBezTo>
                    <a:pt x="495" y="165"/>
                    <a:pt x="495" y="165"/>
                    <a:pt x="495" y="165"/>
                  </a:cubicBezTo>
                  <a:cubicBezTo>
                    <a:pt x="73" y="165"/>
                    <a:pt x="73" y="165"/>
                    <a:pt x="73" y="165"/>
                  </a:cubicBezTo>
                  <a:cubicBezTo>
                    <a:pt x="62" y="67"/>
                    <a:pt x="62" y="67"/>
                    <a:pt x="62" y="67"/>
                  </a:cubicBezTo>
                  <a:lnTo>
                    <a:pt x="62" y="67"/>
                  </a:lnTo>
                  <a:cubicBezTo>
                    <a:pt x="62" y="64"/>
                    <a:pt x="62" y="64"/>
                    <a:pt x="62" y="60"/>
                  </a:cubicBezTo>
                  <a:cubicBezTo>
                    <a:pt x="62" y="60"/>
                    <a:pt x="65" y="60"/>
                    <a:pt x="69" y="60"/>
                  </a:cubicBezTo>
                  <a:lnTo>
                    <a:pt x="69" y="60"/>
                  </a:lnTo>
                  <a:cubicBezTo>
                    <a:pt x="499" y="60"/>
                    <a:pt x="499" y="60"/>
                    <a:pt x="499" y="60"/>
                  </a:cubicBezTo>
                  <a:lnTo>
                    <a:pt x="499" y="60"/>
                  </a:lnTo>
                  <a:cubicBezTo>
                    <a:pt x="503" y="60"/>
                    <a:pt x="503" y="60"/>
                    <a:pt x="506" y="60"/>
                  </a:cubicBezTo>
                  <a:cubicBezTo>
                    <a:pt x="506" y="64"/>
                    <a:pt x="506" y="64"/>
                    <a:pt x="506" y="6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47" name="Google Shape;1047;p44"/>
          <p:cNvGrpSpPr/>
          <p:nvPr/>
        </p:nvGrpSpPr>
        <p:grpSpPr>
          <a:xfrm>
            <a:off x="6860208" y="3469923"/>
            <a:ext cx="491957" cy="454926"/>
            <a:chOff x="5969825" y="3442507"/>
            <a:chExt cx="491957" cy="454926"/>
          </a:xfrm>
        </p:grpSpPr>
        <p:sp>
          <p:nvSpPr>
            <p:cNvPr id="1048" name="Google Shape;1048;p44"/>
            <p:cNvSpPr/>
            <p:nvPr/>
          </p:nvSpPr>
          <p:spPr>
            <a:xfrm>
              <a:off x="6185381" y="3512551"/>
              <a:ext cx="14386" cy="14622"/>
            </a:xfrm>
            <a:custGeom>
              <a:avLst/>
              <a:gdLst/>
              <a:ahLst/>
              <a:cxnLst/>
              <a:rect l="l" t="t" r="r" b="b"/>
              <a:pathLst>
                <a:path w="61" h="62" extrusionOk="0">
                  <a:moveTo>
                    <a:pt x="47" y="6"/>
                  </a:moveTo>
                  <a:lnTo>
                    <a:pt x="47" y="6"/>
                  </a:lnTo>
                  <a:lnTo>
                    <a:pt x="47" y="6"/>
                  </a:lnTo>
                  <a:cubicBezTo>
                    <a:pt x="32" y="-5"/>
                    <a:pt x="13" y="-2"/>
                    <a:pt x="6" y="14"/>
                  </a:cubicBezTo>
                  <a:cubicBezTo>
                    <a:pt x="-5" y="29"/>
                    <a:pt x="-2" y="47"/>
                    <a:pt x="13" y="54"/>
                  </a:cubicBezTo>
                  <a:cubicBezTo>
                    <a:pt x="13" y="58"/>
                    <a:pt x="13" y="58"/>
                    <a:pt x="13" y="58"/>
                  </a:cubicBezTo>
                  <a:cubicBezTo>
                    <a:pt x="17" y="58"/>
                    <a:pt x="24" y="62"/>
                    <a:pt x="28" y="62"/>
                  </a:cubicBezTo>
                  <a:cubicBezTo>
                    <a:pt x="40" y="62"/>
                    <a:pt x="51" y="58"/>
                    <a:pt x="54" y="47"/>
                  </a:cubicBezTo>
                  <a:cubicBezTo>
                    <a:pt x="66" y="32"/>
                    <a:pt x="62" y="14"/>
                    <a:pt x="47" y="6"/>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49" name="Google Shape;1049;p44"/>
            <p:cNvSpPr/>
            <p:nvPr/>
          </p:nvSpPr>
          <p:spPr>
            <a:xfrm>
              <a:off x="6220049" y="3512787"/>
              <a:ext cx="14622" cy="14386"/>
            </a:xfrm>
            <a:custGeom>
              <a:avLst/>
              <a:gdLst/>
              <a:ahLst/>
              <a:cxnLst/>
              <a:rect l="l" t="t" r="r" b="b"/>
              <a:pathLst>
                <a:path w="62" h="61" extrusionOk="0">
                  <a:moveTo>
                    <a:pt x="9" y="9"/>
                  </a:moveTo>
                  <a:lnTo>
                    <a:pt x="9" y="9"/>
                  </a:lnTo>
                  <a:lnTo>
                    <a:pt x="9" y="9"/>
                  </a:lnTo>
                  <a:cubicBezTo>
                    <a:pt x="-3" y="20"/>
                    <a:pt x="-3" y="39"/>
                    <a:pt x="9" y="50"/>
                  </a:cubicBezTo>
                  <a:cubicBezTo>
                    <a:pt x="16" y="57"/>
                    <a:pt x="23" y="61"/>
                    <a:pt x="31" y="61"/>
                  </a:cubicBezTo>
                  <a:cubicBezTo>
                    <a:pt x="38" y="61"/>
                    <a:pt x="46" y="57"/>
                    <a:pt x="53" y="50"/>
                  </a:cubicBezTo>
                  <a:cubicBezTo>
                    <a:pt x="65" y="39"/>
                    <a:pt x="65" y="20"/>
                    <a:pt x="53" y="9"/>
                  </a:cubicBezTo>
                  <a:cubicBezTo>
                    <a:pt x="42" y="-3"/>
                    <a:pt x="23" y="-3"/>
                    <a:pt x="9"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0" name="Google Shape;1050;p44"/>
            <p:cNvSpPr/>
            <p:nvPr/>
          </p:nvSpPr>
          <p:spPr>
            <a:xfrm>
              <a:off x="5969825" y="3442507"/>
              <a:ext cx="491957" cy="454926"/>
            </a:xfrm>
            <a:custGeom>
              <a:avLst/>
              <a:gdLst/>
              <a:ahLst/>
              <a:cxnLst/>
              <a:rect l="l" t="t" r="r" b="b"/>
              <a:pathLst>
                <a:path w="2086" h="1929" extrusionOk="0">
                  <a:moveTo>
                    <a:pt x="1840" y="378"/>
                  </a:moveTo>
                  <a:lnTo>
                    <a:pt x="1840" y="378"/>
                  </a:lnTo>
                  <a:cubicBezTo>
                    <a:pt x="1645" y="378"/>
                    <a:pt x="1645" y="378"/>
                    <a:pt x="1645" y="378"/>
                  </a:cubicBezTo>
                  <a:cubicBezTo>
                    <a:pt x="1615" y="378"/>
                    <a:pt x="1589" y="400"/>
                    <a:pt x="1589" y="430"/>
                  </a:cubicBezTo>
                  <a:cubicBezTo>
                    <a:pt x="1260" y="430"/>
                    <a:pt x="1260" y="430"/>
                    <a:pt x="1260" y="430"/>
                  </a:cubicBezTo>
                  <a:cubicBezTo>
                    <a:pt x="1260" y="224"/>
                    <a:pt x="1260" y="224"/>
                    <a:pt x="1260" y="224"/>
                  </a:cubicBezTo>
                  <a:cubicBezTo>
                    <a:pt x="1268" y="224"/>
                    <a:pt x="1268" y="224"/>
                    <a:pt x="1268" y="224"/>
                  </a:cubicBezTo>
                  <a:cubicBezTo>
                    <a:pt x="1301" y="224"/>
                    <a:pt x="1331" y="195"/>
                    <a:pt x="1331" y="157"/>
                  </a:cubicBezTo>
                  <a:cubicBezTo>
                    <a:pt x="1331" y="64"/>
                    <a:pt x="1331" y="64"/>
                    <a:pt x="1331" y="64"/>
                  </a:cubicBezTo>
                  <a:cubicBezTo>
                    <a:pt x="1331" y="26"/>
                    <a:pt x="1301" y="0"/>
                    <a:pt x="1268" y="0"/>
                  </a:cubicBezTo>
                  <a:cubicBezTo>
                    <a:pt x="770" y="0"/>
                    <a:pt x="770" y="0"/>
                    <a:pt x="770" y="0"/>
                  </a:cubicBezTo>
                  <a:cubicBezTo>
                    <a:pt x="733" y="0"/>
                    <a:pt x="703" y="26"/>
                    <a:pt x="703" y="64"/>
                  </a:cubicBezTo>
                  <a:cubicBezTo>
                    <a:pt x="703" y="157"/>
                    <a:pt x="703" y="157"/>
                    <a:pt x="703" y="157"/>
                  </a:cubicBezTo>
                  <a:cubicBezTo>
                    <a:pt x="703" y="195"/>
                    <a:pt x="733" y="224"/>
                    <a:pt x="770" y="224"/>
                  </a:cubicBezTo>
                  <a:cubicBezTo>
                    <a:pt x="774" y="224"/>
                    <a:pt x="774" y="224"/>
                    <a:pt x="774" y="224"/>
                  </a:cubicBezTo>
                  <a:cubicBezTo>
                    <a:pt x="774" y="430"/>
                    <a:pt x="774" y="430"/>
                    <a:pt x="774" y="430"/>
                  </a:cubicBezTo>
                  <a:cubicBezTo>
                    <a:pt x="733" y="430"/>
                    <a:pt x="733" y="430"/>
                    <a:pt x="733" y="430"/>
                  </a:cubicBezTo>
                  <a:cubicBezTo>
                    <a:pt x="564" y="430"/>
                    <a:pt x="426" y="569"/>
                    <a:pt x="426" y="737"/>
                  </a:cubicBezTo>
                  <a:cubicBezTo>
                    <a:pt x="366" y="737"/>
                    <a:pt x="366" y="737"/>
                    <a:pt x="366" y="737"/>
                  </a:cubicBezTo>
                  <a:cubicBezTo>
                    <a:pt x="314" y="737"/>
                    <a:pt x="269" y="782"/>
                    <a:pt x="269" y="834"/>
                  </a:cubicBezTo>
                  <a:cubicBezTo>
                    <a:pt x="269" y="864"/>
                    <a:pt x="269" y="864"/>
                    <a:pt x="269" y="864"/>
                  </a:cubicBezTo>
                  <a:cubicBezTo>
                    <a:pt x="116" y="864"/>
                    <a:pt x="116" y="864"/>
                    <a:pt x="116" y="864"/>
                  </a:cubicBezTo>
                  <a:cubicBezTo>
                    <a:pt x="49" y="864"/>
                    <a:pt x="-4" y="916"/>
                    <a:pt x="0" y="984"/>
                  </a:cubicBezTo>
                  <a:cubicBezTo>
                    <a:pt x="0" y="1047"/>
                    <a:pt x="52" y="1096"/>
                    <a:pt x="116" y="1096"/>
                  </a:cubicBezTo>
                  <a:cubicBezTo>
                    <a:pt x="269" y="1096"/>
                    <a:pt x="269" y="1096"/>
                    <a:pt x="269" y="1096"/>
                  </a:cubicBezTo>
                  <a:cubicBezTo>
                    <a:pt x="269" y="1122"/>
                    <a:pt x="269" y="1122"/>
                    <a:pt x="269" y="1122"/>
                  </a:cubicBezTo>
                  <a:cubicBezTo>
                    <a:pt x="269" y="1178"/>
                    <a:pt x="314" y="1223"/>
                    <a:pt x="366" y="1223"/>
                  </a:cubicBezTo>
                  <a:cubicBezTo>
                    <a:pt x="430" y="1223"/>
                    <a:pt x="430" y="1223"/>
                    <a:pt x="430" y="1223"/>
                  </a:cubicBezTo>
                  <a:cubicBezTo>
                    <a:pt x="430" y="1380"/>
                    <a:pt x="550" y="1511"/>
                    <a:pt x="703" y="1526"/>
                  </a:cubicBezTo>
                  <a:cubicBezTo>
                    <a:pt x="703" y="1705"/>
                    <a:pt x="703" y="1705"/>
                    <a:pt x="703" y="1705"/>
                  </a:cubicBezTo>
                  <a:cubicBezTo>
                    <a:pt x="564" y="1705"/>
                    <a:pt x="564" y="1705"/>
                    <a:pt x="564" y="1705"/>
                  </a:cubicBezTo>
                  <a:cubicBezTo>
                    <a:pt x="523" y="1705"/>
                    <a:pt x="490" y="1739"/>
                    <a:pt x="490" y="1780"/>
                  </a:cubicBezTo>
                  <a:cubicBezTo>
                    <a:pt x="490" y="1855"/>
                    <a:pt x="490" y="1855"/>
                    <a:pt x="490" y="1855"/>
                  </a:cubicBezTo>
                  <a:cubicBezTo>
                    <a:pt x="490" y="1896"/>
                    <a:pt x="523" y="1929"/>
                    <a:pt x="564" y="1929"/>
                  </a:cubicBezTo>
                  <a:cubicBezTo>
                    <a:pt x="1596" y="1929"/>
                    <a:pt x="1596" y="1929"/>
                    <a:pt x="1596" y="1929"/>
                  </a:cubicBezTo>
                  <a:cubicBezTo>
                    <a:pt x="1638" y="1929"/>
                    <a:pt x="1675" y="1896"/>
                    <a:pt x="1675" y="1855"/>
                  </a:cubicBezTo>
                  <a:cubicBezTo>
                    <a:pt x="1675" y="1780"/>
                    <a:pt x="1675" y="1780"/>
                    <a:pt x="1675" y="1780"/>
                  </a:cubicBezTo>
                  <a:cubicBezTo>
                    <a:pt x="1675" y="1739"/>
                    <a:pt x="1638" y="1705"/>
                    <a:pt x="1596" y="1705"/>
                  </a:cubicBezTo>
                  <a:cubicBezTo>
                    <a:pt x="1458" y="1705"/>
                    <a:pt x="1458" y="1705"/>
                    <a:pt x="1458" y="1705"/>
                  </a:cubicBezTo>
                  <a:cubicBezTo>
                    <a:pt x="1458" y="1522"/>
                    <a:pt x="1458" y="1522"/>
                    <a:pt x="1458" y="1522"/>
                  </a:cubicBezTo>
                  <a:cubicBezTo>
                    <a:pt x="1589" y="1522"/>
                    <a:pt x="1589" y="1522"/>
                    <a:pt x="1589" y="1522"/>
                  </a:cubicBezTo>
                  <a:cubicBezTo>
                    <a:pt x="1589" y="1552"/>
                    <a:pt x="1615" y="1574"/>
                    <a:pt x="1645" y="1574"/>
                  </a:cubicBezTo>
                  <a:cubicBezTo>
                    <a:pt x="1840" y="1574"/>
                    <a:pt x="1840" y="1574"/>
                    <a:pt x="1840" y="1574"/>
                  </a:cubicBezTo>
                  <a:cubicBezTo>
                    <a:pt x="1974" y="1574"/>
                    <a:pt x="2086" y="1470"/>
                    <a:pt x="2086" y="1339"/>
                  </a:cubicBezTo>
                  <a:cubicBezTo>
                    <a:pt x="2086" y="617"/>
                    <a:pt x="2086" y="617"/>
                    <a:pt x="2086" y="617"/>
                  </a:cubicBezTo>
                  <a:cubicBezTo>
                    <a:pt x="2086" y="486"/>
                    <a:pt x="1974" y="378"/>
                    <a:pt x="1840" y="378"/>
                  </a:cubicBezTo>
                  <a:moveTo>
                    <a:pt x="767" y="157"/>
                  </a:moveTo>
                  <a:lnTo>
                    <a:pt x="767" y="157"/>
                  </a:lnTo>
                  <a:cubicBezTo>
                    <a:pt x="767" y="64"/>
                    <a:pt x="767" y="64"/>
                    <a:pt x="767" y="64"/>
                  </a:cubicBezTo>
                  <a:cubicBezTo>
                    <a:pt x="767" y="64"/>
                    <a:pt x="767" y="60"/>
                    <a:pt x="770" y="60"/>
                  </a:cubicBezTo>
                  <a:cubicBezTo>
                    <a:pt x="1268" y="60"/>
                    <a:pt x="1268" y="60"/>
                    <a:pt x="1268" y="60"/>
                  </a:cubicBezTo>
                  <a:lnTo>
                    <a:pt x="1271" y="64"/>
                  </a:lnTo>
                  <a:cubicBezTo>
                    <a:pt x="1271" y="157"/>
                    <a:pt x="1271" y="157"/>
                    <a:pt x="1271" y="157"/>
                  </a:cubicBezTo>
                  <a:cubicBezTo>
                    <a:pt x="1271" y="161"/>
                    <a:pt x="1268" y="161"/>
                    <a:pt x="1268" y="161"/>
                  </a:cubicBezTo>
                  <a:cubicBezTo>
                    <a:pt x="770" y="161"/>
                    <a:pt x="770" y="161"/>
                    <a:pt x="770" y="161"/>
                  </a:cubicBezTo>
                  <a:cubicBezTo>
                    <a:pt x="767" y="161"/>
                    <a:pt x="767" y="161"/>
                    <a:pt x="767" y="157"/>
                  </a:cubicBezTo>
                  <a:moveTo>
                    <a:pt x="838" y="224"/>
                  </a:moveTo>
                  <a:lnTo>
                    <a:pt x="838" y="224"/>
                  </a:lnTo>
                  <a:cubicBezTo>
                    <a:pt x="1200" y="224"/>
                    <a:pt x="1200" y="224"/>
                    <a:pt x="1200" y="224"/>
                  </a:cubicBezTo>
                  <a:cubicBezTo>
                    <a:pt x="1200" y="430"/>
                    <a:pt x="1200" y="430"/>
                    <a:pt x="1200" y="430"/>
                  </a:cubicBezTo>
                  <a:cubicBezTo>
                    <a:pt x="838" y="430"/>
                    <a:pt x="838" y="430"/>
                    <a:pt x="838" y="430"/>
                  </a:cubicBezTo>
                  <a:lnTo>
                    <a:pt x="838" y="224"/>
                  </a:lnTo>
                  <a:moveTo>
                    <a:pt x="116" y="1032"/>
                  </a:moveTo>
                  <a:lnTo>
                    <a:pt x="116" y="1032"/>
                  </a:lnTo>
                  <a:cubicBezTo>
                    <a:pt x="86" y="1032"/>
                    <a:pt x="60" y="1010"/>
                    <a:pt x="60" y="980"/>
                  </a:cubicBezTo>
                  <a:cubicBezTo>
                    <a:pt x="60" y="950"/>
                    <a:pt x="82" y="924"/>
                    <a:pt x="116" y="924"/>
                  </a:cubicBezTo>
                  <a:cubicBezTo>
                    <a:pt x="269" y="924"/>
                    <a:pt x="269" y="924"/>
                    <a:pt x="269" y="924"/>
                  </a:cubicBezTo>
                  <a:cubicBezTo>
                    <a:pt x="269" y="1032"/>
                    <a:pt x="269" y="1032"/>
                    <a:pt x="269" y="1032"/>
                  </a:cubicBezTo>
                  <a:lnTo>
                    <a:pt x="116" y="1032"/>
                  </a:lnTo>
                  <a:moveTo>
                    <a:pt x="333" y="1122"/>
                  </a:moveTo>
                  <a:lnTo>
                    <a:pt x="333" y="1122"/>
                  </a:lnTo>
                  <a:cubicBezTo>
                    <a:pt x="333" y="1066"/>
                    <a:pt x="333" y="1066"/>
                    <a:pt x="333" y="1066"/>
                  </a:cubicBezTo>
                  <a:cubicBezTo>
                    <a:pt x="333" y="894"/>
                    <a:pt x="333" y="894"/>
                    <a:pt x="333" y="894"/>
                  </a:cubicBezTo>
                  <a:cubicBezTo>
                    <a:pt x="333" y="834"/>
                    <a:pt x="333" y="834"/>
                    <a:pt x="333" y="834"/>
                  </a:cubicBezTo>
                  <a:cubicBezTo>
                    <a:pt x="333" y="815"/>
                    <a:pt x="351" y="797"/>
                    <a:pt x="370" y="797"/>
                  </a:cubicBezTo>
                  <a:cubicBezTo>
                    <a:pt x="430" y="797"/>
                    <a:pt x="430" y="797"/>
                    <a:pt x="430" y="797"/>
                  </a:cubicBezTo>
                  <a:cubicBezTo>
                    <a:pt x="430" y="1159"/>
                    <a:pt x="430" y="1159"/>
                    <a:pt x="430" y="1159"/>
                  </a:cubicBezTo>
                  <a:cubicBezTo>
                    <a:pt x="370" y="1159"/>
                    <a:pt x="370" y="1159"/>
                    <a:pt x="370" y="1159"/>
                  </a:cubicBezTo>
                  <a:cubicBezTo>
                    <a:pt x="351" y="1159"/>
                    <a:pt x="333" y="1144"/>
                    <a:pt x="333" y="1122"/>
                  </a:cubicBezTo>
                  <a:moveTo>
                    <a:pt x="767" y="1522"/>
                  </a:moveTo>
                  <a:lnTo>
                    <a:pt x="767" y="1522"/>
                  </a:lnTo>
                  <a:cubicBezTo>
                    <a:pt x="864" y="1522"/>
                    <a:pt x="864" y="1522"/>
                    <a:pt x="864" y="1522"/>
                  </a:cubicBezTo>
                  <a:cubicBezTo>
                    <a:pt x="864" y="1705"/>
                    <a:pt x="864" y="1705"/>
                    <a:pt x="864" y="1705"/>
                  </a:cubicBezTo>
                  <a:cubicBezTo>
                    <a:pt x="767" y="1705"/>
                    <a:pt x="767" y="1705"/>
                    <a:pt x="767" y="1705"/>
                  </a:cubicBezTo>
                  <a:lnTo>
                    <a:pt x="767" y="1522"/>
                  </a:lnTo>
                  <a:moveTo>
                    <a:pt x="1234" y="1522"/>
                  </a:moveTo>
                  <a:lnTo>
                    <a:pt x="1234" y="1522"/>
                  </a:lnTo>
                  <a:cubicBezTo>
                    <a:pt x="1234" y="1705"/>
                    <a:pt x="1234" y="1705"/>
                    <a:pt x="1234" y="1705"/>
                  </a:cubicBezTo>
                  <a:cubicBezTo>
                    <a:pt x="923" y="1705"/>
                    <a:pt x="923" y="1705"/>
                    <a:pt x="923" y="1705"/>
                  </a:cubicBezTo>
                  <a:cubicBezTo>
                    <a:pt x="923" y="1522"/>
                    <a:pt x="923" y="1522"/>
                    <a:pt x="923" y="1522"/>
                  </a:cubicBezTo>
                  <a:lnTo>
                    <a:pt x="1234" y="1522"/>
                  </a:lnTo>
                  <a:moveTo>
                    <a:pt x="1608" y="1780"/>
                  </a:moveTo>
                  <a:lnTo>
                    <a:pt x="1608" y="1780"/>
                  </a:lnTo>
                  <a:cubicBezTo>
                    <a:pt x="1608" y="1855"/>
                    <a:pt x="1608" y="1855"/>
                    <a:pt x="1608" y="1855"/>
                  </a:cubicBezTo>
                  <a:cubicBezTo>
                    <a:pt x="1608" y="1862"/>
                    <a:pt x="1600" y="1870"/>
                    <a:pt x="1593" y="1870"/>
                  </a:cubicBezTo>
                  <a:cubicBezTo>
                    <a:pt x="564" y="1870"/>
                    <a:pt x="564" y="1870"/>
                    <a:pt x="564" y="1870"/>
                  </a:cubicBezTo>
                  <a:cubicBezTo>
                    <a:pt x="557" y="1870"/>
                    <a:pt x="550" y="1862"/>
                    <a:pt x="550" y="1855"/>
                  </a:cubicBezTo>
                  <a:cubicBezTo>
                    <a:pt x="550" y="1780"/>
                    <a:pt x="550" y="1780"/>
                    <a:pt x="550" y="1780"/>
                  </a:cubicBezTo>
                  <a:cubicBezTo>
                    <a:pt x="550" y="1773"/>
                    <a:pt x="557" y="1765"/>
                    <a:pt x="564" y="1765"/>
                  </a:cubicBezTo>
                  <a:cubicBezTo>
                    <a:pt x="733" y="1765"/>
                    <a:pt x="733" y="1765"/>
                    <a:pt x="733" y="1765"/>
                  </a:cubicBezTo>
                  <a:cubicBezTo>
                    <a:pt x="894" y="1765"/>
                    <a:pt x="894" y="1765"/>
                    <a:pt x="894" y="1765"/>
                  </a:cubicBezTo>
                  <a:cubicBezTo>
                    <a:pt x="1264" y="1765"/>
                    <a:pt x="1264" y="1765"/>
                    <a:pt x="1264" y="1765"/>
                  </a:cubicBezTo>
                  <a:cubicBezTo>
                    <a:pt x="1425" y="1765"/>
                    <a:pt x="1425" y="1765"/>
                    <a:pt x="1425" y="1765"/>
                  </a:cubicBezTo>
                  <a:cubicBezTo>
                    <a:pt x="1593" y="1765"/>
                    <a:pt x="1593" y="1765"/>
                    <a:pt x="1593" y="1765"/>
                  </a:cubicBezTo>
                  <a:cubicBezTo>
                    <a:pt x="1600" y="1765"/>
                    <a:pt x="1608" y="1773"/>
                    <a:pt x="1608" y="1780"/>
                  </a:cubicBezTo>
                  <a:moveTo>
                    <a:pt x="1391" y="1705"/>
                  </a:moveTo>
                  <a:lnTo>
                    <a:pt x="1391" y="1705"/>
                  </a:lnTo>
                  <a:cubicBezTo>
                    <a:pt x="1294" y="1705"/>
                    <a:pt x="1294" y="1705"/>
                    <a:pt x="1294" y="1705"/>
                  </a:cubicBezTo>
                  <a:cubicBezTo>
                    <a:pt x="1294" y="1522"/>
                    <a:pt x="1294" y="1522"/>
                    <a:pt x="1294" y="1522"/>
                  </a:cubicBezTo>
                  <a:cubicBezTo>
                    <a:pt x="1391" y="1522"/>
                    <a:pt x="1391" y="1522"/>
                    <a:pt x="1391" y="1522"/>
                  </a:cubicBezTo>
                  <a:lnTo>
                    <a:pt x="1391" y="1705"/>
                  </a:lnTo>
                  <a:moveTo>
                    <a:pt x="1843" y="1515"/>
                  </a:moveTo>
                  <a:lnTo>
                    <a:pt x="1843" y="1515"/>
                  </a:lnTo>
                  <a:cubicBezTo>
                    <a:pt x="1649" y="1515"/>
                    <a:pt x="1649" y="1515"/>
                    <a:pt x="1649" y="1515"/>
                  </a:cubicBezTo>
                  <a:cubicBezTo>
                    <a:pt x="1649" y="1492"/>
                    <a:pt x="1649" y="1492"/>
                    <a:pt x="1649" y="1492"/>
                  </a:cubicBezTo>
                  <a:lnTo>
                    <a:pt x="1649" y="1492"/>
                  </a:lnTo>
                  <a:lnTo>
                    <a:pt x="1649" y="1492"/>
                  </a:lnTo>
                  <a:cubicBezTo>
                    <a:pt x="1649" y="1051"/>
                    <a:pt x="1649" y="1051"/>
                    <a:pt x="1649" y="1051"/>
                  </a:cubicBezTo>
                  <a:cubicBezTo>
                    <a:pt x="1649" y="1036"/>
                    <a:pt x="1634" y="1021"/>
                    <a:pt x="1619" y="1021"/>
                  </a:cubicBezTo>
                  <a:lnTo>
                    <a:pt x="1619" y="1021"/>
                  </a:lnTo>
                  <a:cubicBezTo>
                    <a:pt x="1600" y="1021"/>
                    <a:pt x="1589" y="1036"/>
                    <a:pt x="1589" y="1051"/>
                  </a:cubicBezTo>
                  <a:cubicBezTo>
                    <a:pt x="1589" y="1462"/>
                    <a:pt x="1589" y="1462"/>
                    <a:pt x="1589" y="1462"/>
                  </a:cubicBezTo>
                  <a:cubicBezTo>
                    <a:pt x="767" y="1462"/>
                    <a:pt x="767" y="1462"/>
                    <a:pt x="767" y="1462"/>
                  </a:cubicBezTo>
                  <a:cubicBezTo>
                    <a:pt x="767" y="1055"/>
                    <a:pt x="767" y="1055"/>
                    <a:pt x="767" y="1055"/>
                  </a:cubicBezTo>
                  <a:cubicBezTo>
                    <a:pt x="767" y="1036"/>
                    <a:pt x="755" y="1025"/>
                    <a:pt x="736" y="1021"/>
                  </a:cubicBezTo>
                  <a:cubicBezTo>
                    <a:pt x="718" y="1021"/>
                    <a:pt x="703" y="1032"/>
                    <a:pt x="703" y="1051"/>
                  </a:cubicBezTo>
                  <a:cubicBezTo>
                    <a:pt x="703" y="1466"/>
                    <a:pt x="703" y="1466"/>
                    <a:pt x="703" y="1466"/>
                  </a:cubicBezTo>
                  <a:cubicBezTo>
                    <a:pt x="583" y="1451"/>
                    <a:pt x="490" y="1346"/>
                    <a:pt x="490" y="1219"/>
                  </a:cubicBezTo>
                  <a:cubicBezTo>
                    <a:pt x="490" y="1189"/>
                    <a:pt x="490" y="1189"/>
                    <a:pt x="490" y="1189"/>
                  </a:cubicBezTo>
                  <a:cubicBezTo>
                    <a:pt x="490" y="763"/>
                    <a:pt x="490" y="763"/>
                    <a:pt x="490" y="763"/>
                  </a:cubicBezTo>
                  <a:cubicBezTo>
                    <a:pt x="490" y="733"/>
                    <a:pt x="490" y="733"/>
                    <a:pt x="490" y="733"/>
                  </a:cubicBezTo>
                  <a:cubicBezTo>
                    <a:pt x="490" y="610"/>
                    <a:pt x="583" y="505"/>
                    <a:pt x="703" y="490"/>
                  </a:cubicBezTo>
                  <a:cubicBezTo>
                    <a:pt x="703" y="913"/>
                    <a:pt x="703" y="913"/>
                    <a:pt x="703" y="913"/>
                  </a:cubicBezTo>
                  <a:cubicBezTo>
                    <a:pt x="703" y="928"/>
                    <a:pt x="714" y="942"/>
                    <a:pt x="729" y="942"/>
                  </a:cubicBezTo>
                  <a:cubicBezTo>
                    <a:pt x="748" y="946"/>
                    <a:pt x="767" y="931"/>
                    <a:pt x="767" y="913"/>
                  </a:cubicBezTo>
                  <a:cubicBezTo>
                    <a:pt x="767" y="494"/>
                    <a:pt x="767" y="494"/>
                    <a:pt x="767" y="494"/>
                  </a:cubicBezTo>
                  <a:cubicBezTo>
                    <a:pt x="1589" y="494"/>
                    <a:pt x="1589" y="494"/>
                    <a:pt x="1589" y="494"/>
                  </a:cubicBezTo>
                  <a:cubicBezTo>
                    <a:pt x="1589" y="913"/>
                    <a:pt x="1589" y="913"/>
                    <a:pt x="1589" y="913"/>
                  </a:cubicBezTo>
                  <a:cubicBezTo>
                    <a:pt x="1589" y="931"/>
                    <a:pt x="1600" y="942"/>
                    <a:pt x="1619" y="942"/>
                  </a:cubicBezTo>
                  <a:lnTo>
                    <a:pt x="1619" y="942"/>
                  </a:lnTo>
                  <a:cubicBezTo>
                    <a:pt x="1619" y="942"/>
                    <a:pt x="1649" y="928"/>
                    <a:pt x="1649" y="913"/>
                  </a:cubicBezTo>
                  <a:cubicBezTo>
                    <a:pt x="1649" y="460"/>
                    <a:pt x="1649" y="460"/>
                    <a:pt x="1649" y="460"/>
                  </a:cubicBezTo>
                  <a:lnTo>
                    <a:pt x="1653" y="460"/>
                  </a:lnTo>
                  <a:cubicBezTo>
                    <a:pt x="1653" y="438"/>
                    <a:pt x="1653" y="438"/>
                    <a:pt x="1653" y="438"/>
                  </a:cubicBezTo>
                  <a:cubicBezTo>
                    <a:pt x="1840" y="438"/>
                    <a:pt x="1840" y="438"/>
                    <a:pt x="1840" y="438"/>
                  </a:cubicBezTo>
                  <a:cubicBezTo>
                    <a:pt x="1941" y="438"/>
                    <a:pt x="2023" y="520"/>
                    <a:pt x="2023" y="621"/>
                  </a:cubicBezTo>
                  <a:cubicBezTo>
                    <a:pt x="2023" y="677"/>
                    <a:pt x="2023" y="677"/>
                    <a:pt x="2023" y="677"/>
                  </a:cubicBezTo>
                  <a:cubicBezTo>
                    <a:pt x="1899" y="677"/>
                    <a:pt x="1899" y="677"/>
                    <a:pt x="1899" y="677"/>
                  </a:cubicBezTo>
                  <a:cubicBezTo>
                    <a:pt x="1858" y="677"/>
                    <a:pt x="1825" y="707"/>
                    <a:pt x="1825" y="748"/>
                  </a:cubicBezTo>
                  <a:cubicBezTo>
                    <a:pt x="1825" y="1204"/>
                    <a:pt x="1825" y="1204"/>
                    <a:pt x="1825" y="1204"/>
                  </a:cubicBezTo>
                  <a:cubicBezTo>
                    <a:pt x="1825" y="1245"/>
                    <a:pt x="1858" y="1279"/>
                    <a:pt x="1899" y="1279"/>
                  </a:cubicBezTo>
                  <a:cubicBezTo>
                    <a:pt x="2023" y="1279"/>
                    <a:pt x="2023" y="1279"/>
                    <a:pt x="2023" y="1279"/>
                  </a:cubicBezTo>
                  <a:cubicBezTo>
                    <a:pt x="2023" y="1331"/>
                    <a:pt x="2023" y="1331"/>
                    <a:pt x="2023" y="1331"/>
                  </a:cubicBezTo>
                  <a:cubicBezTo>
                    <a:pt x="2023" y="1432"/>
                    <a:pt x="1941" y="1515"/>
                    <a:pt x="1843" y="1515"/>
                  </a:cubicBezTo>
                  <a:moveTo>
                    <a:pt x="2023" y="1216"/>
                  </a:moveTo>
                  <a:lnTo>
                    <a:pt x="2023" y="1216"/>
                  </a:lnTo>
                  <a:cubicBezTo>
                    <a:pt x="1899" y="1216"/>
                    <a:pt x="1899" y="1216"/>
                    <a:pt x="1899" y="1216"/>
                  </a:cubicBezTo>
                  <a:cubicBezTo>
                    <a:pt x="1892" y="1216"/>
                    <a:pt x="1884" y="1212"/>
                    <a:pt x="1884" y="1204"/>
                  </a:cubicBezTo>
                  <a:cubicBezTo>
                    <a:pt x="1884" y="748"/>
                    <a:pt x="1884" y="748"/>
                    <a:pt x="1884" y="748"/>
                  </a:cubicBezTo>
                  <a:cubicBezTo>
                    <a:pt x="1884" y="741"/>
                    <a:pt x="1892" y="737"/>
                    <a:pt x="1899" y="737"/>
                  </a:cubicBezTo>
                  <a:cubicBezTo>
                    <a:pt x="2023" y="737"/>
                    <a:pt x="2023" y="737"/>
                    <a:pt x="2023" y="737"/>
                  </a:cubicBezTo>
                  <a:lnTo>
                    <a:pt x="2023" y="121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1" name="Google Shape;1051;p44"/>
            <p:cNvSpPr/>
            <p:nvPr/>
          </p:nvSpPr>
          <p:spPr>
            <a:xfrm>
              <a:off x="6179721" y="3580943"/>
              <a:ext cx="136078" cy="14150"/>
            </a:xfrm>
            <a:custGeom>
              <a:avLst/>
              <a:gdLst/>
              <a:ahLst/>
              <a:cxnLst/>
              <a:rect l="l" t="t" r="r" b="b"/>
              <a:pathLst>
                <a:path w="577" h="60" extrusionOk="0">
                  <a:moveTo>
                    <a:pt x="546" y="0"/>
                  </a:moveTo>
                  <a:lnTo>
                    <a:pt x="546" y="0"/>
                  </a:lnTo>
                  <a:cubicBezTo>
                    <a:pt x="30" y="0"/>
                    <a:pt x="30" y="0"/>
                    <a:pt x="30" y="0"/>
                  </a:cubicBezTo>
                  <a:cubicBezTo>
                    <a:pt x="15" y="0"/>
                    <a:pt x="0" y="11"/>
                    <a:pt x="0" y="27"/>
                  </a:cubicBezTo>
                  <a:cubicBezTo>
                    <a:pt x="-4" y="45"/>
                    <a:pt x="11" y="60"/>
                    <a:pt x="30" y="60"/>
                  </a:cubicBezTo>
                  <a:cubicBezTo>
                    <a:pt x="546" y="60"/>
                    <a:pt x="546" y="60"/>
                    <a:pt x="546" y="60"/>
                  </a:cubicBezTo>
                  <a:cubicBezTo>
                    <a:pt x="561" y="60"/>
                    <a:pt x="576" y="49"/>
                    <a:pt x="576" y="34"/>
                  </a:cubicBezTo>
                  <a:cubicBezTo>
                    <a:pt x="579" y="15"/>
                    <a:pt x="564" y="0"/>
                    <a:pt x="546"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2" name="Google Shape;1052;p44"/>
            <p:cNvSpPr/>
            <p:nvPr/>
          </p:nvSpPr>
          <p:spPr>
            <a:xfrm>
              <a:off x="6179721" y="3623394"/>
              <a:ext cx="136078" cy="13914"/>
            </a:xfrm>
            <a:custGeom>
              <a:avLst/>
              <a:gdLst/>
              <a:ahLst/>
              <a:cxnLst/>
              <a:rect l="l" t="t" r="r" b="b"/>
              <a:pathLst>
                <a:path w="577" h="59" extrusionOk="0">
                  <a:moveTo>
                    <a:pt x="546" y="0"/>
                  </a:moveTo>
                  <a:lnTo>
                    <a:pt x="546" y="0"/>
                  </a:lnTo>
                  <a:cubicBezTo>
                    <a:pt x="30" y="0"/>
                    <a:pt x="30" y="0"/>
                    <a:pt x="30" y="0"/>
                  </a:cubicBezTo>
                  <a:cubicBezTo>
                    <a:pt x="15" y="0"/>
                    <a:pt x="0" y="11"/>
                    <a:pt x="0" y="26"/>
                  </a:cubicBezTo>
                  <a:cubicBezTo>
                    <a:pt x="-4" y="45"/>
                    <a:pt x="11" y="59"/>
                    <a:pt x="30" y="59"/>
                  </a:cubicBezTo>
                  <a:cubicBezTo>
                    <a:pt x="546" y="59"/>
                    <a:pt x="546" y="59"/>
                    <a:pt x="546" y="59"/>
                  </a:cubicBezTo>
                  <a:cubicBezTo>
                    <a:pt x="561" y="59"/>
                    <a:pt x="576" y="48"/>
                    <a:pt x="576" y="33"/>
                  </a:cubicBezTo>
                  <a:cubicBezTo>
                    <a:pt x="579" y="15"/>
                    <a:pt x="564" y="0"/>
                    <a:pt x="546"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3" name="Google Shape;1053;p44"/>
            <p:cNvSpPr/>
            <p:nvPr/>
          </p:nvSpPr>
          <p:spPr>
            <a:xfrm>
              <a:off x="6179721" y="3666552"/>
              <a:ext cx="136078" cy="14150"/>
            </a:xfrm>
            <a:custGeom>
              <a:avLst/>
              <a:gdLst/>
              <a:ahLst/>
              <a:cxnLst/>
              <a:rect l="l" t="t" r="r" b="b"/>
              <a:pathLst>
                <a:path w="577" h="60" extrusionOk="0">
                  <a:moveTo>
                    <a:pt x="546" y="0"/>
                  </a:moveTo>
                  <a:lnTo>
                    <a:pt x="546" y="0"/>
                  </a:lnTo>
                  <a:cubicBezTo>
                    <a:pt x="30" y="0"/>
                    <a:pt x="30" y="0"/>
                    <a:pt x="30" y="0"/>
                  </a:cubicBezTo>
                  <a:cubicBezTo>
                    <a:pt x="15" y="0"/>
                    <a:pt x="0" y="11"/>
                    <a:pt x="0" y="26"/>
                  </a:cubicBezTo>
                  <a:cubicBezTo>
                    <a:pt x="-4" y="45"/>
                    <a:pt x="11" y="60"/>
                    <a:pt x="30" y="60"/>
                  </a:cubicBezTo>
                  <a:cubicBezTo>
                    <a:pt x="546" y="60"/>
                    <a:pt x="546" y="60"/>
                    <a:pt x="546" y="60"/>
                  </a:cubicBezTo>
                  <a:cubicBezTo>
                    <a:pt x="561" y="60"/>
                    <a:pt x="576" y="49"/>
                    <a:pt x="576" y="34"/>
                  </a:cubicBezTo>
                  <a:cubicBezTo>
                    <a:pt x="579" y="15"/>
                    <a:pt x="564" y="0"/>
                    <a:pt x="546"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4" name="Google Shape;1054;p44"/>
            <p:cNvSpPr/>
            <p:nvPr/>
          </p:nvSpPr>
          <p:spPr>
            <a:xfrm>
              <a:off x="6179721" y="3708059"/>
              <a:ext cx="136078" cy="14858"/>
            </a:xfrm>
            <a:custGeom>
              <a:avLst/>
              <a:gdLst/>
              <a:ahLst/>
              <a:cxnLst/>
              <a:rect l="l" t="t" r="r" b="b"/>
              <a:pathLst>
                <a:path w="577" h="63" extrusionOk="0">
                  <a:moveTo>
                    <a:pt x="546" y="0"/>
                  </a:moveTo>
                  <a:lnTo>
                    <a:pt x="546" y="0"/>
                  </a:lnTo>
                  <a:cubicBezTo>
                    <a:pt x="30" y="0"/>
                    <a:pt x="30" y="0"/>
                    <a:pt x="30" y="0"/>
                  </a:cubicBezTo>
                  <a:cubicBezTo>
                    <a:pt x="15" y="0"/>
                    <a:pt x="0" y="11"/>
                    <a:pt x="0" y="30"/>
                  </a:cubicBezTo>
                  <a:cubicBezTo>
                    <a:pt x="-4" y="48"/>
                    <a:pt x="11" y="63"/>
                    <a:pt x="30" y="63"/>
                  </a:cubicBezTo>
                  <a:cubicBezTo>
                    <a:pt x="546" y="63"/>
                    <a:pt x="546" y="63"/>
                    <a:pt x="546" y="63"/>
                  </a:cubicBezTo>
                  <a:cubicBezTo>
                    <a:pt x="561" y="63"/>
                    <a:pt x="576" y="52"/>
                    <a:pt x="576" y="37"/>
                  </a:cubicBezTo>
                  <a:cubicBezTo>
                    <a:pt x="579" y="18"/>
                    <a:pt x="564" y="0"/>
                    <a:pt x="546"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5" name="Google Shape;1055;p44"/>
            <p:cNvSpPr/>
            <p:nvPr/>
          </p:nvSpPr>
          <p:spPr>
            <a:xfrm>
              <a:off x="6179721" y="3750274"/>
              <a:ext cx="136078" cy="15093"/>
            </a:xfrm>
            <a:custGeom>
              <a:avLst/>
              <a:gdLst/>
              <a:ahLst/>
              <a:cxnLst/>
              <a:rect l="l" t="t" r="r" b="b"/>
              <a:pathLst>
                <a:path w="577" h="64" extrusionOk="0">
                  <a:moveTo>
                    <a:pt x="546" y="0"/>
                  </a:moveTo>
                  <a:lnTo>
                    <a:pt x="546" y="0"/>
                  </a:lnTo>
                  <a:cubicBezTo>
                    <a:pt x="30" y="0"/>
                    <a:pt x="30" y="0"/>
                    <a:pt x="30" y="0"/>
                  </a:cubicBezTo>
                  <a:cubicBezTo>
                    <a:pt x="15" y="0"/>
                    <a:pt x="0" y="11"/>
                    <a:pt x="0" y="30"/>
                  </a:cubicBezTo>
                  <a:cubicBezTo>
                    <a:pt x="-4" y="49"/>
                    <a:pt x="11" y="64"/>
                    <a:pt x="30" y="64"/>
                  </a:cubicBezTo>
                  <a:cubicBezTo>
                    <a:pt x="546" y="64"/>
                    <a:pt x="546" y="64"/>
                    <a:pt x="546" y="64"/>
                  </a:cubicBezTo>
                  <a:cubicBezTo>
                    <a:pt x="561" y="64"/>
                    <a:pt x="576" y="53"/>
                    <a:pt x="576" y="38"/>
                  </a:cubicBezTo>
                  <a:cubicBezTo>
                    <a:pt x="579" y="19"/>
                    <a:pt x="564" y="0"/>
                    <a:pt x="546"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56" name="Google Shape;1056;p44"/>
          <p:cNvGrpSpPr/>
          <p:nvPr/>
        </p:nvGrpSpPr>
        <p:grpSpPr>
          <a:xfrm>
            <a:off x="7583703" y="3472635"/>
            <a:ext cx="491957" cy="449502"/>
            <a:chOff x="6643613" y="3445337"/>
            <a:chExt cx="491957" cy="449502"/>
          </a:xfrm>
        </p:grpSpPr>
        <p:sp>
          <p:nvSpPr>
            <p:cNvPr id="1057" name="Google Shape;1057;p44"/>
            <p:cNvSpPr/>
            <p:nvPr/>
          </p:nvSpPr>
          <p:spPr>
            <a:xfrm>
              <a:off x="6683234" y="3543209"/>
              <a:ext cx="114853" cy="252815"/>
            </a:xfrm>
            <a:custGeom>
              <a:avLst/>
              <a:gdLst/>
              <a:ahLst/>
              <a:cxnLst/>
              <a:rect l="l" t="t" r="r" b="b"/>
              <a:pathLst>
                <a:path w="487" h="1072" extrusionOk="0">
                  <a:moveTo>
                    <a:pt x="456" y="1009"/>
                  </a:moveTo>
                  <a:lnTo>
                    <a:pt x="456" y="1009"/>
                  </a:lnTo>
                  <a:cubicBezTo>
                    <a:pt x="60" y="1009"/>
                    <a:pt x="60" y="1009"/>
                    <a:pt x="60" y="1009"/>
                  </a:cubicBezTo>
                  <a:cubicBezTo>
                    <a:pt x="60" y="59"/>
                    <a:pt x="60" y="59"/>
                    <a:pt x="60" y="59"/>
                  </a:cubicBezTo>
                  <a:cubicBezTo>
                    <a:pt x="456" y="59"/>
                    <a:pt x="456" y="59"/>
                    <a:pt x="456" y="59"/>
                  </a:cubicBezTo>
                  <a:cubicBezTo>
                    <a:pt x="471" y="59"/>
                    <a:pt x="486" y="48"/>
                    <a:pt x="486" y="33"/>
                  </a:cubicBezTo>
                  <a:cubicBezTo>
                    <a:pt x="490" y="14"/>
                    <a:pt x="475" y="0"/>
                    <a:pt x="456" y="0"/>
                  </a:cubicBezTo>
                  <a:cubicBezTo>
                    <a:pt x="30" y="0"/>
                    <a:pt x="30" y="0"/>
                    <a:pt x="30" y="0"/>
                  </a:cubicBezTo>
                  <a:cubicBezTo>
                    <a:pt x="11" y="0"/>
                    <a:pt x="0" y="14"/>
                    <a:pt x="0" y="29"/>
                  </a:cubicBezTo>
                  <a:cubicBezTo>
                    <a:pt x="0" y="1039"/>
                    <a:pt x="0" y="1039"/>
                    <a:pt x="0" y="1039"/>
                  </a:cubicBezTo>
                  <a:cubicBezTo>
                    <a:pt x="0" y="1058"/>
                    <a:pt x="11" y="1072"/>
                    <a:pt x="30" y="1072"/>
                  </a:cubicBezTo>
                  <a:cubicBezTo>
                    <a:pt x="456" y="1072"/>
                    <a:pt x="456" y="1072"/>
                    <a:pt x="456" y="1072"/>
                  </a:cubicBezTo>
                  <a:cubicBezTo>
                    <a:pt x="471" y="1072"/>
                    <a:pt x="486" y="1061"/>
                    <a:pt x="486" y="1043"/>
                  </a:cubicBezTo>
                  <a:cubicBezTo>
                    <a:pt x="490" y="1024"/>
                    <a:pt x="475" y="1009"/>
                    <a:pt x="456" y="1009"/>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8" name="Google Shape;1058;p44"/>
            <p:cNvSpPr/>
            <p:nvPr/>
          </p:nvSpPr>
          <p:spPr>
            <a:xfrm>
              <a:off x="6817189" y="3543209"/>
              <a:ext cx="119098" cy="252815"/>
            </a:xfrm>
            <a:custGeom>
              <a:avLst/>
              <a:gdLst/>
              <a:ahLst/>
              <a:cxnLst/>
              <a:rect l="l" t="t" r="r" b="b"/>
              <a:pathLst>
                <a:path w="505" h="1072" extrusionOk="0">
                  <a:moveTo>
                    <a:pt x="475" y="0"/>
                  </a:moveTo>
                  <a:lnTo>
                    <a:pt x="475" y="0"/>
                  </a:lnTo>
                  <a:cubicBezTo>
                    <a:pt x="30" y="0"/>
                    <a:pt x="30" y="0"/>
                    <a:pt x="30" y="0"/>
                  </a:cubicBezTo>
                  <a:cubicBezTo>
                    <a:pt x="15" y="0"/>
                    <a:pt x="0" y="11"/>
                    <a:pt x="0" y="26"/>
                  </a:cubicBezTo>
                  <a:cubicBezTo>
                    <a:pt x="-3" y="44"/>
                    <a:pt x="12" y="59"/>
                    <a:pt x="30" y="59"/>
                  </a:cubicBezTo>
                  <a:cubicBezTo>
                    <a:pt x="445" y="59"/>
                    <a:pt x="445" y="59"/>
                    <a:pt x="445" y="59"/>
                  </a:cubicBezTo>
                  <a:cubicBezTo>
                    <a:pt x="445" y="1009"/>
                    <a:pt x="445" y="1009"/>
                    <a:pt x="445" y="1009"/>
                  </a:cubicBezTo>
                  <a:cubicBezTo>
                    <a:pt x="30" y="1009"/>
                    <a:pt x="30" y="1009"/>
                    <a:pt x="30" y="1009"/>
                  </a:cubicBezTo>
                  <a:cubicBezTo>
                    <a:pt x="15" y="1009"/>
                    <a:pt x="0" y="1020"/>
                    <a:pt x="0" y="1035"/>
                  </a:cubicBezTo>
                  <a:cubicBezTo>
                    <a:pt x="-3" y="1054"/>
                    <a:pt x="12" y="1072"/>
                    <a:pt x="30" y="1072"/>
                  </a:cubicBezTo>
                  <a:cubicBezTo>
                    <a:pt x="475" y="1072"/>
                    <a:pt x="475" y="1072"/>
                    <a:pt x="475" y="1072"/>
                  </a:cubicBezTo>
                  <a:cubicBezTo>
                    <a:pt x="494" y="1072"/>
                    <a:pt x="505" y="1058"/>
                    <a:pt x="505" y="1039"/>
                  </a:cubicBezTo>
                  <a:cubicBezTo>
                    <a:pt x="505" y="29"/>
                    <a:pt x="505" y="29"/>
                    <a:pt x="505" y="29"/>
                  </a:cubicBezTo>
                  <a:cubicBezTo>
                    <a:pt x="505" y="14"/>
                    <a:pt x="494" y="0"/>
                    <a:pt x="475"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59" name="Google Shape;1059;p44"/>
            <p:cNvSpPr/>
            <p:nvPr/>
          </p:nvSpPr>
          <p:spPr>
            <a:xfrm>
              <a:off x="6643613" y="3445337"/>
              <a:ext cx="491957" cy="449502"/>
            </a:xfrm>
            <a:custGeom>
              <a:avLst/>
              <a:gdLst/>
              <a:ahLst/>
              <a:cxnLst/>
              <a:rect l="l" t="t" r="r" b="b"/>
              <a:pathLst>
                <a:path w="2086" h="1906" extrusionOk="0">
                  <a:moveTo>
                    <a:pt x="1974" y="1099"/>
                  </a:moveTo>
                  <a:lnTo>
                    <a:pt x="1974" y="1099"/>
                  </a:lnTo>
                  <a:cubicBezTo>
                    <a:pt x="1630" y="1099"/>
                    <a:pt x="1630" y="1099"/>
                    <a:pt x="1630" y="1099"/>
                  </a:cubicBezTo>
                  <a:cubicBezTo>
                    <a:pt x="1630" y="803"/>
                    <a:pt x="1630" y="803"/>
                    <a:pt x="1630" y="803"/>
                  </a:cubicBezTo>
                  <a:cubicBezTo>
                    <a:pt x="1970" y="803"/>
                    <a:pt x="1970" y="803"/>
                    <a:pt x="1970" y="803"/>
                  </a:cubicBezTo>
                  <a:cubicBezTo>
                    <a:pt x="2030" y="803"/>
                    <a:pt x="2079" y="758"/>
                    <a:pt x="2086" y="698"/>
                  </a:cubicBezTo>
                  <a:cubicBezTo>
                    <a:pt x="2090" y="631"/>
                    <a:pt x="2038" y="579"/>
                    <a:pt x="1974" y="579"/>
                  </a:cubicBezTo>
                  <a:cubicBezTo>
                    <a:pt x="1630" y="579"/>
                    <a:pt x="1630" y="579"/>
                    <a:pt x="1630" y="579"/>
                  </a:cubicBezTo>
                  <a:cubicBezTo>
                    <a:pt x="1630" y="575"/>
                    <a:pt x="1630" y="575"/>
                    <a:pt x="1630" y="575"/>
                  </a:cubicBezTo>
                  <a:cubicBezTo>
                    <a:pt x="1630" y="523"/>
                    <a:pt x="1585" y="482"/>
                    <a:pt x="1537" y="482"/>
                  </a:cubicBezTo>
                  <a:cubicBezTo>
                    <a:pt x="1410" y="482"/>
                    <a:pt x="1410" y="482"/>
                    <a:pt x="1410" y="482"/>
                  </a:cubicBezTo>
                  <a:cubicBezTo>
                    <a:pt x="1410" y="396"/>
                    <a:pt x="1410" y="396"/>
                    <a:pt x="1410" y="396"/>
                  </a:cubicBezTo>
                  <a:cubicBezTo>
                    <a:pt x="1410" y="325"/>
                    <a:pt x="1357" y="265"/>
                    <a:pt x="1290" y="250"/>
                  </a:cubicBezTo>
                  <a:cubicBezTo>
                    <a:pt x="1290" y="112"/>
                    <a:pt x="1290" y="112"/>
                    <a:pt x="1290" y="112"/>
                  </a:cubicBezTo>
                  <a:cubicBezTo>
                    <a:pt x="1290" y="48"/>
                    <a:pt x="1241" y="0"/>
                    <a:pt x="1178" y="0"/>
                  </a:cubicBezTo>
                  <a:cubicBezTo>
                    <a:pt x="232" y="0"/>
                    <a:pt x="232" y="0"/>
                    <a:pt x="232" y="0"/>
                  </a:cubicBezTo>
                  <a:cubicBezTo>
                    <a:pt x="168" y="0"/>
                    <a:pt x="119" y="48"/>
                    <a:pt x="119" y="112"/>
                  </a:cubicBezTo>
                  <a:cubicBezTo>
                    <a:pt x="119" y="250"/>
                    <a:pt x="119" y="250"/>
                    <a:pt x="119" y="250"/>
                  </a:cubicBezTo>
                  <a:cubicBezTo>
                    <a:pt x="52" y="265"/>
                    <a:pt x="0" y="325"/>
                    <a:pt x="0" y="396"/>
                  </a:cubicBezTo>
                  <a:cubicBezTo>
                    <a:pt x="0" y="1510"/>
                    <a:pt x="0" y="1510"/>
                    <a:pt x="0" y="1510"/>
                  </a:cubicBezTo>
                  <a:cubicBezTo>
                    <a:pt x="0" y="1581"/>
                    <a:pt x="52" y="1641"/>
                    <a:pt x="119" y="1652"/>
                  </a:cubicBezTo>
                  <a:cubicBezTo>
                    <a:pt x="119" y="1794"/>
                    <a:pt x="119" y="1794"/>
                    <a:pt x="119" y="1794"/>
                  </a:cubicBezTo>
                  <a:cubicBezTo>
                    <a:pt x="119" y="1854"/>
                    <a:pt x="168" y="1906"/>
                    <a:pt x="232" y="1906"/>
                  </a:cubicBezTo>
                  <a:cubicBezTo>
                    <a:pt x="1178" y="1906"/>
                    <a:pt x="1178" y="1906"/>
                    <a:pt x="1178" y="1906"/>
                  </a:cubicBezTo>
                  <a:cubicBezTo>
                    <a:pt x="1241" y="1906"/>
                    <a:pt x="1290" y="1854"/>
                    <a:pt x="1290" y="1794"/>
                  </a:cubicBezTo>
                  <a:cubicBezTo>
                    <a:pt x="1290" y="1652"/>
                    <a:pt x="1290" y="1652"/>
                    <a:pt x="1290" y="1652"/>
                  </a:cubicBezTo>
                  <a:cubicBezTo>
                    <a:pt x="1357" y="1641"/>
                    <a:pt x="1410" y="1581"/>
                    <a:pt x="1410" y="1510"/>
                  </a:cubicBezTo>
                  <a:cubicBezTo>
                    <a:pt x="1410" y="1424"/>
                    <a:pt x="1410" y="1424"/>
                    <a:pt x="1410" y="1424"/>
                  </a:cubicBezTo>
                  <a:cubicBezTo>
                    <a:pt x="1537" y="1424"/>
                    <a:pt x="1537" y="1424"/>
                    <a:pt x="1537" y="1424"/>
                  </a:cubicBezTo>
                  <a:cubicBezTo>
                    <a:pt x="1585" y="1424"/>
                    <a:pt x="1630" y="1383"/>
                    <a:pt x="1630" y="1331"/>
                  </a:cubicBezTo>
                  <a:cubicBezTo>
                    <a:pt x="1630" y="1323"/>
                    <a:pt x="1630" y="1323"/>
                    <a:pt x="1630" y="1323"/>
                  </a:cubicBezTo>
                  <a:cubicBezTo>
                    <a:pt x="1970" y="1323"/>
                    <a:pt x="1970" y="1323"/>
                    <a:pt x="1970" y="1323"/>
                  </a:cubicBezTo>
                  <a:cubicBezTo>
                    <a:pt x="2030" y="1323"/>
                    <a:pt x="2079" y="1278"/>
                    <a:pt x="2086" y="1218"/>
                  </a:cubicBezTo>
                  <a:cubicBezTo>
                    <a:pt x="2090" y="1155"/>
                    <a:pt x="2038" y="1099"/>
                    <a:pt x="1974" y="1099"/>
                  </a:cubicBezTo>
                  <a:moveTo>
                    <a:pt x="1974" y="639"/>
                  </a:moveTo>
                  <a:lnTo>
                    <a:pt x="1974" y="639"/>
                  </a:lnTo>
                  <a:cubicBezTo>
                    <a:pt x="2008" y="639"/>
                    <a:pt x="2030" y="665"/>
                    <a:pt x="2027" y="698"/>
                  </a:cubicBezTo>
                  <a:cubicBezTo>
                    <a:pt x="2023" y="725"/>
                    <a:pt x="2000" y="740"/>
                    <a:pt x="1974" y="740"/>
                  </a:cubicBezTo>
                  <a:cubicBezTo>
                    <a:pt x="1630" y="740"/>
                    <a:pt x="1630" y="740"/>
                    <a:pt x="1630" y="740"/>
                  </a:cubicBezTo>
                  <a:cubicBezTo>
                    <a:pt x="1630" y="639"/>
                    <a:pt x="1630" y="639"/>
                    <a:pt x="1630" y="639"/>
                  </a:cubicBezTo>
                  <a:cubicBezTo>
                    <a:pt x="1974" y="639"/>
                    <a:pt x="1974" y="639"/>
                    <a:pt x="1974" y="639"/>
                  </a:cubicBezTo>
                  <a:moveTo>
                    <a:pt x="232" y="59"/>
                  </a:moveTo>
                  <a:lnTo>
                    <a:pt x="232" y="59"/>
                  </a:lnTo>
                  <a:cubicBezTo>
                    <a:pt x="1178" y="59"/>
                    <a:pt x="1178" y="59"/>
                    <a:pt x="1178" y="59"/>
                  </a:cubicBezTo>
                  <a:cubicBezTo>
                    <a:pt x="1207" y="59"/>
                    <a:pt x="1230" y="82"/>
                    <a:pt x="1230" y="112"/>
                  </a:cubicBezTo>
                  <a:cubicBezTo>
                    <a:pt x="1230" y="246"/>
                    <a:pt x="1230" y="246"/>
                    <a:pt x="1230" y="246"/>
                  </a:cubicBezTo>
                  <a:cubicBezTo>
                    <a:pt x="179" y="246"/>
                    <a:pt x="179" y="246"/>
                    <a:pt x="179" y="246"/>
                  </a:cubicBezTo>
                  <a:cubicBezTo>
                    <a:pt x="179" y="112"/>
                    <a:pt x="179" y="112"/>
                    <a:pt x="179" y="112"/>
                  </a:cubicBezTo>
                  <a:cubicBezTo>
                    <a:pt x="179" y="82"/>
                    <a:pt x="202" y="59"/>
                    <a:pt x="232" y="59"/>
                  </a:cubicBezTo>
                  <a:moveTo>
                    <a:pt x="1230" y="1794"/>
                  </a:moveTo>
                  <a:lnTo>
                    <a:pt x="1230" y="1794"/>
                  </a:lnTo>
                  <a:cubicBezTo>
                    <a:pt x="1230" y="1820"/>
                    <a:pt x="1207" y="1843"/>
                    <a:pt x="1178" y="1843"/>
                  </a:cubicBezTo>
                  <a:cubicBezTo>
                    <a:pt x="232" y="1843"/>
                    <a:pt x="232" y="1843"/>
                    <a:pt x="232" y="1843"/>
                  </a:cubicBezTo>
                  <a:cubicBezTo>
                    <a:pt x="202" y="1843"/>
                    <a:pt x="179" y="1820"/>
                    <a:pt x="179" y="1794"/>
                  </a:cubicBezTo>
                  <a:cubicBezTo>
                    <a:pt x="179" y="1656"/>
                    <a:pt x="179" y="1656"/>
                    <a:pt x="179" y="1656"/>
                  </a:cubicBezTo>
                  <a:cubicBezTo>
                    <a:pt x="1230" y="1656"/>
                    <a:pt x="1230" y="1656"/>
                    <a:pt x="1230" y="1656"/>
                  </a:cubicBezTo>
                  <a:cubicBezTo>
                    <a:pt x="1230" y="1794"/>
                    <a:pt x="1230" y="1794"/>
                    <a:pt x="1230" y="1794"/>
                  </a:cubicBezTo>
                  <a:moveTo>
                    <a:pt x="1346" y="1510"/>
                  </a:moveTo>
                  <a:lnTo>
                    <a:pt x="1346" y="1510"/>
                  </a:lnTo>
                  <a:cubicBezTo>
                    <a:pt x="1346" y="1559"/>
                    <a:pt x="1309" y="1596"/>
                    <a:pt x="1260" y="1596"/>
                  </a:cubicBezTo>
                  <a:cubicBezTo>
                    <a:pt x="146" y="1596"/>
                    <a:pt x="146" y="1596"/>
                    <a:pt x="146" y="1596"/>
                  </a:cubicBezTo>
                  <a:cubicBezTo>
                    <a:pt x="101" y="1596"/>
                    <a:pt x="59" y="1559"/>
                    <a:pt x="59" y="1510"/>
                  </a:cubicBezTo>
                  <a:cubicBezTo>
                    <a:pt x="59" y="396"/>
                    <a:pt x="59" y="396"/>
                    <a:pt x="59" y="396"/>
                  </a:cubicBezTo>
                  <a:cubicBezTo>
                    <a:pt x="59" y="347"/>
                    <a:pt x="101" y="310"/>
                    <a:pt x="146" y="310"/>
                  </a:cubicBezTo>
                  <a:cubicBezTo>
                    <a:pt x="1260" y="310"/>
                    <a:pt x="1260" y="310"/>
                    <a:pt x="1260" y="310"/>
                  </a:cubicBezTo>
                  <a:cubicBezTo>
                    <a:pt x="1309" y="310"/>
                    <a:pt x="1346" y="347"/>
                    <a:pt x="1346" y="396"/>
                  </a:cubicBezTo>
                  <a:cubicBezTo>
                    <a:pt x="1346" y="512"/>
                    <a:pt x="1346" y="512"/>
                    <a:pt x="1346" y="512"/>
                  </a:cubicBezTo>
                  <a:cubicBezTo>
                    <a:pt x="1346" y="1394"/>
                    <a:pt x="1346" y="1394"/>
                    <a:pt x="1346" y="1394"/>
                  </a:cubicBezTo>
                  <a:cubicBezTo>
                    <a:pt x="1346" y="1510"/>
                    <a:pt x="1346" y="1510"/>
                    <a:pt x="1346" y="1510"/>
                  </a:cubicBezTo>
                  <a:moveTo>
                    <a:pt x="1566" y="1331"/>
                  </a:moveTo>
                  <a:lnTo>
                    <a:pt x="1566" y="1331"/>
                  </a:lnTo>
                  <a:cubicBezTo>
                    <a:pt x="1566" y="1349"/>
                    <a:pt x="1552" y="1364"/>
                    <a:pt x="1537" y="1364"/>
                  </a:cubicBezTo>
                  <a:cubicBezTo>
                    <a:pt x="1410" y="1364"/>
                    <a:pt x="1410" y="1364"/>
                    <a:pt x="1410" y="1364"/>
                  </a:cubicBezTo>
                  <a:cubicBezTo>
                    <a:pt x="1410" y="542"/>
                    <a:pt x="1410" y="542"/>
                    <a:pt x="1410" y="542"/>
                  </a:cubicBezTo>
                  <a:cubicBezTo>
                    <a:pt x="1537" y="542"/>
                    <a:pt x="1537" y="542"/>
                    <a:pt x="1537" y="542"/>
                  </a:cubicBezTo>
                  <a:cubicBezTo>
                    <a:pt x="1552" y="542"/>
                    <a:pt x="1566" y="557"/>
                    <a:pt x="1566" y="575"/>
                  </a:cubicBezTo>
                  <a:cubicBezTo>
                    <a:pt x="1566" y="609"/>
                    <a:pt x="1566" y="609"/>
                    <a:pt x="1566" y="609"/>
                  </a:cubicBezTo>
                  <a:cubicBezTo>
                    <a:pt x="1566" y="773"/>
                    <a:pt x="1566" y="773"/>
                    <a:pt x="1566" y="773"/>
                  </a:cubicBezTo>
                  <a:cubicBezTo>
                    <a:pt x="1566" y="1132"/>
                    <a:pt x="1566" y="1132"/>
                    <a:pt x="1566" y="1132"/>
                  </a:cubicBezTo>
                  <a:cubicBezTo>
                    <a:pt x="1566" y="1297"/>
                    <a:pt x="1566" y="1297"/>
                    <a:pt x="1566" y="1297"/>
                  </a:cubicBezTo>
                  <a:lnTo>
                    <a:pt x="1566" y="1331"/>
                  </a:lnTo>
                  <a:moveTo>
                    <a:pt x="1970" y="1263"/>
                  </a:moveTo>
                  <a:lnTo>
                    <a:pt x="1970" y="1263"/>
                  </a:lnTo>
                  <a:cubicBezTo>
                    <a:pt x="1630" y="1263"/>
                    <a:pt x="1630" y="1263"/>
                    <a:pt x="1630" y="1263"/>
                  </a:cubicBezTo>
                  <a:cubicBezTo>
                    <a:pt x="1630" y="1159"/>
                    <a:pt x="1630" y="1159"/>
                    <a:pt x="1630" y="1159"/>
                  </a:cubicBezTo>
                  <a:cubicBezTo>
                    <a:pt x="1974" y="1159"/>
                    <a:pt x="1974" y="1159"/>
                    <a:pt x="1974" y="1159"/>
                  </a:cubicBezTo>
                  <a:cubicBezTo>
                    <a:pt x="2004" y="1159"/>
                    <a:pt x="2027" y="1188"/>
                    <a:pt x="2023" y="1218"/>
                  </a:cubicBezTo>
                  <a:cubicBezTo>
                    <a:pt x="2019" y="1244"/>
                    <a:pt x="1996" y="1263"/>
                    <a:pt x="1970" y="126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0" name="Google Shape;1060;p44"/>
            <p:cNvSpPr/>
            <p:nvPr/>
          </p:nvSpPr>
          <p:spPr>
            <a:xfrm>
              <a:off x="6726392" y="3585424"/>
              <a:ext cx="46696" cy="76646"/>
            </a:xfrm>
            <a:custGeom>
              <a:avLst/>
              <a:gdLst/>
              <a:ahLst/>
              <a:cxnLst/>
              <a:rect l="l" t="t" r="r" b="b"/>
              <a:pathLst>
                <a:path w="198" h="325" extrusionOk="0">
                  <a:moveTo>
                    <a:pt x="198" y="48"/>
                  </a:moveTo>
                  <a:lnTo>
                    <a:pt x="198" y="48"/>
                  </a:lnTo>
                  <a:cubicBezTo>
                    <a:pt x="198" y="22"/>
                    <a:pt x="176" y="0"/>
                    <a:pt x="150" y="0"/>
                  </a:cubicBezTo>
                  <a:cubicBezTo>
                    <a:pt x="45" y="0"/>
                    <a:pt x="45" y="0"/>
                    <a:pt x="45" y="0"/>
                  </a:cubicBezTo>
                  <a:cubicBezTo>
                    <a:pt x="19" y="0"/>
                    <a:pt x="0" y="22"/>
                    <a:pt x="0" y="48"/>
                  </a:cubicBezTo>
                  <a:cubicBezTo>
                    <a:pt x="0" y="277"/>
                    <a:pt x="0" y="277"/>
                    <a:pt x="0" y="277"/>
                  </a:cubicBezTo>
                  <a:cubicBezTo>
                    <a:pt x="0" y="303"/>
                    <a:pt x="19" y="325"/>
                    <a:pt x="45" y="325"/>
                  </a:cubicBezTo>
                  <a:cubicBezTo>
                    <a:pt x="150" y="325"/>
                    <a:pt x="150" y="325"/>
                    <a:pt x="150" y="325"/>
                  </a:cubicBezTo>
                  <a:cubicBezTo>
                    <a:pt x="176" y="325"/>
                    <a:pt x="198" y="303"/>
                    <a:pt x="198" y="277"/>
                  </a:cubicBezTo>
                  <a:cubicBezTo>
                    <a:pt x="198" y="48"/>
                    <a:pt x="198" y="48"/>
                    <a:pt x="198" y="48"/>
                  </a:cubicBezTo>
                  <a:moveTo>
                    <a:pt x="138" y="265"/>
                  </a:moveTo>
                  <a:lnTo>
                    <a:pt x="138" y="265"/>
                  </a:lnTo>
                  <a:cubicBezTo>
                    <a:pt x="60" y="265"/>
                    <a:pt x="60" y="265"/>
                    <a:pt x="60" y="265"/>
                  </a:cubicBezTo>
                  <a:cubicBezTo>
                    <a:pt x="60" y="60"/>
                    <a:pt x="60" y="60"/>
                    <a:pt x="60" y="60"/>
                  </a:cubicBezTo>
                  <a:cubicBezTo>
                    <a:pt x="138" y="60"/>
                    <a:pt x="138" y="60"/>
                    <a:pt x="138" y="60"/>
                  </a:cubicBezTo>
                  <a:lnTo>
                    <a:pt x="138" y="26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1" name="Google Shape;1061;p44"/>
            <p:cNvSpPr/>
            <p:nvPr/>
          </p:nvSpPr>
          <p:spPr>
            <a:xfrm>
              <a:off x="6846433" y="3585424"/>
              <a:ext cx="46696" cy="76646"/>
            </a:xfrm>
            <a:custGeom>
              <a:avLst/>
              <a:gdLst/>
              <a:ahLst/>
              <a:cxnLst/>
              <a:rect l="l" t="t" r="r" b="b"/>
              <a:pathLst>
                <a:path w="198" h="325" extrusionOk="0">
                  <a:moveTo>
                    <a:pt x="48" y="325"/>
                  </a:moveTo>
                  <a:lnTo>
                    <a:pt x="48" y="325"/>
                  </a:lnTo>
                  <a:cubicBezTo>
                    <a:pt x="149" y="325"/>
                    <a:pt x="149" y="325"/>
                    <a:pt x="149" y="325"/>
                  </a:cubicBezTo>
                  <a:cubicBezTo>
                    <a:pt x="176" y="325"/>
                    <a:pt x="198" y="303"/>
                    <a:pt x="198" y="277"/>
                  </a:cubicBezTo>
                  <a:cubicBezTo>
                    <a:pt x="198" y="48"/>
                    <a:pt x="198" y="48"/>
                    <a:pt x="198" y="48"/>
                  </a:cubicBezTo>
                  <a:cubicBezTo>
                    <a:pt x="198" y="22"/>
                    <a:pt x="176" y="0"/>
                    <a:pt x="149" y="0"/>
                  </a:cubicBezTo>
                  <a:cubicBezTo>
                    <a:pt x="48" y="0"/>
                    <a:pt x="48" y="0"/>
                    <a:pt x="48" y="0"/>
                  </a:cubicBezTo>
                  <a:cubicBezTo>
                    <a:pt x="22" y="0"/>
                    <a:pt x="0" y="22"/>
                    <a:pt x="0" y="48"/>
                  </a:cubicBezTo>
                  <a:cubicBezTo>
                    <a:pt x="0" y="277"/>
                    <a:pt x="0" y="277"/>
                    <a:pt x="0" y="277"/>
                  </a:cubicBezTo>
                  <a:cubicBezTo>
                    <a:pt x="0" y="303"/>
                    <a:pt x="22" y="325"/>
                    <a:pt x="48" y="325"/>
                  </a:cubicBezTo>
                  <a:moveTo>
                    <a:pt x="60" y="60"/>
                  </a:moveTo>
                  <a:lnTo>
                    <a:pt x="60" y="60"/>
                  </a:lnTo>
                  <a:cubicBezTo>
                    <a:pt x="138" y="60"/>
                    <a:pt x="138" y="60"/>
                    <a:pt x="138" y="60"/>
                  </a:cubicBezTo>
                  <a:cubicBezTo>
                    <a:pt x="138" y="265"/>
                    <a:pt x="138" y="265"/>
                    <a:pt x="138" y="265"/>
                  </a:cubicBezTo>
                  <a:cubicBezTo>
                    <a:pt x="60" y="265"/>
                    <a:pt x="60" y="265"/>
                    <a:pt x="60" y="265"/>
                  </a:cubicBezTo>
                  <a:lnTo>
                    <a:pt x="60" y="6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2" name="Google Shape;1062;p44"/>
            <p:cNvSpPr/>
            <p:nvPr/>
          </p:nvSpPr>
          <p:spPr>
            <a:xfrm>
              <a:off x="6771437" y="3706172"/>
              <a:ext cx="76647" cy="47639"/>
            </a:xfrm>
            <a:custGeom>
              <a:avLst/>
              <a:gdLst/>
              <a:ahLst/>
              <a:cxnLst/>
              <a:rect l="l" t="t" r="r" b="b"/>
              <a:pathLst>
                <a:path w="325" h="202" extrusionOk="0">
                  <a:moveTo>
                    <a:pt x="277" y="0"/>
                  </a:moveTo>
                  <a:lnTo>
                    <a:pt x="277" y="0"/>
                  </a:lnTo>
                  <a:cubicBezTo>
                    <a:pt x="49" y="0"/>
                    <a:pt x="49" y="0"/>
                    <a:pt x="49" y="0"/>
                  </a:cubicBezTo>
                  <a:cubicBezTo>
                    <a:pt x="23" y="0"/>
                    <a:pt x="0" y="22"/>
                    <a:pt x="0" y="49"/>
                  </a:cubicBezTo>
                  <a:cubicBezTo>
                    <a:pt x="0" y="154"/>
                    <a:pt x="0" y="154"/>
                    <a:pt x="0" y="154"/>
                  </a:cubicBezTo>
                  <a:cubicBezTo>
                    <a:pt x="0" y="180"/>
                    <a:pt x="23" y="202"/>
                    <a:pt x="49" y="202"/>
                  </a:cubicBezTo>
                  <a:cubicBezTo>
                    <a:pt x="277" y="202"/>
                    <a:pt x="277" y="202"/>
                    <a:pt x="277" y="202"/>
                  </a:cubicBezTo>
                  <a:cubicBezTo>
                    <a:pt x="303" y="202"/>
                    <a:pt x="325" y="180"/>
                    <a:pt x="325" y="154"/>
                  </a:cubicBezTo>
                  <a:cubicBezTo>
                    <a:pt x="325" y="49"/>
                    <a:pt x="325" y="49"/>
                    <a:pt x="325" y="49"/>
                  </a:cubicBezTo>
                  <a:cubicBezTo>
                    <a:pt x="325" y="22"/>
                    <a:pt x="303" y="0"/>
                    <a:pt x="277" y="0"/>
                  </a:cubicBezTo>
                  <a:moveTo>
                    <a:pt x="266" y="138"/>
                  </a:moveTo>
                  <a:lnTo>
                    <a:pt x="266" y="138"/>
                  </a:lnTo>
                  <a:cubicBezTo>
                    <a:pt x="60" y="138"/>
                    <a:pt x="60" y="138"/>
                    <a:pt x="60" y="138"/>
                  </a:cubicBezTo>
                  <a:cubicBezTo>
                    <a:pt x="60" y="64"/>
                    <a:pt x="60" y="64"/>
                    <a:pt x="60" y="64"/>
                  </a:cubicBezTo>
                  <a:cubicBezTo>
                    <a:pt x="266" y="64"/>
                    <a:pt x="266" y="64"/>
                    <a:pt x="266" y="64"/>
                  </a:cubicBezTo>
                  <a:lnTo>
                    <a:pt x="266" y="138"/>
                  </a:ln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63" name="Google Shape;1063;p44"/>
          <p:cNvGrpSpPr/>
          <p:nvPr/>
        </p:nvGrpSpPr>
        <p:grpSpPr>
          <a:xfrm>
            <a:off x="1105374" y="4111810"/>
            <a:ext cx="417904" cy="492188"/>
            <a:chOff x="1098603" y="4111810"/>
            <a:chExt cx="417904" cy="492188"/>
          </a:xfrm>
        </p:grpSpPr>
        <p:sp>
          <p:nvSpPr>
            <p:cNvPr id="1064" name="Google Shape;1064;p44"/>
            <p:cNvSpPr/>
            <p:nvPr/>
          </p:nvSpPr>
          <p:spPr>
            <a:xfrm>
              <a:off x="1098603" y="4111810"/>
              <a:ext cx="417904" cy="492188"/>
            </a:xfrm>
            <a:custGeom>
              <a:avLst/>
              <a:gdLst/>
              <a:ahLst/>
              <a:cxnLst/>
              <a:rect l="l" t="t" r="r" b="b"/>
              <a:pathLst>
                <a:path w="1772" h="2087" extrusionOk="0">
                  <a:moveTo>
                    <a:pt x="1664" y="475"/>
                  </a:moveTo>
                  <a:lnTo>
                    <a:pt x="1664" y="475"/>
                  </a:lnTo>
                  <a:cubicBezTo>
                    <a:pt x="1634" y="475"/>
                    <a:pt x="1634" y="475"/>
                    <a:pt x="1634" y="475"/>
                  </a:cubicBezTo>
                  <a:cubicBezTo>
                    <a:pt x="1634" y="445"/>
                    <a:pt x="1634" y="445"/>
                    <a:pt x="1634" y="445"/>
                  </a:cubicBezTo>
                  <a:cubicBezTo>
                    <a:pt x="1634" y="378"/>
                    <a:pt x="1585" y="322"/>
                    <a:pt x="1525" y="307"/>
                  </a:cubicBezTo>
                  <a:cubicBezTo>
                    <a:pt x="1510" y="135"/>
                    <a:pt x="1365" y="0"/>
                    <a:pt x="1189" y="0"/>
                  </a:cubicBezTo>
                  <a:cubicBezTo>
                    <a:pt x="1054" y="0"/>
                    <a:pt x="938" y="83"/>
                    <a:pt x="886" y="195"/>
                  </a:cubicBezTo>
                  <a:cubicBezTo>
                    <a:pt x="834" y="83"/>
                    <a:pt x="718" y="0"/>
                    <a:pt x="583" y="0"/>
                  </a:cubicBezTo>
                  <a:cubicBezTo>
                    <a:pt x="407" y="0"/>
                    <a:pt x="262" y="135"/>
                    <a:pt x="250" y="307"/>
                  </a:cubicBezTo>
                  <a:cubicBezTo>
                    <a:pt x="187" y="322"/>
                    <a:pt x="138" y="378"/>
                    <a:pt x="138" y="445"/>
                  </a:cubicBezTo>
                  <a:cubicBezTo>
                    <a:pt x="138" y="475"/>
                    <a:pt x="138" y="475"/>
                    <a:pt x="138" y="475"/>
                  </a:cubicBezTo>
                  <a:cubicBezTo>
                    <a:pt x="112" y="475"/>
                    <a:pt x="112" y="475"/>
                    <a:pt x="112" y="475"/>
                  </a:cubicBezTo>
                  <a:cubicBezTo>
                    <a:pt x="52" y="475"/>
                    <a:pt x="0" y="527"/>
                    <a:pt x="0" y="587"/>
                  </a:cubicBezTo>
                  <a:cubicBezTo>
                    <a:pt x="0" y="651"/>
                    <a:pt x="0" y="651"/>
                    <a:pt x="0" y="651"/>
                  </a:cubicBezTo>
                  <a:cubicBezTo>
                    <a:pt x="0" y="677"/>
                    <a:pt x="22" y="699"/>
                    <a:pt x="52" y="699"/>
                  </a:cubicBezTo>
                  <a:cubicBezTo>
                    <a:pt x="71" y="699"/>
                    <a:pt x="71" y="699"/>
                    <a:pt x="71" y="699"/>
                  </a:cubicBezTo>
                  <a:cubicBezTo>
                    <a:pt x="71" y="748"/>
                    <a:pt x="71" y="748"/>
                    <a:pt x="71" y="748"/>
                  </a:cubicBezTo>
                  <a:cubicBezTo>
                    <a:pt x="71" y="808"/>
                    <a:pt x="119" y="856"/>
                    <a:pt x="179" y="856"/>
                  </a:cubicBezTo>
                  <a:cubicBezTo>
                    <a:pt x="377" y="856"/>
                    <a:pt x="377" y="856"/>
                    <a:pt x="377" y="856"/>
                  </a:cubicBezTo>
                  <a:cubicBezTo>
                    <a:pt x="437" y="856"/>
                    <a:pt x="486" y="808"/>
                    <a:pt x="486" y="748"/>
                  </a:cubicBezTo>
                  <a:cubicBezTo>
                    <a:pt x="486" y="699"/>
                    <a:pt x="486" y="699"/>
                    <a:pt x="486" y="699"/>
                  </a:cubicBezTo>
                  <a:cubicBezTo>
                    <a:pt x="508" y="699"/>
                    <a:pt x="508" y="699"/>
                    <a:pt x="508" y="699"/>
                  </a:cubicBezTo>
                  <a:cubicBezTo>
                    <a:pt x="534" y="699"/>
                    <a:pt x="557" y="677"/>
                    <a:pt x="557" y="651"/>
                  </a:cubicBezTo>
                  <a:cubicBezTo>
                    <a:pt x="557" y="587"/>
                    <a:pt x="557" y="587"/>
                    <a:pt x="557" y="587"/>
                  </a:cubicBezTo>
                  <a:cubicBezTo>
                    <a:pt x="557" y="527"/>
                    <a:pt x="508" y="475"/>
                    <a:pt x="449" y="475"/>
                  </a:cubicBezTo>
                  <a:cubicBezTo>
                    <a:pt x="418" y="475"/>
                    <a:pt x="418" y="475"/>
                    <a:pt x="418" y="475"/>
                  </a:cubicBezTo>
                  <a:cubicBezTo>
                    <a:pt x="418" y="445"/>
                    <a:pt x="418" y="445"/>
                    <a:pt x="418" y="445"/>
                  </a:cubicBezTo>
                  <a:cubicBezTo>
                    <a:pt x="418" y="378"/>
                    <a:pt x="374" y="322"/>
                    <a:pt x="314" y="311"/>
                  </a:cubicBezTo>
                  <a:cubicBezTo>
                    <a:pt x="329" y="172"/>
                    <a:pt x="445" y="64"/>
                    <a:pt x="583" y="64"/>
                  </a:cubicBezTo>
                  <a:cubicBezTo>
                    <a:pt x="721" y="64"/>
                    <a:pt x="837" y="168"/>
                    <a:pt x="852" y="307"/>
                  </a:cubicBezTo>
                  <a:cubicBezTo>
                    <a:pt x="796" y="307"/>
                    <a:pt x="796" y="307"/>
                    <a:pt x="796" y="307"/>
                  </a:cubicBezTo>
                  <a:cubicBezTo>
                    <a:pt x="736" y="307"/>
                    <a:pt x="692" y="352"/>
                    <a:pt x="695" y="411"/>
                  </a:cubicBezTo>
                  <a:cubicBezTo>
                    <a:pt x="699" y="460"/>
                    <a:pt x="740" y="501"/>
                    <a:pt x="792" y="501"/>
                  </a:cubicBezTo>
                  <a:cubicBezTo>
                    <a:pt x="856" y="501"/>
                    <a:pt x="856" y="501"/>
                    <a:pt x="856" y="501"/>
                  </a:cubicBezTo>
                  <a:cubicBezTo>
                    <a:pt x="856" y="707"/>
                    <a:pt x="856" y="707"/>
                    <a:pt x="856" y="707"/>
                  </a:cubicBezTo>
                  <a:cubicBezTo>
                    <a:pt x="822" y="707"/>
                    <a:pt x="822" y="707"/>
                    <a:pt x="822" y="707"/>
                  </a:cubicBezTo>
                  <a:cubicBezTo>
                    <a:pt x="789" y="707"/>
                    <a:pt x="759" y="737"/>
                    <a:pt x="759" y="774"/>
                  </a:cubicBezTo>
                  <a:cubicBezTo>
                    <a:pt x="759" y="1100"/>
                    <a:pt x="759" y="1100"/>
                    <a:pt x="759" y="1100"/>
                  </a:cubicBezTo>
                  <a:cubicBezTo>
                    <a:pt x="736" y="1111"/>
                    <a:pt x="721" y="1137"/>
                    <a:pt x="721" y="1163"/>
                  </a:cubicBezTo>
                  <a:cubicBezTo>
                    <a:pt x="721" y="1832"/>
                    <a:pt x="721" y="1832"/>
                    <a:pt x="721" y="1832"/>
                  </a:cubicBezTo>
                  <a:cubicBezTo>
                    <a:pt x="534" y="1832"/>
                    <a:pt x="534" y="1832"/>
                    <a:pt x="534" y="1832"/>
                  </a:cubicBezTo>
                  <a:cubicBezTo>
                    <a:pt x="463" y="1832"/>
                    <a:pt x="407" y="1888"/>
                    <a:pt x="407" y="1960"/>
                  </a:cubicBezTo>
                  <a:cubicBezTo>
                    <a:pt x="407" y="2053"/>
                    <a:pt x="407" y="2053"/>
                    <a:pt x="407" y="2053"/>
                  </a:cubicBezTo>
                  <a:cubicBezTo>
                    <a:pt x="407" y="2072"/>
                    <a:pt x="422" y="2087"/>
                    <a:pt x="441" y="2087"/>
                  </a:cubicBezTo>
                  <a:cubicBezTo>
                    <a:pt x="819" y="2087"/>
                    <a:pt x="819" y="2087"/>
                    <a:pt x="819" y="2087"/>
                  </a:cubicBezTo>
                  <a:cubicBezTo>
                    <a:pt x="826" y="2087"/>
                    <a:pt x="834" y="2083"/>
                    <a:pt x="837" y="2079"/>
                  </a:cubicBezTo>
                  <a:cubicBezTo>
                    <a:pt x="856" y="2053"/>
                    <a:pt x="837" y="2023"/>
                    <a:pt x="815" y="2023"/>
                  </a:cubicBezTo>
                  <a:cubicBezTo>
                    <a:pt x="467" y="2023"/>
                    <a:pt x="467" y="2023"/>
                    <a:pt x="467" y="2023"/>
                  </a:cubicBezTo>
                  <a:cubicBezTo>
                    <a:pt x="467" y="1960"/>
                    <a:pt x="467" y="1960"/>
                    <a:pt x="467" y="1960"/>
                  </a:cubicBezTo>
                  <a:cubicBezTo>
                    <a:pt x="467" y="1922"/>
                    <a:pt x="497" y="1892"/>
                    <a:pt x="534" y="1892"/>
                  </a:cubicBezTo>
                  <a:cubicBezTo>
                    <a:pt x="1238" y="1892"/>
                    <a:pt x="1238" y="1892"/>
                    <a:pt x="1238" y="1892"/>
                  </a:cubicBezTo>
                  <a:cubicBezTo>
                    <a:pt x="1275" y="1892"/>
                    <a:pt x="1305" y="1922"/>
                    <a:pt x="1305" y="1960"/>
                  </a:cubicBezTo>
                  <a:cubicBezTo>
                    <a:pt x="1305" y="2023"/>
                    <a:pt x="1305" y="2023"/>
                    <a:pt x="1305" y="2023"/>
                  </a:cubicBezTo>
                  <a:cubicBezTo>
                    <a:pt x="957" y="2023"/>
                    <a:pt x="957" y="2023"/>
                    <a:pt x="957" y="2023"/>
                  </a:cubicBezTo>
                  <a:cubicBezTo>
                    <a:pt x="942" y="2023"/>
                    <a:pt x="927" y="2034"/>
                    <a:pt x="923" y="2049"/>
                  </a:cubicBezTo>
                  <a:cubicBezTo>
                    <a:pt x="923" y="2068"/>
                    <a:pt x="938" y="2087"/>
                    <a:pt x="953" y="2087"/>
                  </a:cubicBezTo>
                  <a:cubicBezTo>
                    <a:pt x="1338" y="2087"/>
                    <a:pt x="1338" y="2087"/>
                    <a:pt x="1338" y="2087"/>
                  </a:cubicBezTo>
                  <a:cubicBezTo>
                    <a:pt x="1354" y="2087"/>
                    <a:pt x="1365" y="2072"/>
                    <a:pt x="1365" y="2057"/>
                  </a:cubicBezTo>
                  <a:cubicBezTo>
                    <a:pt x="1365" y="1904"/>
                    <a:pt x="1365" y="1904"/>
                    <a:pt x="1365" y="1904"/>
                  </a:cubicBezTo>
                  <a:cubicBezTo>
                    <a:pt x="1365" y="1866"/>
                    <a:pt x="1335" y="1832"/>
                    <a:pt x="1294" y="1832"/>
                  </a:cubicBezTo>
                  <a:cubicBezTo>
                    <a:pt x="1051" y="1832"/>
                    <a:pt x="1051" y="1832"/>
                    <a:pt x="1051" y="1832"/>
                  </a:cubicBezTo>
                  <a:cubicBezTo>
                    <a:pt x="1051" y="1163"/>
                    <a:pt x="1051" y="1163"/>
                    <a:pt x="1051" y="1163"/>
                  </a:cubicBezTo>
                  <a:cubicBezTo>
                    <a:pt x="1051" y="1137"/>
                    <a:pt x="1035" y="1115"/>
                    <a:pt x="1013" y="1103"/>
                  </a:cubicBezTo>
                  <a:cubicBezTo>
                    <a:pt x="1013" y="999"/>
                    <a:pt x="1013" y="999"/>
                    <a:pt x="1013" y="999"/>
                  </a:cubicBezTo>
                  <a:cubicBezTo>
                    <a:pt x="1013" y="984"/>
                    <a:pt x="1006" y="972"/>
                    <a:pt x="995" y="968"/>
                  </a:cubicBezTo>
                  <a:cubicBezTo>
                    <a:pt x="972" y="957"/>
                    <a:pt x="950" y="976"/>
                    <a:pt x="950" y="999"/>
                  </a:cubicBezTo>
                  <a:cubicBezTo>
                    <a:pt x="950" y="1092"/>
                    <a:pt x="950" y="1092"/>
                    <a:pt x="950" y="1092"/>
                  </a:cubicBezTo>
                  <a:cubicBezTo>
                    <a:pt x="819" y="1092"/>
                    <a:pt x="819" y="1092"/>
                    <a:pt x="819" y="1092"/>
                  </a:cubicBezTo>
                  <a:cubicBezTo>
                    <a:pt x="819" y="774"/>
                    <a:pt x="819" y="774"/>
                    <a:pt x="819" y="774"/>
                  </a:cubicBezTo>
                  <a:cubicBezTo>
                    <a:pt x="819" y="770"/>
                    <a:pt x="822" y="770"/>
                    <a:pt x="822" y="770"/>
                  </a:cubicBezTo>
                  <a:cubicBezTo>
                    <a:pt x="946" y="770"/>
                    <a:pt x="946" y="770"/>
                    <a:pt x="946" y="770"/>
                  </a:cubicBezTo>
                  <a:cubicBezTo>
                    <a:pt x="950" y="770"/>
                    <a:pt x="950" y="770"/>
                    <a:pt x="950" y="774"/>
                  </a:cubicBezTo>
                  <a:cubicBezTo>
                    <a:pt x="950" y="853"/>
                    <a:pt x="950" y="853"/>
                    <a:pt x="950" y="853"/>
                  </a:cubicBezTo>
                  <a:cubicBezTo>
                    <a:pt x="950" y="872"/>
                    <a:pt x="961" y="883"/>
                    <a:pt x="976" y="886"/>
                  </a:cubicBezTo>
                  <a:cubicBezTo>
                    <a:pt x="995" y="886"/>
                    <a:pt x="1009" y="875"/>
                    <a:pt x="1009" y="856"/>
                  </a:cubicBezTo>
                  <a:cubicBezTo>
                    <a:pt x="1009" y="774"/>
                    <a:pt x="1009" y="774"/>
                    <a:pt x="1009" y="774"/>
                  </a:cubicBezTo>
                  <a:cubicBezTo>
                    <a:pt x="1009" y="737"/>
                    <a:pt x="983" y="707"/>
                    <a:pt x="946" y="707"/>
                  </a:cubicBezTo>
                  <a:cubicBezTo>
                    <a:pt x="916" y="707"/>
                    <a:pt x="916" y="707"/>
                    <a:pt x="916" y="707"/>
                  </a:cubicBezTo>
                  <a:cubicBezTo>
                    <a:pt x="916" y="501"/>
                    <a:pt x="916" y="501"/>
                    <a:pt x="916" y="501"/>
                  </a:cubicBezTo>
                  <a:cubicBezTo>
                    <a:pt x="979" y="501"/>
                    <a:pt x="979" y="501"/>
                    <a:pt x="979" y="501"/>
                  </a:cubicBezTo>
                  <a:cubicBezTo>
                    <a:pt x="1032" y="501"/>
                    <a:pt x="1073" y="460"/>
                    <a:pt x="1077" y="411"/>
                  </a:cubicBezTo>
                  <a:cubicBezTo>
                    <a:pt x="1080" y="352"/>
                    <a:pt x="1035" y="307"/>
                    <a:pt x="979" y="307"/>
                  </a:cubicBezTo>
                  <a:cubicBezTo>
                    <a:pt x="920" y="307"/>
                    <a:pt x="920" y="307"/>
                    <a:pt x="920" y="307"/>
                  </a:cubicBezTo>
                  <a:cubicBezTo>
                    <a:pt x="935" y="168"/>
                    <a:pt x="1051" y="64"/>
                    <a:pt x="1189" y="64"/>
                  </a:cubicBezTo>
                  <a:cubicBezTo>
                    <a:pt x="1331" y="64"/>
                    <a:pt x="1447" y="172"/>
                    <a:pt x="1458" y="311"/>
                  </a:cubicBezTo>
                  <a:cubicBezTo>
                    <a:pt x="1398" y="322"/>
                    <a:pt x="1354" y="378"/>
                    <a:pt x="1354" y="445"/>
                  </a:cubicBezTo>
                  <a:cubicBezTo>
                    <a:pt x="1354" y="475"/>
                    <a:pt x="1354" y="475"/>
                    <a:pt x="1354" y="475"/>
                  </a:cubicBezTo>
                  <a:cubicBezTo>
                    <a:pt x="1286" y="475"/>
                    <a:pt x="1286" y="475"/>
                    <a:pt x="1286" y="475"/>
                  </a:cubicBezTo>
                  <a:cubicBezTo>
                    <a:pt x="1245" y="475"/>
                    <a:pt x="1215" y="509"/>
                    <a:pt x="1215" y="546"/>
                  </a:cubicBezTo>
                  <a:cubicBezTo>
                    <a:pt x="1215" y="669"/>
                    <a:pt x="1215" y="669"/>
                    <a:pt x="1215" y="669"/>
                  </a:cubicBezTo>
                  <a:cubicBezTo>
                    <a:pt x="1215" y="685"/>
                    <a:pt x="1230" y="699"/>
                    <a:pt x="1249" y="699"/>
                  </a:cubicBezTo>
                  <a:cubicBezTo>
                    <a:pt x="1286" y="699"/>
                    <a:pt x="1286" y="699"/>
                    <a:pt x="1286" y="699"/>
                  </a:cubicBezTo>
                  <a:cubicBezTo>
                    <a:pt x="1286" y="748"/>
                    <a:pt x="1286" y="748"/>
                    <a:pt x="1286" y="748"/>
                  </a:cubicBezTo>
                  <a:cubicBezTo>
                    <a:pt x="1286" y="808"/>
                    <a:pt x="1338" y="856"/>
                    <a:pt x="1398" y="856"/>
                  </a:cubicBezTo>
                  <a:cubicBezTo>
                    <a:pt x="1593" y="856"/>
                    <a:pt x="1593" y="856"/>
                    <a:pt x="1593" y="856"/>
                  </a:cubicBezTo>
                  <a:cubicBezTo>
                    <a:pt x="1656" y="856"/>
                    <a:pt x="1705" y="808"/>
                    <a:pt x="1705" y="748"/>
                  </a:cubicBezTo>
                  <a:cubicBezTo>
                    <a:pt x="1705" y="699"/>
                    <a:pt x="1705" y="699"/>
                    <a:pt x="1705" y="699"/>
                  </a:cubicBezTo>
                  <a:cubicBezTo>
                    <a:pt x="1724" y="699"/>
                    <a:pt x="1724" y="699"/>
                    <a:pt x="1724" y="699"/>
                  </a:cubicBezTo>
                  <a:cubicBezTo>
                    <a:pt x="1750" y="699"/>
                    <a:pt x="1772" y="677"/>
                    <a:pt x="1772" y="651"/>
                  </a:cubicBezTo>
                  <a:cubicBezTo>
                    <a:pt x="1772" y="587"/>
                    <a:pt x="1772" y="587"/>
                    <a:pt x="1772" y="587"/>
                  </a:cubicBezTo>
                  <a:cubicBezTo>
                    <a:pt x="1772" y="527"/>
                    <a:pt x="1724" y="475"/>
                    <a:pt x="1664" y="475"/>
                  </a:cubicBezTo>
                  <a:moveTo>
                    <a:pt x="426" y="748"/>
                  </a:moveTo>
                  <a:lnTo>
                    <a:pt x="426" y="748"/>
                  </a:lnTo>
                  <a:cubicBezTo>
                    <a:pt x="426" y="774"/>
                    <a:pt x="404" y="793"/>
                    <a:pt x="377" y="793"/>
                  </a:cubicBezTo>
                  <a:cubicBezTo>
                    <a:pt x="179" y="793"/>
                    <a:pt x="179" y="793"/>
                    <a:pt x="179" y="793"/>
                  </a:cubicBezTo>
                  <a:cubicBezTo>
                    <a:pt x="153" y="793"/>
                    <a:pt x="130" y="774"/>
                    <a:pt x="130" y="748"/>
                  </a:cubicBezTo>
                  <a:cubicBezTo>
                    <a:pt x="130" y="699"/>
                    <a:pt x="130" y="699"/>
                    <a:pt x="130" y="699"/>
                  </a:cubicBezTo>
                  <a:cubicBezTo>
                    <a:pt x="426" y="699"/>
                    <a:pt x="426" y="699"/>
                    <a:pt x="426" y="699"/>
                  </a:cubicBezTo>
                  <a:lnTo>
                    <a:pt x="426" y="748"/>
                  </a:lnTo>
                  <a:moveTo>
                    <a:pt x="497" y="587"/>
                  </a:moveTo>
                  <a:lnTo>
                    <a:pt x="497" y="587"/>
                  </a:lnTo>
                  <a:cubicBezTo>
                    <a:pt x="497" y="640"/>
                    <a:pt x="497" y="640"/>
                    <a:pt x="497" y="640"/>
                  </a:cubicBezTo>
                  <a:cubicBezTo>
                    <a:pt x="456" y="640"/>
                    <a:pt x="456" y="640"/>
                    <a:pt x="456" y="640"/>
                  </a:cubicBezTo>
                  <a:cubicBezTo>
                    <a:pt x="104" y="640"/>
                    <a:pt x="104" y="640"/>
                    <a:pt x="104" y="640"/>
                  </a:cubicBezTo>
                  <a:cubicBezTo>
                    <a:pt x="63" y="640"/>
                    <a:pt x="63" y="640"/>
                    <a:pt x="63" y="640"/>
                  </a:cubicBezTo>
                  <a:cubicBezTo>
                    <a:pt x="63" y="587"/>
                    <a:pt x="63" y="587"/>
                    <a:pt x="63" y="587"/>
                  </a:cubicBezTo>
                  <a:cubicBezTo>
                    <a:pt x="63" y="561"/>
                    <a:pt x="86" y="539"/>
                    <a:pt x="112" y="539"/>
                  </a:cubicBezTo>
                  <a:cubicBezTo>
                    <a:pt x="172" y="539"/>
                    <a:pt x="172" y="539"/>
                    <a:pt x="172" y="539"/>
                  </a:cubicBezTo>
                  <a:cubicBezTo>
                    <a:pt x="389" y="539"/>
                    <a:pt x="389" y="539"/>
                    <a:pt x="389" y="539"/>
                  </a:cubicBezTo>
                  <a:cubicBezTo>
                    <a:pt x="445" y="539"/>
                    <a:pt x="445" y="539"/>
                    <a:pt x="445" y="539"/>
                  </a:cubicBezTo>
                  <a:cubicBezTo>
                    <a:pt x="475" y="539"/>
                    <a:pt x="497" y="561"/>
                    <a:pt x="497" y="587"/>
                  </a:cubicBezTo>
                  <a:moveTo>
                    <a:pt x="355" y="445"/>
                  </a:moveTo>
                  <a:lnTo>
                    <a:pt x="355" y="445"/>
                  </a:lnTo>
                  <a:cubicBezTo>
                    <a:pt x="355" y="475"/>
                    <a:pt x="355" y="475"/>
                    <a:pt x="355" y="475"/>
                  </a:cubicBezTo>
                  <a:cubicBezTo>
                    <a:pt x="202" y="475"/>
                    <a:pt x="202" y="475"/>
                    <a:pt x="202" y="475"/>
                  </a:cubicBezTo>
                  <a:cubicBezTo>
                    <a:pt x="202" y="445"/>
                    <a:pt x="202" y="445"/>
                    <a:pt x="202" y="445"/>
                  </a:cubicBezTo>
                  <a:cubicBezTo>
                    <a:pt x="202" y="400"/>
                    <a:pt x="235" y="363"/>
                    <a:pt x="280" y="367"/>
                  </a:cubicBezTo>
                  <a:cubicBezTo>
                    <a:pt x="321" y="367"/>
                    <a:pt x="355" y="404"/>
                    <a:pt x="355" y="445"/>
                  </a:cubicBezTo>
                  <a:moveTo>
                    <a:pt x="983" y="1155"/>
                  </a:moveTo>
                  <a:lnTo>
                    <a:pt x="983" y="1155"/>
                  </a:lnTo>
                  <a:cubicBezTo>
                    <a:pt x="987" y="1155"/>
                    <a:pt x="991" y="1159"/>
                    <a:pt x="991" y="1163"/>
                  </a:cubicBezTo>
                  <a:cubicBezTo>
                    <a:pt x="991" y="1260"/>
                    <a:pt x="991" y="1260"/>
                    <a:pt x="991" y="1260"/>
                  </a:cubicBezTo>
                  <a:cubicBezTo>
                    <a:pt x="781" y="1260"/>
                    <a:pt x="781" y="1260"/>
                    <a:pt x="781" y="1260"/>
                  </a:cubicBezTo>
                  <a:cubicBezTo>
                    <a:pt x="781" y="1163"/>
                    <a:pt x="781" y="1163"/>
                    <a:pt x="781" y="1163"/>
                  </a:cubicBezTo>
                  <a:cubicBezTo>
                    <a:pt x="781" y="1159"/>
                    <a:pt x="785" y="1155"/>
                    <a:pt x="792" y="1155"/>
                  </a:cubicBezTo>
                  <a:lnTo>
                    <a:pt x="983" y="1155"/>
                  </a:lnTo>
                  <a:moveTo>
                    <a:pt x="781" y="1320"/>
                  </a:moveTo>
                  <a:lnTo>
                    <a:pt x="781" y="1320"/>
                  </a:lnTo>
                  <a:cubicBezTo>
                    <a:pt x="991" y="1320"/>
                    <a:pt x="991" y="1320"/>
                    <a:pt x="991" y="1320"/>
                  </a:cubicBezTo>
                  <a:cubicBezTo>
                    <a:pt x="991" y="1421"/>
                    <a:pt x="991" y="1421"/>
                    <a:pt x="991" y="1421"/>
                  </a:cubicBezTo>
                  <a:cubicBezTo>
                    <a:pt x="781" y="1421"/>
                    <a:pt x="781" y="1421"/>
                    <a:pt x="781" y="1421"/>
                  </a:cubicBezTo>
                  <a:lnTo>
                    <a:pt x="781" y="1320"/>
                  </a:lnTo>
                  <a:moveTo>
                    <a:pt x="781" y="1832"/>
                  </a:moveTo>
                  <a:lnTo>
                    <a:pt x="781" y="1832"/>
                  </a:lnTo>
                  <a:cubicBezTo>
                    <a:pt x="781" y="1481"/>
                    <a:pt x="781" y="1481"/>
                    <a:pt x="781" y="1481"/>
                  </a:cubicBezTo>
                  <a:cubicBezTo>
                    <a:pt x="991" y="1481"/>
                    <a:pt x="991" y="1481"/>
                    <a:pt x="991" y="1481"/>
                  </a:cubicBezTo>
                  <a:cubicBezTo>
                    <a:pt x="991" y="1832"/>
                    <a:pt x="991" y="1832"/>
                    <a:pt x="991" y="1832"/>
                  </a:cubicBezTo>
                  <a:lnTo>
                    <a:pt x="781" y="1832"/>
                  </a:lnTo>
                  <a:moveTo>
                    <a:pt x="1017" y="404"/>
                  </a:moveTo>
                  <a:lnTo>
                    <a:pt x="1017" y="404"/>
                  </a:lnTo>
                  <a:cubicBezTo>
                    <a:pt x="1017" y="423"/>
                    <a:pt x="998" y="442"/>
                    <a:pt x="979" y="442"/>
                  </a:cubicBezTo>
                  <a:cubicBezTo>
                    <a:pt x="792" y="442"/>
                    <a:pt x="792" y="442"/>
                    <a:pt x="792" y="442"/>
                  </a:cubicBezTo>
                  <a:cubicBezTo>
                    <a:pt x="774" y="442"/>
                    <a:pt x="755" y="423"/>
                    <a:pt x="759" y="400"/>
                  </a:cubicBezTo>
                  <a:cubicBezTo>
                    <a:pt x="759" y="382"/>
                    <a:pt x="777" y="367"/>
                    <a:pt x="796" y="367"/>
                  </a:cubicBezTo>
                  <a:cubicBezTo>
                    <a:pt x="979" y="367"/>
                    <a:pt x="979" y="367"/>
                    <a:pt x="979" y="367"/>
                  </a:cubicBezTo>
                  <a:cubicBezTo>
                    <a:pt x="998" y="367"/>
                    <a:pt x="1017" y="382"/>
                    <a:pt x="1017" y="404"/>
                  </a:cubicBezTo>
                  <a:moveTo>
                    <a:pt x="1417" y="445"/>
                  </a:moveTo>
                  <a:lnTo>
                    <a:pt x="1417" y="445"/>
                  </a:lnTo>
                  <a:cubicBezTo>
                    <a:pt x="1417" y="404"/>
                    <a:pt x="1450" y="367"/>
                    <a:pt x="1492" y="367"/>
                  </a:cubicBezTo>
                  <a:cubicBezTo>
                    <a:pt x="1537" y="363"/>
                    <a:pt x="1574" y="400"/>
                    <a:pt x="1574" y="445"/>
                  </a:cubicBezTo>
                  <a:cubicBezTo>
                    <a:pt x="1574" y="475"/>
                    <a:pt x="1574" y="475"/>
                    <a:pt x="1574" y="475"/>
                  </a:cubicBezTo>
                  <a:cubicBezTo>
                    <a:pt x="1417" y="475"/>
                    <a:pt x="1417" y="475"/>
                    <a:pt x="1417" y="475"/>
                  </a:cubicBezTo>
                  <a:lnTo>
                    <a:pt x="1417" y="445"/>
                  </a:lnTo>
                  <a:moveTo>
                    <a:pt x="1641" y="748"/>
                  </a:moveTo>
                  <a:lnTo>
                    <a:pt x="1641" y="748"/>
                  </a:lnTo>
                  <a:cubicBezTo>
                    <a:pt x="1641" y="774"/>
                    <a:pt x="1619" y="793"/>
                    <a:pt x="1593" y="793"/>
                  </a:cubicBezTo>
                  <a:cubicBezTo>
                    <a:pt x="1398" y="793"/>
                    <a:pt x="1398" y="793"/>
                    <a:pt x="1398" y="793"/>
                  </a:cubicBezTo>
                  <a:cubicBezTo>
                    <a:pt x="1372" y="793"/>
                    <a:pt x="1350" y="774"/>
                    <a:pt x="1350" y="748"/>
                  </a:cubicBezTo>
                  <a:cubicBezTo>
                    <a:pt x="1350" y="699"/>
                    <a:pt x="1350" y="699"/>
                    <a:pt x="1350" y="699"/>
                  </a:cubicBezTo>
                  <a:cubicBezTo>
                    <a:pt x="1641" y="699"/>
                    <a:pt x="1641" y="699"/>
                    <a:pt x="1641" y="699"/>
                  </a:cubicBezTo>
                  <a:cubicBezTo>
                    <a:pt x="1641" y="748"/>
                    <a:pt x="1641" y="748"/>
                    <a:pt x="1641" y="748"/>
                  </a:cubicBezTo>
                  <a:moveTo>
                    <a:pt x="1713" y="640"/>
                  </a:moveTo>
                  <a:lnTo>
                    <a:pt x="1713" y="640"/>
                  </a:lnTo>
                  <a:cubicBezTo>
                    <a:pt x="1671" y="640"/>
                    <a:pt x="1671" y="640"/>
                    <a:pt x="1671" y="640"/>
                  </a:cubicBezTo>
                  <a:cubicBezTo>
                    <a:pt x="1316" y="640"/>
                    <a:pt x="1316" y="640"/>
                    <a:pt x="1316" y="640"/>
                  </a:cubicBezTo>
                  <a:cubicBezTo>
                    <a:pt x="1275" y="640"/>
                    <a:pt x="1275" y="640"/>
                    <a:pt x="1275" y="640"/>
                  </a:cubicBezTo>
                  <a:cubicBezTo>
                    <a:pt x="1275" y="580"/>
                    <a:pt x="1275" y="580"/>
                    <a:pt x="1275" y="580"/>
                  </a:cubicBezTo>
                  <a:cubicBezTo>
                    <a:pt x="1275" y="557"/>
                    <a:pt x="1294" y="539"/>
                    <a:pt x="1316" y="539"/>
                  </a:cubicBezTo>
                  <a:cubicBezTo>
                    <a:pt x="1383" y="539"/>
                    <a:pt x="1383" y="539"/>
                    <a:pt x="1383" y="539"/>
                  </a:cubicBezTo>
                  <a:cubicBezTo>
                    <a:pt x="1604" y="539"/>
                    <a:pt x="1604" y="539"/>
                    <a:pt x="1604" y="539"/>
                  </a:cubicBezTo>
                  <a:cubicBezTo>
                    <a:pt x="1671" y="539"/>
                    <a:pt x="1671" y="539"/>
                    <a:pt x="1671" y="539"/>
                  </a:cubicBezTo>
                  <a:cubicBezTo>
                    <a:pt x="1693" y="539"/>
                    <a:pt x="1713" y="557"/>
                    <a:pt x="1713" y="580"/>
                  </a:cubicBezTo>
                  <a:cubicBezTo>
                    <a:pt x="1713" y="640"/>
                    <a:pt x="1713" y="640"/>
                    <a:pt x="1713" y="64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5" name="Google Shape;1065;p44"/>
            <p:cNvSpPr/>
            <p:nvPr/>
          </p:nvSpPr>
          <p:spPr>
            <a:xfrm>
              <a:off x="1443397" y="4334204"/>
              <a:ext cx="14858" cy="47639"/>
            </a:xfrm>
            <a:custGeom>
              <a:avLst/>
              <a:gdLst/>
              <a:ahLst/>
              <a:cxnLst/>
              <a:rect l="l" t="t" r="r" b="b"/>
              <a:pathLst>
                <a:path w="63" h="202" extrusionOk="0">
                  <a:moveTo>
                    <a:pt x="30" y="0"/>
                  </a:moveTo>
                  <a:lnTo>
                    <a:pt x="30" y="0"/>
                  </a:lnTo>
                  <a:cubicBezTo>
                    <a:pt x="15" y="0"/>
                    <a:pt x="0" y="11"/>
                    <a:pt x="0" y="29"/>
                  </a:cubicBezTo>
                  <a:cubicBezTo>
                    <a:pt x="0" y="172"/>
                    <a:pt x="0" y="172"/>
                    <a:pt x="0" y="172"/>
                  </a:cubicBezTo>
                  <a:cubicBezTo>
                    <a:pt x="0" y="186"/>
                    <a:pt x="11" y="201"/>
                    <a:pt x="26" y="201"/>
                  </a:cubicBezTo>
                  <a:cubicBezTo>
                    <a:pt x="45" y="205"/>
                    <a:pt x="63" y="190"/>
                    <a:pt x="63" y="172"/>
                  </a:cubicBezTo>
                  <a:cubicBezTo>
                    <a:pt x="63" y="29"/>
                    <a:pt x="63" y="29"/>
                    <a:pt x="63" y="29"/>
                  </a:cubicBezTo>
                  <a:cubicBezTo>
                    <a:pt x="63" y="11"/>
                    <a:pt x="48" y="0"/>
                    <a:pt x="30" y="0"/>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6" name="Google Shape;1066;p44"/>
            <p:cNvSpPr/>
            <p:nvPr/>
          </p:nvSpPr>
          <p:spPr>
            <a:xfrm>
              <a:off x="1391985" y="4333968"/>
              <a:ext cx="29244" cy="47639"/>
            </a:xfrm>
            <a:custGeom>
              <a:avLst/>
              <a:gdLst/>
              <a:ahLst/>
              <a:cxnLst/>
              <a:rect l="l" t="t" r="r" b="b"/>
              <a:pathLst>
                <a:path w="124" h="202" extrusionOk="0">
                  <a:moveTo>
                    <a:pt x="106" y="1"/>
                  </a:moveTo>
                  <a:lnTo>
                    <a:pt x="106" y="1"/>
                  </a:lnTo>
                  <a:cubicBezTo>
                    <a:pt x="91" y="-3"/>
                    <a:pt x="72" y="4"/>
                    <a:pt x="65" y="19"/>
                  </a:cubicBezTo>
                  <a:cubicBezTo>
                    <a:pt x="1" y="161"/>
                    <a:pt x="1" y="161"/>
                    <a:pt x="1" y="161"/>
                  </a:cubicBezTo>
                  <a:cubicBezTo>
                    <a:pt x="-3" y="176"/>
                    <a:pt x="1" y="195"/>
                    <a:pt x="20" y="202"/>
                  </a:cubicBezTo>
                  <a:cubicBezTo>
                    <a:pt x="23" y="202"/>
                    <a:pt x="27" y="202"/>
                    <a:pt x="31" y="202"/>
                  </a:cubicBezTo>
                  <a:cubicBezTo>
                    <a:pt x="42" y="202"/>
                    <a:pt x="53" y="195"/>
                    <a:pt x="57" y="184"/>
                  </a:cubicBezTo>
                  <a:cubicBezTo>
                    <a:pt x="121" y="42"/>
                    <a:pt x="121" y="42"/>
                    <a:pt x="121" y="42"/>
                  </a:cubicBezTo>
                  <a:cubicBezTo>
                    <a:pt x="128" y="26"/>
                    <a:pt x="121" y="8"/>
                    <a:pt x="106" y="1"/>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7" name="Google Shape;1067;p44"/>
            <p:cNvSpPr/>
            <p:nvPr/>
          </p:nvSpPr>
          <p:spPr>
            <a:xfrm>
              <a:off x="1480660" y="4333968"/>
              <a:ext cx="29480" cy="47639"/>
            </a:xfrm>
            <a:custGeom>
              <a:avLst/>
              <a:gdLst/>
              <a:ahLst/>
              <a:cxnLst/>
              <a:rect l="l" t="t" r="r" b="b"/>
              <a:pathLst>
                <a:path w="125" h="202" extrusionOk="0">
                  <a:moveTo>
                    <a:pt x="59" y="19"/>
                  </a:moveTo>
                  <a:lnTo>
                    <a:pt x="59" y="19"/>
                  </a:lnTo>
                  <a:cubicBezTo>
                    <a:pt x="51" y="4"/>
                    <a:pt x="33" y="-3"/>
                    <a:pt x="17" y="1"/>
                  </a:cubicBezTo>
                  <a:cubicBezTo>
                    <a:pt x="3" y="8"/>
                    <a:pt x="-5" y="26"/>
                    <a:pt x="3" y="42"/>
                  </a:cubicBezTo>
                  <a:cubicBezTo>
                    <a:pt x="66" y="184"/>
                    <a:pt x="66" y="184"/>
                    <a:pt x="66" y="184"/>
                  </a:cubicBezTo>
                  <a:cubicBezTo>
                    <a:pt x="70" y="195"/>
                    <a:pt x="81" y="202"/>
                    <a:pt x="93" y="202"/>
                  </a:cubicBezTo>
                  <a:cubicBezTo>
                    <a:pt x="96" y="202"/>
                    <a:pt x="104" y="202"/>
                    <a:pt x="107" y="202"/>
                  </a:cubicBezTo>
                  <a:cubicBezTo>
                    <a:pt x="122" y="195"/>
                    <a:pt x="130" y="176"/>
                    <a:pt x="122" y="161"/>
                  </a:cubicBezTo>
                  <a:lnTo>
                    <a:pt x="59" y="19"/>
                  </a:ln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8" name="Google Shape;1068;p44"/>
            <p:cNvSpPr/>
            <p:nvPr/>
          </p:nvSpPr>
          <p:spPr>
            <a:xfrm>
              <a:off x="1157562" y="4334204"/>
              <a:ext cx="14150" cy="47639"/>
            </a:xfrm>
            <a:custGeom>
              <a:avLst/>
              <a:gdLst/>
              <a:ahLst/>
              <a:cxnLst/>
              <a:rect l="l" t="t" r="r" b="b"/>
              <a:pathLst>
                <a:path w="60" h="202" extrusionOk="0">
                  <a:moveTo>
                    <a:pt x="30" y="0"/>
                  </a:moveTo>
                  <a:lnTo>
                    <a:pt x="30" y="0"/>
                  </a:lnTo>
                  <a:cubicBezTo>
                    <a:pt x="12" y="0"/>
                    <a:pt x="0" y="11"/>
                    <a:pt x="0" y="29"/>
                  </a:cubicBezTo>
                  <a:cubicBezTo>
                    <a:pt x="0" y="172"/>
                    <a:pt x="0" y="172"/>
                    <a:pt x="0" y="172"/>
                  </a:cubicBezTo>
                  <a:cubicBezTo>
                    <a:pt x="0" y="186"/>
                    <a:pt x="12" y="201"/>
                    <a:pt x="27" y="201"/>
                  </a:cubicBezTo>
                  <a:cubicBezTo>
                    <a:pt x="45" y="205"/>
                    <a:pt x="60" y="190"/>
                    <a:pt x="60" y="172"/>
                  </a:cubicBezTo>
                  <a:cubicBezTo>
                    <a:pt x="60" y="29"/>
                    <a:pt x="60" y="29"/>
                    <a:pt x="60" y="29"/>
                  </a:cubicBezTo>
                  <a:cubicBezTo>
                    <a:pt x="60" y="11"/>
                    <a:pt x="45" y="0"/>
                    <a:pt x="30" y="0"/>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69" name="Google Shape;1069;p44"/>
            <p:cNvSpPr/>
            <p:nvPr/>
          </p:nvSpPr>
          <p:spPr>
            <a:xfrm>
              <a:off x="1105442" y="4333968"/>
              <a:ext cx="29008" cy="47639"/>
            </a:xfrm>
            <a:custGeom>
              <a:avLst/>
              <a:gdLst/>
              <a:ahLst/>
              <a:cxnLst/>
              <a:rect l="l" t="t" r="r" b="b"/>
              <a:pathLst>
                <a:path w="123" h="202" extrusionOk="0">
                  <a:moveTo>
                    <a:pt x="105" y="1"/>
                  </a:moveTo>
                  <a:lnTo>
                    <a:pt x="105" y="1"/>
                  </a:lnTo>
                  <a:cubicBezTo>
                    <a:pt x="90" y="-3"/>
                    <a:pt x="72" y="4"/>
                    <a:pt x="64" y="19"/>
                  </a:cubicBezTo>
                  <a:cubicBezTo>
                    <a:pt x="1" y="161"/>
                    <a:pt x="1" y="161"/>
                    <a:pt x="1" y="161"/>
                  </a:cubicBezTo>
                  <a:cubicBezTo>
                    <a:pt x="-3" y="176"/>
                    <a:pt x="4" y="195"/>
                    <a:pt x="19" y="202"/>
                  </a:cubicBezTo>
                  <a:cubicBezTo>
                    <a:pt x="23" y="202"/>
                    <a:pt x="27" y="202"/>
                    <a:pt x="30" y="202"/>
                  </a:cubicBezTo>
                  <a:cubicBezTo>
                    <a:pt x="42" y="202"/>
                    <a:pt x="53" y="195"/>
                    <a:pt x="57" y="184"/>
                  </a:cubicBezTo>
                  <a:cubicBezTo>
                    <a:pt x="120" y="42"/>
                    <a:pt x="120" y="42"/>
                    <a:pt x="120" y="42"/>
                  </a:cubicBezTo>
                  <a:cubicBezTo>
                    <a:pt x="128" y="26"/>
                    <a:pt x="120" y="8"/>
                    <a:pt x="105" y="1"/>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0" name="Google Shape;1070;p44"/>
            <p:cNvSpPr/>
            <p:nvPr/>
          </p:nvSpPr>
          <p:spPr>
            <a:xfrm>
              <a:off x="1193881" y="4333968"/>
              <a:ext cx="29716" cy="47639"/>
            </a:xfrm>
            <a:custGeom>
              <a:avLst/>
              <a:gdLst/>
              <a:ahLst/>
              <a:cxnLst/>
              <a:rect l="l" t="t" r="r" b="b"/>
              <a:pathLst>
                <a:path w="126" h="202" extrusionOk="0">
                  <a:moveTo>
                    <a:pt x="93" y="202"/>
                  </a:moveTo>
                  <a:lnTo>
                    <a:pt x="93" y="202"/>
                  </a:lnTo>
                  <a:cubicBezTo>
                    <a:pt x="97" y="202"/>
                    <a:pt x="104" y="202"/>
                    <a:pt x="108" y="202"/>
                  </a:cubicBezTo>
                  <a:cubicBezTo>
                    <a:pt x="123" y="195"/>
                    <a:pt x="130" y="176"/>
                    <a:pt x="123" y="161"/>
                  </a:cubicBezTo>
                  <a:cubicBezTo>
                    <a:pt x="59" y="19"/>
                    <a:pt x="59" y="19"/>
                    <a:pt x="59" y="19"/>
                  </a:cubicBezTo>
                  <a:cubicBezTo>
                    <a:pt x="52" y="4"/>
                    <a:pt x="33" y="-3"/>
                    <a:pt x="18" y="1"/>
                  </a:cubicBezTo>
                  <a:cubicBezTo>
                    <a:pt x="3" y="8"/>
                    <a:pt x="-4" y="26"/>
                    <a:pt x="3" y="42"/>
                  </a:cubicBezTo>
                  <a:cubicBezTo>
                    <a:pt x="67" y="184"/>
                    <a:pt x="67" y="184"/>
                    <a:pt x="67" y="184"/>
                  </a:cubicBezTo>
                  <a:cubicBezTo>
                    <a:pt x="71" y="195"/>
                    <a:pt x="82" y="202"/>
                    <a:pt x="93" y="202"/>
                  </a:cubicBezTo>
                  <a:close/>
                </a:path>
              </a:pathLst>
            </a:custGeom>
            <a:solidFill>
              <a:schemeClr val="lt1"/>
            </a:solidFill>
            <a:ln>
              <a:noFill/>
            </a:ln>
          </p:spPr>
          <p:txBody>
            <a:bodyPr spcFirstLastPara="1" wrap="square" lIns="90000" tIns="27700" rIns="90000" bIns="277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71" name="Google Shape;1071;p44"/>
          <p:cNvGrpSpPr/>
          <p:nvPr/>
        </p:nvGrpSpPr>
        <p:grpSpPr>
          <a:xfrm>
            <a:off x="1871925" y="4111810"/>
            <a:ext cx="332531" cy="492188"/>
            <a:chOff x="1726402" y="4111810"/>
            <a:chExt cx="332531" cy="492188"/>
          </a:xfrm>
        </p:grpSpPr>
        <p:sp>
          <p:nvSpPr>
            <p:cNvPr id="1072" name="Google Shape;1072;p44"/>
            <p:cNvSpPr/>
            <p:nvPr/>
          </p:nvSpPr>
          <p:spPr>
            <a:xfrm>
              <a:off x="1959881" y="4303309"/>
              <a:ext cx="57544" cy="14150"/>
            </a:xfrm>
            <a:custGeom>
              <a:avLst/>
              <a:gdLst/>
              <a:ahLst/>
              <a:cxnLst/>
              <a:rect l="l" t="t" r="r" b="b"/>
              <a:pathLst>
                <a:path w="244" h="60" extrusionOk="0">
                  <a:moveTo>
                    <a:pt x="214" y="0"/>
                  </a:moveTo>
                  <a:lnTo>
                    <a:pt x="214" y="0"/>
                  </a:lnTo>
                  <a:cubicBezTo>
                    <a:pt x="31" y="0"/>
                    <a:pt x="31" y="0"/>
                    <a:pt x="31" y="0"/>
                  </a:cubicBezTo>
                  <a:cubicBezTo>
                    <a:pt x="16" y="0"/>
                    <a:pt x="1" y="11"/>
                    <a:pt x="1" y="26"/>
                  </a:cubicBezTo>
                  <a:cubicBezTo>
                    <a:pt x="-3" y="44"/>
                    <a:pt x="12" y="60"/>
                    <a:pt x="31" y="60"/>
                  </a:cubicBezTo>
                  <a:cubicBezTo>
                    <a:pt x="214" y="60"/>
                    <a:pt x="214" y="60"/>
                    <a:pt x="214" y="60"/>
                  </a:cubicBezTo>
                  <a:cubicBezTo>
                    <a:pt x="233" y="60"/>
                    <a:pt x="248" y="44"/>
                    <a:pt x="244" y="26"/>
                  </a:cubicBezTo>
                  <a:cubicBezTo>
                    <a:pt x="244" y="11"/>
                    <a:pt x="229" y="0"/>
                    <a:pt x="214"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3" name="Google Shape;1073;p44"/>
            <p:cNvSpPr/>
            <p:nvPr/>
          </p:nvSpPr>
          <p:spPr>
            <a:xfrm>
              <a:off x="1959881" y="4265340"/>
              <a:ext cx="57544" cy="14150"/>
            </a:xfrm>
            <a:custGeom>
              <a:avLst/>
              <a:gdLst/>
              <a:ahLst/>
              <a:cxnLst/>
              <a:rect l="l" t="t" r="r" b="b"/>
              <a:pathLst>
                <a:path w="244" h="60" extrusionOk="0">
                  <a:moveTo>
                    <a:pt x="31" y="60"/>
                  </a:moveTo>
                  <a:lnTo>
                    <a:pt x="31" y="60"/>
                  </a:lnTo>
                  <a:cubicBezTo>
                    <a:pt x="214" y="60"/>
                    <a:pt x="214" y="60"/>
                    <a:pt x="214" y="60"/>
                  </a:cubicBezTo>
                  <a:cubicBezTo>
                    <a:pt x="229" y="60"/>
                    <a:pt x="244" y="48"/>
                    <a:pt x="244" y="34"/>
                  </a:cubicBezTo>
                  <a:cubicBezTo>
                    <a:pt x="248" y="15"/>
                    <a:pt x="233" y="0"/>
                    <a:pt x="214" y="0"/>
                  </a:cubicBezTo>
                  <a:cubicBezTo>
                    <a:pt x="31" y="0"/>
                    <a:pt x="31" y="0"/>
                    <a:pt x="31" y="0"/>
                  </a:cubicBezTo>
                  <a:cubicBezTo>
                    <a:pt x="16" y="0"/>
                    <a:pt x="1" y="11"/>
                    <a:pt x="1" y="26"/>
                  </a:cubicBezTo>
                  <a:cubicBezTo>
                    <a:pt x="-3" y="45"/>
                    <a:pt x="12" y="60"/>
                    <a:pt x="31"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4" name="Google Shape;1074;p44"/>
            <p:cNvSpPr/>
            <p:nvPr/>
          </p:nvSpPr>
          <p:spPr>
            <a:xfrm>
              <a:off x="1918610" y="4111810"/>
              <a:ext cx="140323" cy="492188"/>
            </a:xfrm>
            <a:custGeom>
              <a:avLst/>
              <a:gdLst/>
              <a:ahLst/>
              <a:cxnLst/>
              <a:rect l="l" t="t" r="r" b="b"/>
              <a:pathLst>
                <a:path w="595" h="2087" extrusionOk="0">
                  <a:moveTo>
                    <a:pt x="516" y="460"/>
                  </a:moveTo>
                  <a:lnTo>
                    <a:pt x="516" y="460"/>
                  </a:lnTo>
                  <a:cubicBezTo>
                    <a:pt x="516" y="367"/>
                    <a:pt x="516" y="367"/>
                    <a:pt x="516" y="367"/>
                  </a:cubicBezTo>
                  <a:cubicBezTo>
                    <a:pt x="516" y="299"/>
                    <a:pt x="464" y="247"/>
                    <a:pt x="397" y="247"/>
                  </a:cubicBezTo>
                  <a:cubicBezTo>
                    <a:pt x="329" y="247"/>
                    <a:pt x="329" y="247"/>
                    <a:pt x="329" y="247"/>
                  </a:cubicBezTo>
                  <a:cubicBezTo>
                    <a:pt x="329" y="34"/>
                    <a:pt x="329" y="34"/>
                    <a:pt x="329" y="34"/>
                  </a:cubicBezTo>
                  <a:cubicBezTo>
                    <a:pt x="329" y="19"/>
                    <a:pt x="318" y="4"/>
                    <a:pt x="303" y="0"/>
                  </a:cubicBezTo>
                  <a:cubicBezTo>
                    <a:pt x="285" y="0"/>
                    <a:pt x="269" y="15"/>
                    <a:pt x="269" y="34"/>
                  </a:cubicBezTo>
                  <a:cubicBezTo>
                    <a:pt x="269" y="247"/>
                    <a:pt x="269" y="247"/>
                    <a:pt x="269" y="247"/>
                  </a:cubicBezTo>
                  <a:cubicBezTo>
                    <a:pt x="195" y="247"/>
                    <a:pt x="195" y="247"/>
                    <a:pt x="195" y="247"/>
                  </a:cubicBezTo>
                  <a:cubicBezTo>
                    <a:pt x="131" y="247"/>
                    <a:pt x="75" y="303"/>
                    <a:pt x="75" y="367"/>
                  </a:cubicBezTo>
                  <a:cubicBezTo>
                    <a:pt x="75" y="460"/>
                    <a:pt x="75" y="460"/>
                    <a:pt x="75" y="460"/>
                  </a:cubicBezTo>
                  <a:cubicBezTo>
                    <a:pt x="30" y="471"/>
                    <a:pt x="0" y="513"/>
                    <a:pt x="0" y="561"/>
                  </a:cubicBezTo>
                  <a:cubicBezTo>
                    <a:pt x="0" y="1159"/>
                    <a:pt x="0" y="1159"/>
                    <a:pt x="0" y="1159"/>
                  </a:cubicBezTo>
                  <a:cubicBezTo>
                    <a:pt x="0" y="1186"/>
                    <a:pt x="23" y="1208"/>
                    <a:pt x="49" y="1208"/>
                  </a:cubicBezTo>
                  <a:cubicBezTo>
                    <a:pt x="56" y="1208"/>
                    <a:pt x="56" y="1208"/>
                    <a:pt x="56" y="1208"/>
                  </a:cubicBezTo>
                  <a:cubicBezTo>
                    <a:pt x="56" y="1290"/>
                    <a:pt x="56" y="1290"/>
                    <a:pt x="56" y="1290"/>
                  </a:cubicBezTo>
                  <a:cubicBezTo>
                    <a:pt x="56" y="1324"/>
                    <a:pt x="75" y="1358"/>
                    <a:pt x="105" y="1369"/>
                  </a:cubicBezTo>
                  <a:cubicBezTo>
                    <a:pt x="105" y="1724"/>
                    <a:pt x="105" y="1724"/>
                    <a:pt x="105" y="1724"/>
                  </a:cubicBezTo>
                  <a:cubicBezTo>
                    <a:pt x="105" y="1750"/>
                    <a:pt x="127" y="1776"/>
                    <a:pt x="154" y="1776"/>
                  </a:cubicBezTo>
                  <a:cubicBezTo>
                    <a:pt x="165" y="1776"/>
                    <a:pt x="165" y="1776"/>
                    <a:pt x="165" y="1776"/>
                  </a:cubicBezTo>
                  <a:cubicBezTo>
                    <a:pt x="165" y="2053"/>
                    <a:pt x="165" y="2053"/>
                    <a:pt x="165" y="2053"/>
                  </a:cubicBezTo>
                  <a:cubicBezTo>
                    <a:pt x="165" y="2072"/>
                    <a:pt x="180" y="2087"/>
                    <a:pt x="198" y="2087"/>
                  </a:cubicBezTo>
                  <a:cubicBezTo>
                    <a:pt x="400" y="2087"/>
                    <a:pt x="400" y="2087"/>
                    <a:pt x="400" y="2087"/>
                  </a:cubicBezTo>
                  <a:cubicBezTo>
                    <a:pt x="419" y="2087"/>
                    <a:pt x="430" y="2072"/>
                    <a:pt x="430" y="2053"/>
                  </a:cubicBezTo>
                  <a:cubicBezTo>
                    <a:pt x="430" y="1776"/>
                    <a:pt x="430" y="1776"/>
                    <a:pt x="430" y="1776"/>
                  </a:cubicBezTo>
                  <a:cubicBezTo>
                    <a:pt x="438" y="1776"/>
                    <a:pt x="438" y="1776"/>
                    <a:pt x="438" y="1776"/>
                  </a:cubicBezTo>
                  <a:cubicBezTo>
                    <a:pt x="468" y="1776"/>
                    <a:pt x="486" y="1750"/>
                    <a:pt x="486" y="1724"/>
                  </a:cubicBezTo>
                  <a:cubicBezTo>
                    <a:pt x="486" y="1369"/>
                    <a:pt x="486" y="1369"/>
                    <a:pt x="486" y="1369"/>
                  </a:cubicBezTo>
                  <a:cubicBezTo>
                    <a:pt x="516" y="1358"/>
                    <a:pt x="539" y="1324"/>
                    <a:pt x="539" y="1290"/>
                  </a:cubicBezTo>
                  <a:cubicBezTo>
                    <a:pt x="539" y="1208"/>
                    <a:pt x="539" y="1208"/>
                    <a:pt x="539" y="1208"/>
                  </a:cubicBezTo>
                  <a:cubicBezTo>
                    <a:pt x="543" y="1208"/>
                    <a:pt x="543" y="1208"/>
                    <a:pt x="543" y="1208"/>
                  </a:cubicBezTo>
                  <a:cubicBezTo>
                    <a:pt x="572" y="1208"/>
                    <a:pt x="595" y="1186"/>
                    <a:pt x="595" y="1159"/>
                  </a:cubicBezTo>
                  <a:cubicBezTo>
                    <a:pt x="595" y="561"/>
                    <a:pt x="595" y="561"/>
                    <a:pt x="595" y="561"/>
                  </a:cubicBezTo>
                  <a:cubicBezTo>
                    <a:pt x="595" y="513"/>
                    <a:pt x="561" y="471"/>
                    <a:pt x="516" y="460"/>
                  </a:cubicBezTo>
                  <a:moveTo>
                    <a:pt x="139" y="367"/>
                  </a:moveTo>
                  <a:lnTo>
                    <a:pt x="139" y="367"/>
                  </a:lnTo>
                  <a:cubicBezTo>
                    <a:pt x="139" y="333"/>
                    <a:pt x="165" y="311"/>
                    <a:pt x="195" y="311"/>
                  </a:cubicBezTo>
                  <a:cubicBezTo>
                    <a:pt x="400" y="311"/>
                    <a:pt x="400" y="311"/>
                    <a:pt x="400" y="311"/>
                  </a:cubicBezTo>
                  <a:cubicBezTo>
                    <a:pt x="434" y="311"/>
                    <a:pt x="460" y="337"/>
                    <a:pt x="460" y="367"/>
                  </a:cubicBezTo>
                  <a:cubicBezTo>
                    <a:pt x="460" y="456"/>
                    <a:pt x="460" y="456"/>
                    <a:pt x="460" y="456"/>
                  </a:cubicBezTo>
                  <a:cubicBezTo>
                    <a:pt x="139" y="456"/>
                    <a:pt x="139" y="456"/>
                    <a:pt x="139" y="456"/>
                  </a:cubicBezTo>
                  <a:cubicBezTo>
                    <a:pt x="139" y="367"/>
                    <a:pt x="139" y="367"/>
                    <a:pt x="139" y="367"/>
                  </a:cubicBezTo>
                  <a:moveTo>
                    <a:pt x="427" y="1372"/>
                  </a:moveTo>
                  <a:lnTo>
                    <a:pt x="427" y="1372"/>
                  </a:lnTo>
                  <a:cubicBezTo>
                    <a:pt x="427" y="1443"/>
                    <a:pt x="427" y="1443"/>
                    <a:pt x="427" y="1443"/>
                  </a:cubicBezTo>
                  <a:cubicBezTo>
                    <a:pt x="374" y="1443"/>
                    <a:pt x="374" y="1443"/>
                    <a:pt x="374" y="1443"/>
                  </a:cubicBezTo>
                  <a:cubicBezTo>
                    <a:pt x="359" y="1443"/>
                    <a:pt x="344" y="1455"/>
                    <a:pt x="344" y="1474"/>
                  </a:cubicBezTo>
                  <a:cubicBezTo>
                    <a:pt x="341" y="1492"/>
                    <a:pt x="356" y="1507"/>
                    <a:pt x="374" y="1507"/>
                  </a:cubicBezTo>
                  <a:cubicBezTo>
                    <a:pt x="427" y="1507"/>
                    <a:pt x="427" y="1507"/>
                    <a:pt x="427" y="1507"/>
                  </a:cubicBezTo>
                  <a:cubicBezTo>
                    <a:pt x="427" y="1578"/>
                    <a:pt x="427" y="1578"/>
                    <a:pt x="427" y="1578"/>
                  </a:cubicBezTo>
                  <a:cubicBezTo>
                    <a:pt x="374" y="1578"/>
                    <a:pt x="374" y="1578"/>
                    <a:pt x="374" y="1578"/>
                  </a:cubicBezTo>
                  <a:cubicBezTo>
                    <a:pt x="359" y="1578"/>
                    <a:pt x="344" y="1589"/>
                    <a:pt x="344" y="1608"/>
                  </a:cubicBezTo>
                  <a:cubicBezTo>
                    <a:pt x="341" y="1627"/>
                    <a:pt x="356" y="1642"/>
                    <a:pt x="374" y="1642"/>
                  </a:cubicBezTo>
                  <a:cubicBezTo>
                    <a:pt x="427" y="1642"/>
                    <a:pt x="427" y="1642"/>
                    <a:pt x="427" y="1642"/>
                  </a:cubicBezTo>
                  <a:cubicBezTo>
                    <a:pt x="427" y="1713"/>
                    <a:pt x="427" y="1713"/>
                    <a:pt x="427" y="1713"/>
                  </a:cubicBezTo>
                  <a:cubicBezTo>
                    <a:pt x="400" y="1713"/>
                    <a:pt x="400" y="1713"/>
                    <a:pt x="400" y="1713"/>
                  </a:cubicBezTo>
                  <a:cubicBezTo>
                    <a:pt x="195" y="1713"/>
                    <a:pt x="195" y="1713"/>
                    <a:pt x="195" y="1713"/>
                  </a:cubicBezTo>
                  <a:cubicBezTo>
                    <a:pt x="165" y="1713"/>
                    <a:pt x="165" y="1713"/>
                    <a:pt x="165" y="1713"/>
                  </a:cubicBezTo>
                  <a:cubicBezTo>
                    <a:pt x="165" y="1642"/>
                    <a:pt x="165" y="1642"/>
                    <a:pt x="165" y="1642"/>
                  </a:cubicBezTo>
                  <a:cubicBezTo>
                    <a:pt x="217" y="1642"/>
                    <a:pt x="217" y="1642"/>
                    <a:pt x="217" y="1642"/>
                  </a:cubicBezTo>
                  <a:cubicBezTo>
                    <a:pt x="236" y="1642"/>
                    <a:pt x="247" y="1630"/>
                    <a:pt x="251" y="1616"/>
                  </a:cubicBezTo>
                  <a:cubicBezTo>
                    <a:pt x="251" y="1597"/>
                    <a:pt x="240" y="1578"/>
                    <a:pt x="221" y="1578"/>
                  </a:cubicBezTo>
                  <a:cubicBezTo>
                    <a:pt x="165" y="1578"/>
                    <a:pt x="165" y="1578"/>
                    <a:pt x="165" y="1578"/>
                  </a:cubicBezTo>
                  <a:cubicBezTo>
                    <a:pt x="165" y="1507"/>
                    <a:pt x="165" y="1507"/>
                    <a:pt x="165" y="1507"/>
                  </a:cubicBezTo>
                  <a:cubicBezTo>
                    <a:pt x="217" y="1507"/>
                    <a:pt x="217" y="1507"/>
                    <a:pt x="217" y="1507"/>
                  </a:cubicBezTo>
                  <a:cubicBezTo>
                    <a:pt x="236" y="1507"/>
                    <a:pt x="247" y="1496"/>
                    <a:pt x="251" y="1481"/>
                  </a:cubicBezTo>
                  <a:cubicBezTo>
                    <a:pt x="251" y="1462"/>
                    <a:pt x="240" y="1443"/>
                    <a:pt x="221" y="1443"/>
                  </a:cubicBezTo>
                  <a:cubicBezTo>
                    <a:pt x="165" y="1443"/>
                    <a:pt x="165" y="1443"/>
                    <a:pt x="165" y="1443"/>
                  </a:cubicBezTo>
                  <a:cubicBezTo>
                    <a:pt x="165" y="1372"/>
                    <a:pt x="165" y="1372"/>
                    <a:pt x="165" y="1372"/>
                  </a:cubicBezTo>
                  <a:cubicBezTo>
                    <a:pt x="427" y="1372"/>
                    <a:pt x="427" y="1372"/>
                    <a:pt x="427" y="1372"/>
                  </a:cubicBezTo>
                  <a:moveTo>
                    <a:pt x="370" y="2023"/>
                  </a:moveTo>
                  <a:lnTo>
                    <a:pt x="370" y="2023"/>
                  </a:lnTo>
                  <a:cubicBezTo>
                    <a:pt x="229" y="2023"/>
                    <a:pt x="229" y="2023"/>
                    <a:pt x="229" y="2023"/>
                  </a:cubicBezTo>
                  <a:cubicBezTo>
                    <a:pt x="229" y="1776"/>
                    <a:pt x="229" y="1776"/>
                    <a:pt x="229" y="1776"/>
                  </a:cubicBezTo>
                  <a:cubicBezTo>
                    <a:pt x="370" y="1776"/>
                    <a:pt x="370" y="1776"/>
                    <a:pt x="370" y="1776"/>
                  </a:cubicBezTo>
                  <a:lnTo>
                    <a:pt x="370" y="2023"/>
                  </a:lnTo>
                  <a:moveTo>
                    <a:pt x="475" y="1287"/>
                  </a:moveTo>
                  <a:lnTo>
                    <a:pt x="475" y="1287"/>
                  </a:lnTo>
                  <a:cubicBezTo>
                    <a:pt x="475" y="1302"/>
                    <a:pt x="468" y="1313"/>
                    <a:pt x="464" y="1313"/>
                  </a:cubicBezTo>
                  <a:cubicBezTo>
                    <a:pt x="131" y="1313"/>
                    <a:pt x="131" y="1313"/>
                    <a:pt x="131" y="1313"/>
                  </a:cubicBezTo>
                  <a:cubicBezTo>
                    <a:pt x="124" y="1313"/>
                    <a:pt x="116" y="1302"/>
                    <a:pt x="116" y="1287"/>
                  </a:cubicBezTo>
                  <a:cubicBezTo>
                    <a:pt x="116" y="1204"/>
                    <a:pt x="116" y="1204"/>
                    <a:pt x="116" y="1204"/>
                  </a:cubicBezTo>
                  <a:cubicBezTo>
                    <a:pt x="240" y="1204"/>
                    <a:pt x="240" y="1204"/>
                    <a:pt x="240" y="1204"/>
                  </a:cubicBezTo>
                  <a:cubicBezTo>
                    <a:pt x="255" y="1204"/>
                    <a:pt x="269" y="1193"/>
                    <a:pt x="269" y="1178"/>
                  </a:cubicBezTo>
                  <a:cubicBezTo>
                    <a:pt x="273" y="1159"/>
                    <a:pt x="258" y="1144"/>
                    <a:pt x="240" y="1144"/>
                  </a:cubicBezTo>
                  <a:cubicBezTo>
                    <a:pt x="60" y="1144"/>
                    <a:pt x="60" y="1144"/>
                    <a:pt x="60" y="1144"/>
                  </a:cubicBezTo>
                  <a:cubicBezTo>
                    <a:pt x="60" y="561"/>
                    <a:pt x="60" y="561"/>
                    <a:pt x="60" y="561"/>
                  </a:cubicBezTo>
                  <a:cubicBezTo>
                    <a:pt x="60" y="535"/>
                    <a:pt x="82" y="513"/>
                    <a:pt x="109" y="513"/>
                  </a:cubicBezTo>
                  <a:cubicBezTo>
                    <a:pt x="486" y="513"/>
                    <a:pt x="486" y="513"/>
                    <a:pt x="486" y="513"/>
                  </a:cubicBezTo>
                  <a:cubicBezTo>
                    <a:pt x="512" y="513"/>
                    <a:pt x="531" y="535"/>
                    <a:pt x="531" y="561"/>
                  </a:cubicBezTo>
                  <a:cubicBezTo>
                    <a:pt x="531" y="1144"/>
                    <a:pt x="531" y="1144"/>
                    <a:pt x="531" y="1144"/>
                  </a:cubicBezTo>
                  <a:cubicBezTo>
                    <a:pt x="374" y="1144"/>
                    <a:pt x="374" y="1144"/>
                    <a:pt x="374" y="1144"/>
                  </a:cubicBezTo>
                  <a:cubicBezTo>
                    <a:pt x="359" y="1144"/>
                    <a:pt x="348" y="1152"/>
                    <a:pt x="344" y="1167"/>
                  </a:cubicBezTo>
                  <a:cubicBezTo>
                    <a:pt x="337" y="1189"/>
                    <a:pt x="352" y="1208"/>
                    <a:pt x="374" y="1208"/>
                  </a:cubicBezTo>
                  <a:cubicBezTo>
                    <a:pt x="475" y="1208"/>
                    <a:pt x="475" y="1208"/>
                    <a:pt x="475" y="1208"/>
                  </a:cubicBezTo>
                  <a:lnTo>
                    <a:pt x="475" y="1287"/>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5" name="Google Shape;1075;p44"/>
            <p:cNvSpPr/>
            <p:nvPr/>
          </p:nvSpPr>
          <p:spPr>
            <a:xfrm>
              <a:off x="1726402" y="4170062"/>
              <a:ext cx="140323" cy="433936"/>
            </a:xfrm>
            <a:custGeom>
              <a:avLst/>
              <a:gdLst/>
              <a:ahLst/>
              <a:cxnLst/>
              <a:rect l="l" t="t" r="r" b="b"/>
              <a:pathLst>
                <a:path w="595" h="1840" extrusionOk="0">
                  <a:moveTo>
                    <a:pt x="516" y="213"/>
                  </a:moveTo>
                  <a:lnTo>
                    <a:pt x="516" y="213"/>
                  </a:lnTo>
                  <a:cubicBezTo>
                    <a:pt x="516" y="120"/>
                    <a:pt x="516" y="120"/>
                    <a:pt x="516" y="120"/>
                  </a:cubicBezTo>
                  <a:cubicBezTo>
                    <a:pt x="516" y="56"/>
                    <a:pt x="464" y="0"/>
                    <a:pt x="397" y="0"/>
                  </a:cubicBezTo>
                  <a:cubicBezTo>
                    <a:pt x="195" y="0"/>
                    <a:pt x="195" y="0"/>
                    <a:pt x="195" y="0"/>
                  </a:cubicBezTo>
                  <a:cubicBezTo>
                    <a:pt x="131" y="0"/>
                    <a:pt x="79" y="52"/>
                    <a:pt x="79" y="120"/>
                  </a:cubicBezTo>
                  <a:cubicBezTo>
                    <a:pt x="79" y="213"/>
                    <a:pt x="79" y="213"/>
                    <a:pt x="79" y="213"/>
                  </a:cubicBezTo>
                  <a:cubicBezTo>
                    <a:pt x="34" y="224"/>
                    <a:pt x="0" y="266"/>
                    <a:pt x="0" y="314"/>
                  </a:cubicBezTo>
                  <a:cubicBezTo>
                    <a:pt x="0" y="912"/>
                    <a:pt x="0" y="912"/>
                    <a:pt x="0" y="912"/>
                  </a:cubicBezTo>
                  <a:cubicBezTo>
                    <a:pt x="0" y="939"/>
                    <a:pt x="23" y="961"/>
                    <a:pt x="49" y="961"/>
                  </a:cubicBezTo>
                  <a:cubicBezTo>
                    <a:pt x="56" y="961"/>
                    <a:pt x="56" y="961"/>
                    <a:pt x="56" y="961"/>
                  </a:cubicBezTo>
                  <a:cubicBezTo>
                    <a:pt x="56" y="1043"/>
                    <a:pt x="56" y="1043"/>
                    <a:pt x="56" y="1043"/>
                  </a:cubicBezTo>
                  <a:cubicBezTo>
                    <a:pt x="56" y="1077"/>
                    <a:pt x="79" y="1111"/>
                    <a:pt x="105" y="1122"/>
                  </a:cubicBezTo>
                  <a:cubicBezTo>
                    <a:pt x="105" y="1477"/>
                    <a:pt x="105" y="1477"/>
                    <a:pt x="105" y="1477"/>
                  </a:cubicBezTo>
                  <a:cubicBezTo>
                    <a:pt x="105" y="1503"/>
                    <a:pt x="127" y="1529"/>
                    <a:pt x="153" y="1529"/>
                  </a:cubicBezTo>
                  <a:cubicBezTo>
                    <a:pt x="168" y="1529"/>
                    <a:pt x="168" y="1529"/>
                    <a:pt x="168" y="1529"/>
                  </a:cubicBezTo>
                  <a:cubicBezTo>
                    <a:pt x="168" y="1806"/>
                    <a:pt x="168" y="1806"/>
                    <a:pt x="168" y="1806"/>
                  </a:cubicBezTo>
                  <a:cubicBezTo>
                    <a:pt x="168" y="1825"/>
                    <a:pt x="179" y="1840"/>
                    <a:pt x="198" y="1840"/>
                  </a:cubicBezTo>
                  <a:cubicBezTo>
                    <a:pt x="400" y="1840"/>
                    <a:pt x="400" y="1840"/>
                    <a:pt x="400" y="1840"/>
                  </a:cubicBezTo>
                  <a:cubicBezTo>
                    <a:pt x="419" y="1840"/>
                    <a:pt x="430" y="1825"/>
                    <a:pt x="430" y="1806"/>
                  </a:cubicBezTo>
                  <a:cubicBezTo>
                    <a:pt x="430" y="1529"/>
                    <a:pt x="430" y="1529"/>
                    <a:pt x="430" y="1529"/>
                  </a:cubicBezTo>
                  <a:cubicBezTo>
                    <a:pt x="438" y="1529"/>
                    <a:pt x="438" y="1529"/>
                    <a:pt x="438" y="1529"/>
                  </a:cubicBezTo>
                  <a:cubicBezTo>
                    <a:pt x="467" y="1529"/>
                    <a:pt x="490" y="1503"/>
                    <a:pt x="490" y="1477"/>
                  </a:cubicBezTo>
                  <a:cubicBezTo>
                    <a:pt x="490" y="1122"/>
                    <a:pt x="490" y="1122"/>
                    <a:pt x="490" y="1122"/>
                  </a:cubicBezTo>
                  <a:cubicBezTo>
                    <a:pt x="516" y="1111"/>
                    <a:pt x="538" y="1077"/>
                    <a:pt x="538" y="1043"/>
                  </a:cubicBezTo>
                  <a:cubicBezTo>
                    <a:pt x="538" y="961"/>
                    <a:pt x="538" y="961"/>
                    <a:pt x="538" y="961"/>
                  </a:cubicBezTo>
                  <a:cubicBezTo>
                    <a:pt x="546" y="961"/>
                    <a:pt x="546" y="961"/>
                    <a:pt x="546" y="961"/>
                  </a:cubicBezTo>
                  <a:cubicBezTo>
                    <a:pt x="572" y="961"/>
                    <a:pt x="595" y="939"/>
                    <a:pt x="595" y="912"/>
                  </a:cubicBezTo>
                  <a:cubicBezTo>
                    <a:pt x="595" y="314"/>
                    <a:pt x="595" y="314"/>
                    <a:pt x="595" y="314"/>
                  </a:cubicBezTo>
                  <a:cubicBezTo>
                    <a:pt x="595" y="266"/>
                    <a:pt x="561" y="224"/>
                    <a:pt x="516" y="213"/>
                  </a:cubicBezTo>
                  <a:moveTo>
                    <a:pt x="60" y="464"/>
                  </a:moveTo>
                  <a:lnTo>
                    <a:pt x="60" y="464"/>
                  </a:lnTo>
                  <a:cubicBezTo>
                    <a:pt x="535" y="464"/>
                    <a:pt x="535" y="464"/>
                    <a:pt x="535" y="464"/>
                  </a:cubicBezTo>
                  <a:cubicBezTo>
                    <a:pt x="535" y="565"/>
                    <a:pt x="535" y="565"/>
                    <a:pt x="535" y="565"/>
                  </a:cubicBezTo>
                  <a:cubicBezTo>
                    <a:pt x="60" y="565"/>
                    <a:pt x="60" y="565"/>
                    <a:pt x="60" y="565"/>
                  </a:cubicBezTo>
                  <a:lnTo>
                    <a:pt x="60" y="464"/>
                  </a:lnTo>
                  <a:moveTo>
                    <a:pt x="195" y="64"/>
                  </a:moveTo>
                  <a:lnTo>
                    <a:pt x="195" y="64"/>
                  </a:lnTo>
                  <a:cubicBezTo>
                    <a:pt x="400" y="64"/>
                    <a:pt x="400" y="64"/>
                    <a:pt x="400" y="64"/>
                  </a:cubicBezTo>
                  <a:cubicBezTo>
                    <a:pt x="434" y="64"/>
                    <a:pt x="460" y="90"/>
                    <a:pt x="460" y="120"/>
                  </a:cubicBezTo>
                  <a:cubicBezTo>
                    <a:pt x="460" y="209"/>
                    <a:pt x="460" y="209"/>
                    <a:pt x="460" y="209"/>
                  </a:cubicBezTo>
                  <a:cubicBezTo>
                    <a:pt x="139" y="209"/>
                    <a:pt x="139" y="209"/>
                    <a:pt x="139" y="209"/>
                  </a:cubicBezTo>
                  <a:cubicBezTo>
                    <a:pt x="139" y="120"/>
                    <a:pt x="139" y="120"/>
                    <a:pt x="139" y="120"/>
                  </a:cubicBezTo>
                  <a:cubicBezTo>
                    <a:pt x="139" y="90"/>
                    <a:pt x="165" y="64"/>
                    <a:pt x="195" y="64"/>
                  </a:cubicBezTo>
                  <a:moveTo>
                    <a:pt x="60" y="318"/>
                  </a:moveTo>
                  <a:lnTo>
                    <a:pt x="60" y="318"/>
                  </a:lnTo>
                  <a:cubicBezTo>
                    <a:pt x="60" y="292"/>
                    <a:pt x="83" y="269"/>
                    <a:pt x="108" y="269"/>
                  </a:cubicBezTo>
                  <a:cubicBezTo>
                    <a:pt x="486" y="269"/>
                    <a:pt x="486" y="269"/>
                    <a:pt x="486" y="269"/>
                  </a:cubicBezTo>
                  <a:cubicBezTo>
                    <a:pt x="512" y="269"/>
                    <a:pt x="535" y="292"/>
                    <a:pt x="535" y="314"/>
                  </a:cubicBezTo>
                  <a:cubicBezTo>
                    <a:pt x="535" y="404"/>
                    <a:pt x="535" y="404"/>
                    <a:pt x="535" y="404"/>
                  </a:cubicBezTo>
                  <a:cubicBezTo>
                    <a:pt x="60" y="404"/>
                    <a:pt x="60" y="404"/>
                    <a:pt x="60" y="404"/>
                  </a:cubicBezTo>
                  <a:lnTo>
                    <a:pt x="60" y="318"/>
                  </a:lnTo>
                  <a:moveTo>
                    <a:pt x="426" y="1125"/>
                  </a:moveTo>
                  <a:lnTo>
                    <a:pt x="426" y="1125"/>
                  </a:lnTo>
                  <a:cubicBezTo>
                    <a:pt x="426" y="1196"/>
                    <a:pt x="426" y="1196"/>
                    <a:pt x="426" y="1196"/>
                  </a:cubicBezTo>
                  <a:cubicBezTo>
                    <a:pt x="374" y="1196"/>
                    <a:pt x="374" y="1196"/>
                    <a:pt x="374" y="1196"/>
                  </a:cubicBezTo>
                  <a:cubicBezTo>
                    <a:pt x="359" y="1196"/>
                    <a:pt x="344" y="1208"/>
                    <a:pt x="344" y="1227"/>
                  </a:cubicBezTo>
                  <a:cubicBezTo>
                    <a:pt x="340" y="1245"/>
                    <a:pt x="355" y="1260"/>
                    <a:pt x="374" y="1260"/>
                  </a:cubicBezTo>
                  <a:cubicBezTo>
                    <a:pt x="426" y="1260"/>
                    <a:pt x="426" y="1260"/>
                    <a:pt x="426" y="1260"/>
                  </a:cubicBezTo>
                  <a:cubicBezTo>
                    <a:pt x="426" y="1331"/>
                    <a:pt x="426" y="1331"/>
                    <a:pt x="426" y="1331"/>
                  </a:cubicBezTo>
                  <a:cubicBezTo>
                    <a:pt x="374" y="1331"/>
                    <a:pt x="374" y="1331"/>
                    <a:pt x="374" y="1331"/>
                  </a:cubicBezTo>
                  <a:cubicBezTo>
                    <a:pt x="359" y="1331"/>
                    <a:pt x="344" y="1342"/>
                    <a:pt x="344" y="1361"/>
                  </a:cubicBezTo>
                  <a:cubicBezTo>
                    <a:pt x="340" y="1380"/>
                    <a:pt x="355" y="1395"/>
                    <a:pt x="374" y="1395"/>
                  </a:cubicBezTo>
                  <a:cubicBezTo>
                    <a:pt x="426" y="1395"/>
                    <a:pt x="426" y="1395"/>
                    <a:pt x="426" y="1395"/>
                  </a:cubicBezTo>
                  <a:cubicBezTo>
                    <a:pt x="426" y="1466"/>
                    <a:pt x="426" y="1466"/>
                    <a:pt x="426" y="1466"/>
                  </a:cubicBezTo>
                  <a:cubicBezTo>
                    <a:pt x="400" y="1466"/>
                    <a:pt x="400" y="1466"/>
                    <a:pt x="400" y="1466"/>
                  </a:cubicBezTo>
                  <a:cubicBezTo>
                    <a:pt x="195" y="1466"/>
                    <a:pt x="195" y="1466"/>
                    <a:pt x="195" y="1466"/>
                  </a:cubicBezTo>
                  <a:cubicBezTo>
                    <a:pt x="168" y="1466"/>
                    <a:pt x="168" y="1466"/>
                    <a:pt x="168" y="1466"/>
                  </a:cubicBezTo>
                  <a:cubicBezTo>
                    <a:pt x="168" y="1395"/>
                    <a:pt x="168" y="1395"/>
                    <a:pt x="168" y="1395"/>
                  </a:cubicBezTo>
                  <a:cubicBezTo>
                    <a:pt x="221" y="1395"/>
                    <a:pt x="221" y="1395"/>
                    <a:pt x="221" y="1395"/>
                  </a:cubicBezTo>
                  <a:cubicBezTo>
                    <a:pt x="236" y="1395"/>
                    <a:pt x="247" y="1383"/>
                    <a:pt x="251" y="1369"/>
                  </a:cubicBezTo>
                  <a:cubicBezTo>
                    <a:pt x="255" y="1350"/>
                    <a:pt x="239" y="1331"/>
                    <a:pt x="221" y="1331"/>
                  </a:cubicBezTo>
                  <a:cubicBezTo>
                    <a:pt x="168" y="1331"/>
                    <a:pt x="168" y="1331"/>
                    <a:pt x="168" y="1331"/>
                  </a:cubicBezTo>
                  <a:cubicBezTo>
                    <a:pt x="168" y="1260"/>
                    <a:pt x="168" y="1260"/>
                    <a:pt x="168" y="1260"/>
                  </a:cubicBezTo>
                  <a:cubicBezTo>
                    <a:pt x="221" y="1260"/>
                    <a:pt x="221" y="1260"/>
                    <a:pt x="221" y="1260"/>
                  </a:cubicBezTo>
                  <a:cubicBezTo>
                    <a:pt x="236" y="1260"/>
                    <a:pt x="247" y="1249"/>
                    <a:pt x="251" y="1234"/>
                  </a:cubicBezTo>
                  <a:cubicBezTo>
                    <a:pt x="255" y="1215"/>
                    <a:pt x="239" y="1196"/>
                    <a:pt x="221" y="1196"/>
                  </a:cubicBezTo>
                  <a:cubicBezTo>
                    <a:pt x="168" y="1196"/>
                    <a:pt x="168" y="1196"/>
                    <a:pt x="168" y="1196"/>
                  </a:cubicBezTo>
                  <a:cubicBezTo>
                    <a:pt x="168" y="1125"/>
                    <a:pt x="168" y="1125"/>
                    <a:pt x="168" y="1125"/>
                  </a:cubicBezTo>
                  <a:cubicBezTo>
                    <a:pt x="426" y="1125"/>
                    <a:pt x="426" y="1125"/>
                    <a:pt x="426" y="1125"/>
                  </a:cubicBezTo>
                  <a:moveTo>
                    <a:pt x="370" y="1776"/>
                  </a:moveTo>
                  <a:lnTo>
                    <a:pt x="370" y="1776"/>
                  </a:lnTo>
                  <a:cubicBezTo>
                    <a:pt x="228" y="1776"/>
                    <a:pt x="228" y="1776"/>
                    <a:pt x="228" y="1776"/>
                  </a:cubicBezTo>
                  <a:cubicBezTo>
                    <a:pt x="228" y="1529"/>
                    <a:pt x="228" y="1529"/>
                    <a:pt x="228" y="1529"/>
                  </a:cubicBezTo>
                  <a:cubicBezTo>
                    <a:pt x="370" y="1529"/>
                    <a:pt x="370" y="1529"/>
                    <a:pt x="370" y="1529"/>
                  </a:cubicBezTo>
                  <a:lnTo>
                    <a:pt x="370" y="1776"/>
                  </a:lnTo>
                  <a:moveTo>
                    <a:pt x="475" y="1040"/>
                  </a:moveTo>
                  <a:lnTo>
                    <a:pt x="475" y="1040"/>
                  </a:lnTo>
                  <a:cubicBezTo>
                    <a:pt x="475" y="1055"/>
                    <a:pt x="467" y="1066"/>
                    <a:pt x="464" y="1066"/>
                  </a:cubicBezTo>
                  <a:cubicBezTo>
                    <a:pt x="131" y="1066"/>
                    <a:pt x="131" y="1066"/>
                    <a:pt x="131" y="1066"/>
                  </a:cubicBezTo>
                  <a:cubicBezTo>
                    <a:pt x="127" y="1066"/>
                    <a:pt x="116" y="1055"/>
                    <a:pt x="116" y="1040"/>
                  </a:cubicBezTo>
                  <a:cubicBezTo>
                    <a:pt x="116" y="957"/>
                    <a:pt x="116" y="957"/>
                    <a:pt x="116" y="957"/>
                  </a:cubicBezTo>
                  <a:cubicBezTo>
                    <a:pt x="228" y="957"/>
                    <a:pt x="228" y="957"/>
                    <a:pt x="228" y="957"/>
                  </a:cubicBezTo>
                  <a:cubicBezTo>
                    <a:pt x="247" y="957"/>
                    <a:pt x="258" y="946"/>
                    <a:pt x="262" y="931"/>
                  </a:cubicBezTo>
                  <a:cubicBezTo>
                    <a:pt x="262" y="912"/>
                    <a:pt x="251" y="897"/>
                    <a:pt x="232" y="897"/>
                  </a:cubicBezTo>
                  <a:cubicBezTo>
                    <a:pt x="60" y="897"/>
                    <a:pt x="60" y="897"/>
                    <a:pt x="60" y="897"/>
                  </a:cubicBezTo>
                  <a:cubicBezTo>
                    <a:pt x="60" y="625"/>
                    <a:pt x="60" y="625"/>
                    <a:pt x="60" y="625"/>
                  </a:cubicBezTo>
                  <a:cubicBezTo>
                    <a:pt x="535" y="625"/>
                    <a:pt x="535" y="625"/>
                    <a:pt x="535" y="625"/>
                  </a:cubicBezTo>
                  <a:cubicBezTo>
                    <a:pt x="535" y="897"/>
                    <a:pt x="535" y="897"/>
                    <a:pt x="535" y="897"/>
                  </a:cubicBezTo>
                  <a:cubicBezTo>
                    <a:pt x="363" y="897"/>
                    <a:pt x="363" y="897"/>
                    <a:pt x="363" y="897"/>
                  </a:cubicBezTo>
                  <a:cubicBezTo>
                    <a:pt x="348" y="897"/>
                    <a:pt x="333" y="905"/>
                    <a:pt x="329" y="920"/>
                  </a:cubicBezTo>
                  <a:cubicBezTo>
                    <a:pt x="326" y="942"/>
                    <a:pt x="340" y="961"/>
                    <a:pt x="359" y="961"/>
                  </a:cubicBezTo>
                  <a:cubicBezTo>
                    <a:pt x="475" y="961"/>
                    <a:pt x="475" y="961"/>
                    <a:pt x="475" y="961"/>
                  </a:cubicBezTo>
                  <a:lnTo>
                    <a:pt x="475" y="104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76" name="Google Shape;1076;p44"/>
          <p:cNvGrpSpPr/>
          <p:nvPr/>
        </p:nvGrpSpPr>
        <p:grpSpPr>
          <a:xfrm>
            <a:off x="2531433" y="4111810"/>
            <a:ext cx="465543" cy="492188"/>
            <a:chOff x="2254678" y="4111810"/>
            <a:chExt cx="465543" cy="492188"/>
          </a:xfrm>
        </p:grpSpPr>
        <p:sp>
          <p:nvSpPr>
            <p:cNvPr id="1077" name="Google Shape;1077;p44"/>
            <p:cNvSpPr/>
            <p:nvPr/>
          </p:nvSpPr>
          <p:spPr>
            <a:xfrm>
              <a:off x="2254678" y="4111810"/>
              <a:ext cx="120041" cy="492188"/>
            </a:xfrm>
            <a:custGeom>
              <a:avLst/>
              <a:gdLst/>
              <a:ahLst/>
              <a:cxnLst/>
              <a:rect l="l" t="t" r="r" b="b"/>
              <a:pathLst>
                <a:path w="509" h="2087" extrusionOk="0">
                  <a:moveTo>
                    <a:pt x="509" y="632"/>
                  </a:moveTo>
                  <a:lnTo>
                    <a:pt x="509" y="632"/>
                  </a:lnTo>
                  <a:cubicBezTo>
                    <a:pt x="509" y="539"/>
                    <a:pt x="456" y="453"/>
                    <a:pt x="374" y="411"/>
                  </a:cubicBezTo>
                  <a:cubicBezTo>
                    <a:pt x="367" y="408"/>
                    <a:pt x="367" y="404"/>
                    <a:pt x="367" y="400"/>
                  </a:cubicBezTo>
                  <a:cubicBezTo>
                    <a:pt x="363" y="348"/>
                    <a:pt x="333" y="311"/>
                    <a:pt x="284" y="299"/>
                  </a:cubicBezTo>
                  <a:cubicBezTo>
                    <a:pt x="284" y="34"/>
                    <a:pt x="284" y="34"/>
                    <a:pt x="284" y="34"/>
                  </a:cubicBezTo>
                  <a:cubicBezTo>
                    <a:pt x="284" y="19"/>
                    <a:pt x="273" y="4"/>
                    <a:pt x="258" y="0"/>
                  </a:cubicBezTo>
                  <a:cubicBezTo>
                    <a:pt x="239" y="0"/>
                    <a:pt x="224" y="15"/>
                    <a:pt x="224" y="30"/>
                  </a:cubicBezTo>
                  <a:cubicBezTo>
                    <a:pt x="224" y="299"/>
                    <a:pt x="224" y="299"/>
                    <a:pt x="224" y="299"/>
                  </a:cubicBezTo>
                  <a:cubicBezTo>
                    <a:pt x="180" y="311"/>
                    <a:pt x="146" y="348"/>
                    <a:pt x="146" y="400"/>
                  </a:cubicBezTo>
                  <a:cubicBezTo>
                    <a:pt x="146" y="404"/>
                    <a:pt x="146" y="408"/>
                    <a:pt x="135" y="411"/>
                  </a:cubicBezTo>
                  <a:cubicBezTo>
                    <a:pt x="52" y="453"/>
                    <a:pt x="0" y="539"/>
                    <a:pt x="0" y="632"/>
                  </a:cubicBezTo>
                  <a:cubicBezTo>
                    <a:pt x="0" y="692"/>
                    <a:pt x="8" y="722"/>
                    <a:pt x="11" y="756"/>
                  </a:cubicBezTo>
                  <a:cubicBezTo>
                    <a:pt x="22" y="800"/>
                    <a:pt x="34" y="860"/>
                    <a:pt x="34" y="1044"/>
                  </a:cubicBezTo>
                  <a:cubicBezTo>
                    <a:pt x="34" y="1227"/>
                    <a:pt x="22" y="1287"/>
                    <a:pt x="11" y="1335"/>
                  </a:cubicBezTo>
                  <a:cubicBezTo>
                    <a:pt x="8" y="1369"/>
                    <a:pt x="0" y="1395"/>
                    <a:pt x="0" y="1455"/>
                  </a:cubicBezTo>
                  <a:cubicBezTo>
                    <a:pt x="0" y="1548"/>
                    <a:pt x="52" y="1634"/>
                    <a:pt x="135" y="1675"/>
                  </a:cubicBezTo>
                  <a:cubicBezTo>
                    <a:pt x="146" y="1683"/>
                    <a:pt x="146" y="1683"/>
                    <a:pt x="146" y="1686"/>
                  </a:cubicBezTo>
                  <a:cubicBezTo>
                    <a:pt x="146" y="1739"/>
                    <a:pt x="180" y="1776"/>
                    <a:pt x="224" y="1788"/>
                  </a:cubicBezTo>
                  <a:cubicBezTo>
                    <a:pt x="224" y="2053"/>
                    <a:pt x="224" y="2053"/>
                    <a:pt x="224" y="2053"/>
                  </a:cubicBezTo>
                  <a:cubicBezTo>
                    <a:pt x="224" y="2072"/>
                    <a:pt x="236" y="2083"/>
                    <a:pt x="251" y="2087"/>
                  </a:cubicBezTo>
                  <a:cubicBezTo>
                    <a:pt x="269" y="2090"/>
                    <a:pt x="284" y="2076"/>
                    <a:pt x="284" y="2057"/>
                  </a:cubicBezTo>
                  <a:cubicBezTo>
                    <a:pt x="284" y="1788"/>
                    <a:pt x="284" y="1788"/>
                    <a:pt x="284" y="1788"/>
                  </a:cubicBezTo>
                  <a:cubicBezTo>
                    <a:pt x="333" y="1776"/>
                    <a:pt x="363" y="1739"/>
                    <a:pt x="367" y="1686"/>
                  </a:cubicBezTo>
                  <a:cubicBezTo>
                    <a:pt x="367" y="1683"/>
                    <a:pt x="367" y="1683"/>
                    <a:pt x="374" y="1675"/>
                  </a:cubicBezTo>
                  <a:cubicBezTo>
                    <a:pt x="456" y="1634"/>
                    <a:pt x="509" y="1548"/>
                    <a:pt x="509" y="1455"/>
                  </a:cubicBezTo>
                  <a:cubicBezTo>
                    <a:pt x="509" y="1395"/>
                    <a:pt x="505" y="1369"/>
                    <a:pt x="497" y="1335"/>
                  </a:cubicBezTo>
                  <a:cubicBezTo>
                    <a:pt x="486" y="1287"/>
                    <a:pt x="475" y="1227"/>
                    <a:pt x="475" y="1044"/>
                  </a:cubicBezTo>
                  <a:cubicBezTo>
                    <a:pt x="475" y="860"/>
                    <a:pt x="486" y="800"/>
                    <a:pt x="497" y="756"/>
                  </a:cubicBezTo>
                  <a:cubicBezTo>
                    <a:pt x="505" y="722"/>
                    <a:pt x="509" y="692"/>
                    <a:pt x="509" y="632"/>
                  </a:cubicBezTo>
                  <a:moveTo>
                    <a:pt x="415" y="1077"/>
                  </a:moveTo>
                  <a:lnTo>
                    <a:pt x="415" y="1077"/>
                  </a:lnTo>
                  <a:cubicBezTo>
                    <a:pt x="415" y="1186"/>
                    <a:pt x="419" y="1249"/>
                    <a:pt x="426" y="1290"/>
                  </a:cubicBezTo>
                  <a:cubicBezTo>
                    <a:pt x="82" y="1290"/>
                    <a:pt x="82" y="1290"/>
                    <a:pt x="82" y="1290"/>
                  </a:cubicBezTo>
                  <a:cubicBezTo>
                    <a:pt x="90" y="1249"/>
                    <a:pt x="93" y="1186"/>
                    <a:pt x="97" y="1077"/>
                  </a:cubicBezTo>
                  <a:lnTo>
                    <a:pt x="415" y="1077"/>
                  </a:lnTo>
                  <a:moveTo>
                    <a:pt x="75" y="1354"/>
                  </a:moveTo>
                  <a:lnTo>
                    <a:pt x="75" y="1354"/>
                  </a:lnTo>
                  <a:cubicBezTo>
                    <a:pt x="434" y="1354"/>
                    <a:pt x="434" y="1354"/>
                    <a:pt x="434" y="1354"/>
                  </a:cubicBezTo>
                  <a:cubicBezTo>
                    <a:pt x="438" y="1372"/>
                    <a:pt x="441" y="1391"/>
                    <a:pt x="445" y="1421"/>
                  </a:cubicBezTo>
                  <a:cubicBezTo>
                    <a:pt x="67" y="1421"/>
                    <a:pt x="67" y="1421"/>
                    <a:pt x="67" y="1421"/>
                  </a:cubicBezTo>
                  <a:cubicBezTo>
                    <a:pt x="67" y="1391"/>
                    <a:pt x="71" y="1372"/>
                    <a:pt x="75" y="1354"/>
                  </a:cubicBezTo>
                  <a:moveTo>
                    <a:pt x="434" y="733"/>
                  </a:moveTo>
                  <a:lnTo>
                    <a:pt x="434" y="733"/>
                  </a:lnTo>
                  <a:cubicBezTo>
                    <a:pt x="333" y="733"/>
                    <a:pt x="333" y="733"/>
                    <a:pt x="333" y="733"/>
                  </a:cubicBezTo>
                  <a:cubicBezTo>
                    <a:pt x="322" y="733"/>
                    <a:pt x="311" y="741"/>
                    <a:pt x="303" y="752"/>
                  </a:cubicBezTo>
                  <a:cubicBezTo>
                    <a:pt x="295" y="774"/>
                    <a:pt x="311" y="797"/>
                    <a:pt x="333" y="797"/>
                  </a:cubicBezTo>
                  <a:cubicBezTo>
                    <a:pt x="426" y="797"/>
                    <a:pt x="426" y="797"/>
                    <a:pt x="426" y="797"/>
                  </a:cubicBezTo>
                  <a:cubicBezTo>
                    <a:pt x="419" y="841"/>
                    <a:pt x="415" y="905"/>
                    <a:pt x="415" y="1013"/>
                  </a:cubicBezTo>
                  <a:cubicBezTo>
                    <a:pt x="97" y="1013"/>
                    <a:pt x="97" y="1013"/>
                    <a:pt x="97" y="1013"/>
                  </a:cubicBezTo>
                  <a:cubicBezTo>
                    <a:pt x="93" y="905"/>
                    <a:pt x="90" y="841"/>
                    <a:pt x="82" y="797"/>
                  </a:cubicBezTo>
                  <a:cubicBezTo>
                    <a:pt x="191" y="797"/>
                    <a:pt x="191" y="797"/>
                    <a:pt x="191" y="797"/>
                  </a:cubicBezTo>
                  <a:cubicBezTo>
                    <a:pt x="206" y="797"/>
                    <a:pt x="217" y="789"/>
                    <a:pt x="221" y="778"/>
                  </a:cubicBezTo>
                  <a:cubicBezTo>
                    <a:pt x="232" y="756"/>
                    <a:pt x="213" y="733"/>
                    <a:pt x="191" y="733"/>
                  </a:cubicBezTo>
                  <a:cubicBezTo>
                    <a:pt x="75" y="733"/>
                    <a:pt x="75" y="733"/>
                    <a:pt x="75" y="733"/>
                  </a:cubicBezTo>
                  <a:cubicBezTo>
                    <a:pt x="71" y="711"/>
                    <a:pt x="67" y="692"/>
                    <a:pt x="67" y="662"/>
                  </a:cubicBezTo>
                  <a:cubicBezTo>
                    <a:pt x="445" y="662"/>
                    <a:pt x="445" y="662"/>
                    <a:pt x="445" y="662"/>
                  </a:cubicBezTo>
                  <a:cubicBezTo>
                    <a:pt x="441" y="692"/>
                    <a:pt x="438" y="711"/>
                    <a:pt x="434" y="733"/>
                  </a:cubicBezTo>
                  <a:moveTo>
                    <a:pt x="161" y="468"/>
                  </a:moveTo>
                  <a:lnTo>
                    <a:pt x="161" y="468"/>
                  </a:lnTo>
                  <a:cubicBezTo>
                    <a:pt x="172" y="460"/>
                    <a:pt x="202" y="445"/>
                    <a:pt x="206" y="404"/>
                  </a:cubicBezTo>
                  <a:cubicBezTo>
                    <a:pt x="206" y="363"/>
                    <a:pt x="236" y="359"/>
                    <a:pt x="254" y="359"/>
                  </a:cubicBezTo>
                  <a:cubicBezTo>
                    <a:pt x="273" y="359"/>
                    <a:pt x="303" y="363"/>
                    <a:pt x="303" y="404"/>
                  </a:cubicBezTo>
                  <a:cubicBezTo>
                    <a:pt x="307" y="445"/>
                    <a:pt x="336" y="460"/>
                    <a:pt x="348" y="468"/>
                  </a:cubicBezTo>
                  <a:cubicBezTo>
                    <a:pt x="400" y="494"/>
                    <a:pt x="438" y="542"/>
                    <a:pt x="445" y="602"/>
                  </a:cubicBezTo>
                  <a:cubicBezTo>
                    <a:pt x="64" y="602"/>
                    <a:pt x="64" y="602"/>
                    <a:pt x="64" y="602"/>
                  </a:cubicBezTo>
                  <a:cubicBezTo>
                    <a:pt x="75" y="542"/>
                    <a:pt x="108" y="494"/>
                    <a:pt x="161" y="468"/>
                  </a:cubicBezTo>
                  <a:moveTo>
                    <a:pt x="348" y="1623"/>
                  </a:moveTo>
                  <a:lnTo>
                    <a:pt x="348" y="1623"/>
                  </a:lnTo>
                  <a:cubicBezTo>
                    <a:pt x="336" y="1630"/>
                    <a:pt x="307" y="1645"/>
                    <a:pt x="303" y="1686"/>
                  </a:cubicBezTo>
                  <a:cubicBezTo>
                    <a:pt x="303" y="1717"/>
                    <a:pt x="284" y="1731"/>
                    <a:pt x="254" y="1731"/>
                  </a:cubicBezTo>
                  <a:cubicBezTo>
                    <a:pt x="224" y="1731"/>
                    <a:pt x="206" y="1717"/>
                    <a:pt x="206" y="1686"/>
                  </a:cubicBezTo>
                  <a:cubicBezTo>
                    <a:pt x="202" y="1645"/>
                    <a:pt x="172" y="1630"/>
                    <a:pt x="161" y="1623"/>
                  </a:cubicBezTo>
                  <a:cubicBezTo>
                    <a:pt x="108" y="1597"/>
                    <a:pt x="75" y="1545"/>
                    <a:pt x="64" y="1488"/>
                  </a:cubicBezTo>
                  <a:cubicBezTo>
                    <a:pt x="445" y="1488"/>
                    <a:pt x="445" y="1488"/>
                    <a:pt x="445" y="1488"/>
                  </a:cubicBezTo>
                  <a:cubicBezTo>
                    <a:pt x="438" y="1545"/>
                    <a:pt x="400" y="1597"/>
                    <a:pt x="348" y="16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8" name="Google Shape;1078;p44"/>
            <p:cNvSpPr/>
            <p:nvPr/>
          </p:nvSpPr>
          <p:spPr>
            <a:xfrm>
              <a:off x="2427547" y="4112046"/>
              <a:ext cx="119805" cy="491952"/>
            </a:xfrm>
            <a:custGeom>
              <a:avLst/>
              <a:gdLst/>
              <a:ahLst/>
              <a:cxnLst/>
              <a:rect l="l" t="t" r="r" b="b"/>
              <a:pathLst>
                <a:path w="508" h="2086" extrusionOk="0">
                  <a:moveTo>
                    <a:pt x="508" y="631"/>
                  </a:moveTo>
                  <a:lnTo>
                    <a:pt x="508" y="631"/>
                  </a:lnTo>
                  <a:cubicBezTo>
                    <a:pt x="508" y="538"/>
                    <a:pt x="456" y="452"/>
                    <a:pt x="374" y="410"/>
                  </a:cubicBezTo>
                  <a:cubicBezTo>
                    <a:pt x="366" y="407"/>
                    <a:pt x="366" y="403"/>
                    <a:pt x="366" y="399"/>
                  </a:cubicBezTo>
                  <a:cubicBezTo>
                    <a:pt x="363" y="347"/>
                    <a:pt x="284" y="298"/>
                    <a:pt x="284" y="298"/>
                  </a:cubicBezTo>
                  <a:cubicBezTo>
                    <a:pt x="284" y="33"/>
                    <a:pt x="284" y="33"/>
                    <a:pt x="284" y="33"/>
                  </a:cubicBezTo>
                  <a:cubicBezTo>
                    <a:pt x="284" y="18"/>
                    <a:pt x="276" y="7"/>
                    <a:pt x="265" y="3"/>
                  </a:cubicBezTo>
                  <a:cubicBezTo>
                    <a:pt x="243" y="-8"/>
                    <a:pt x="220" y="10"/>
                    <a:pt x="220" y="33"/>
                  </a:cubicBezTo>
                  <a:cubicBezTo>
                    <a:pt x="220" y="298"/>
                    <a:pt x="220" y="298"/>
                    <a:pt x="220" y="298"/>
                  </a:cubicBezTo>
                  <a:cubicBezTo>
                    <a:pt x="220" y="298"/>
                    <a:pt x="146" y="347"/>
                    <a:pt x="146" y="399"/>
                  </a:cubicBezTo>
                  <a:cubicBezTo>
                    <a:pt x="146" y="403"/>
                    <a:pt x="146" y="407"/>
                    <a:pt x="135" y="410"/>
                  </a:cubicBezTo>
                  <a:cubicBezTo>
                    <a:pt x="52" y="452"/>
                    <a:pt x="0" y="538"/>
                    <a:pt x="0" y="631"/>
                  </a:cubicBezTo>
                  <a:cubicBezTo>
                    <a:pt x="0" y="691"/>
                    <a:pt x="7" y="721"/>
                    <a:pt x="11" y="755"/>
                  </a:cubicBezTo>
                  <a:cubicBezTo>
                    <a:pt x="22" y="799"/>
                    <a:pt x="33" y="859"/>
                    <a:pt x="33" y="1043"/>
                  </a:cubicBezTo>
                  <a:cubicBezTo>
                    <a:pt x="33" y="1226"/>
                    <a:pt x="22" y="1286"/>
                    <a:pt x="11" y="1334"/>
                  </a:cubicBezTo>
                  <a:cubicBezTo>
                    <a:pt x="7" y="1368"/>
                    <a:pt x="0" y="1394"/>
                    <a:pt x="0" y="1454"/>
                  </a:cubicBezTo>
                  <a:cubicBezTo>
                    <a:pt x="0" y="1547"/>
                    <a:pt x="52" y="1633"/>
                    <a:pt x="135" y="1674"/>
                  </a:cubicBezTo>
                  <a:cubicBezTo>
                    <a:pt x="146" y="1682"/>
                    <a:pt x="146" y="1682"/>
                    <a:pt x="146" y="1685"/>
                  </a:cubicBezTo>
                  <a:cubicBezTo>
                    <a:pt x="146" y="1738"/>
                    <a:pt x="224" y="1787"/>
                    <a:pt x="224" y="1787"/>
                  </a:cubicBezTo>
                  <a:cubicBezTo>
                    <a:pt x="224" y="2056"/>
                    <a:pt x="224" y="2056"/>
                    <a:pt x="224" y="2056"/>
                  </a:cubicBezTo>
                  <a:cubicBezTo>
                    <a:pt x="224" y="2071"/>
                    <a:pt x="236" y="2086"/>
                    <a:pt x="251" y="2086"/>
                  </a:cubicBezTo>
                  <a:cubicBezTo>
                    <a:pt x="269" y="2086"/>
                    <a:pt x="280" y="2071"/>
                    <a:pt x="280" y="2056"/>
                  </a:cubicBezTo>
                  <a:cubicBezTo>
                    <a:pt x="280" y="1787"/>
                    <a:pt x="280" y="1787"/>
                    <a:pt x="280" y="1787"/>
                  </a:cubicBezTo>
                  <a:cubicBezTo>
                    <a:pt x="280" y="1787"/>
                    <a:pt x="363" y="1738"/>
                    <a:pt x="366" y="1685"/>
                  </a:cubicBezTo>
                  <a:cubicBezTo>
                    <a:pt x="366" y="1682"/>
                    <a:pt x="366" y="1682"/>
                    <a:pt x="374" y="1674"/>
                  </a:cubicBezTo>
                  <a:cubicBezTo>
                    <a:pt x="456" y="1633"/>
                    <a:pt x="508" y="1547"/>
                    <a:pt x="508" y="1454"/>
                  </a:cubicBezTo>
                  <a:cubicBezTo>
                    <a:pt x="508" y="1394"/>
                    <a:pt x="505" y="1368"/>
                    <a:pt x="497" y="1334"/>
                  </a:cubicBezTo>
                  <a:cubicBezTo>
                    <a:pt x="490" y="1286"/>
                    <a:pt x="475" y="1226"/>
                    <a:pt x="475" y="1043"/>
                  </a:cubicBezTo>
                  <a:cubicBezTo>
                    <a:pt x="475" y="859"/>
                    <a:pt x="490" y="799"/>
                    <a:pt x="497" y="755"/>
                  </a:cubicBezTo>
                  <a:cubicBezTo>
                    <a:pt x="505" y="721"/>
                    <a:pt x="508" y="691"/>
                    <a:pt x="508" y="631"/>
                  </a:cubicBezTo>
                  <a:moveTo>
                    <a:pt x="411" y="1080"/>
                  </a:moveTo>
                  <a:lnTo>
                    <a:pt x="411" y="1080"/>
                  </a:lnTo>
                  <a:cubicBezTo>
                    <a:pt x="97" y="1080"/>
                    <a:pt x="97" y="1080"/>
                    <a:pt x="97" y="1080"/>
                  </a:cubicBezTo>
                  <a:cubicBezTo>
                    <a:pt x="97" y="1069"/>
                    <a:pt x="97" y="1057"/>
                    <a:pt x="97" y="1043"/>
                  </a:cubicBezTo>
                  <a:cubicBezTo>
                    <a:pt x="97" y="1031"/>
                    <a:pt x="97" y="1020"/>
                    <a:pt x="97" y="1009"/>
                  </a:cubicBezTo>
                  <a:cubicBezTo>
                    <a:pt x="411" y="1009"/>
                    <a:pt x="411" y="1009"/>
                    <a:pt x="411" y="1009"/>
                  </a:cubicBezTo>
                  <a:cubicBezTo>
                    <a:pt x="411" y="1020"/>
                    <a:pt x="411" y="1031"/>
                    <a:pt x="411" y="1043"/>
                  </a:cubicBezTo>
                  <a:cubicBezTo>
                    <a:pt x="411" y="1057"/>
                    <a:pt x="411" y="1069"/>
                    <a:pt x="411" y="1080"/>
                  </a:cubicBezTo>
                  <a:moveTo>
                    <a:pt x="93" y="1140"/>
                  </a:moveTo>
                  <a:lnTo>
                    <a:pt x="93" y="1140"/>
                  </a:lnTo>
                  <a:cubicBezTo>
                    <a:pt x="415" y="1140"/>
                    <a:pt x="415" y="1140"/>
                    <a:pt x="415" y="1140"/>
                  </a:cubicBezTo>
                  <a:cubicBezTo>
                    <a:pt x="419" y="1211"/>
                    <a:pt x="423" y="1256"/>
                    <a:pt x="426" y="1289"/>
                  </a:cubicBezTo>
                  <a:cubicBezTo>
                    <a:pt x="82" y="1289"/>
                    <a:pt x="82" y="1289"/>
                    <a:pt x="82" y="1289"/>
                  </a:cubicBezTo>
                  <a:cubicBezTo>
                    <a:pt x="90" y="1256"/>
                    <a:pt x="93" y="1211"/>
                    <a:pt x="93" y="1140"/>
                  </a:cubicBezTo>
                  <a:moveTo>
                    <a:pt x="415" y="945"/>
                  </a:moveTo>
                  <a:lnTo>
                    <a:pt x="415" y="945"/>
                  </a:lnTo>
                  <a:cubicBezTo>
                    <a:pt x="93" y="945"/>
                    <a:pt x="93" y="945"/>
                    <a:pt x="93" y="945"/>
                  </a:cubicBezTo>
                  <a:cubicBezTo>
                    <a:pt x="93" y="874"/>
                    <a:pt x="90" y="826"/>
                    <a:pt x="82" y="792"/>
                  </a:cubicBezTo>
                  <a:cubicBezTo>
                    <a:pt x="426" y="792"/>
                    <a:pt x="426" y="792"/>
                    <a:pt x="426" y="792"/>
                  </a:cubicBezTo>
                  <a:cubicBezTo>
                    <a:pt x="423" y="826"/>
                    <a:pt x="419" y="874"/>
                    <a:pt x="415" y="945"/>
                  </a:cubicBezTo>
                  <a:moveTo>
                    <a:pt x="75" y="1353"/>
                  </a:moveTo>
                  <a:lnTo>
                    <a:pt x="75" y="1353"/>
                  </a:lnTo>
                  <a:cubicBezTo>
                    <a:pt x="434" y="1353"/>
                    <a:pt x="434" y="1353"/>
                    <a:pt x="434" y="1353"/>
                  </a:cubicBezTo>
                  <a:cubicBezTo>
                    <a:pt x="437" y="1371"/>
                    <a:pt x="441" y="1390"/>
                    <a:pt x="445" y="1420"/>
                  </a:cubicBezTo>
                  <a:cubicBezTo>
                    <a:pt x="67" y="1420"/>
                    <a:pt x="67" y="1420"/>
                    <a:pt x="67" y="1420"/>
                  </a:cubicBezTo>
                  <a:cubicBezTo>
                    <a:pt x="67" y="1390"/>
                    <a:pt x="71" y="1371"/>
                    <a:pt x="75" y="1353"/>
                  </a:cubicBezTo>
                  <a:moveTo>
                    <a:pt x="434" y="732"/>
                  </a:moveTo>
                  <a:lnTo>
                    <a:pt x="434" y="732"/>
                  </a:lnTo>
                  <a:cubicBezTo>
                    <a:pt x="75" y="732"/>
                    <a:pt x="75" y="732"/>
                    <a:pt x="75" y="732"/>
                  </a:cubicBezTo>
                  <a:cubicBezTo>
                    <a:pt x="71" y="710"/>
                    <a:pt x="67" y="691"/>
                    <a:pt x="67" y="661"/>
                  </a:cubicBezTo>
                  <a:cubicBezTo>
                    <a:pt x="445" y="661"/>
                    <a:pt x="445" y="661"/>
                    <a:pt x="445" y="661"/>
                  </a:cubicBezTo>
                  <a:cubicBezTo>
                    <a:pt x="441" y="691"/>
                    <a:pt x="437" y="710"/>
                    <a:pt x="434" y="732"/>
                  </a:cubicBezTo>
                  <a:moveTo>
                    <a:pt x="161" y="467"/>
                  </a:moveTo>
                  <a:lnTo>
                    <a:pt x="161" y="467"/>
                  </a:lnTo>
                  <a:cubicBezTo>
                    <a:pt x="172" y="459"/>
                    <a:pt x="202" y="444"/>
                    <a:pt x="206" y="403"/>
                  </a:cubicBezTo>
                  <a:cubicBezTo>
                    <a:pt x="206" y="362"/>
                    <a:pt x="236" y="358"/>
                    <a:pt x="254" y="358"/>
                  </a:cubicBezTo>
                  <a:cubicBezTo>
                    <a:pt x="273" y="358"/>
                    <a:pt x="303" y="362"/>
                    <a:pt x="303" y="403"/>
                  </a:cubicBezTo>
                  <a:cubicBezTo>
                    <a:pt x="307" y="444"/>
                    <a:pt x="336" y="459"/>
                    <a:pt x="348" y="467"/>
                  </a:cubicBezTo>
                  <a:cubicBezTo>
                    <a:pt x="400" y="493"/>
                    <a:pt x="437" y="541"/>
                    <a:pt x="445" y="601"/>
                  </a:cubicBezTo>
                  <a:cubicBezTo>
                    <a:pt x="64" y="601"/>
                    <a:pt x="64" y="601"/>
                    <a:pt x="64" y="601"/>
                  </a:cubicBezTo>
                  <a:cubicBezTo>
                    <a:pt x="75" y="541"/>
                    <a:pt x="108" y="493"/>
                    <a:pt x="161" y="467"/>
                  </a:cubicBezTo>
                  <a:moveTo>
                    <a:pt x="348" y="1622"/>
                  </a:moveTo>
                  <a:lnTo>
                    <a:pt x="348" y="1622"/>
                  </a:lnTo>
                  <a:cubicBezTo>
                    <a:pt x="336" y="1629"/>
                    <a:pt x="307" y="1644"/>
                    <a:pt x="303" y="1685"/>
                  </a:cubicBezTo>
                  <a:cubicBezTo>
                    <a:pt x="303" y="1716"/>
                    <a:pt x="284" y="1730"/>
                    <a:pt x="254" y="1730"/>
                  </a:cubicBezTo>
                  <a:cubicBezTo>
                    <a:pt x="224" y="1730"/>
                    <a:pt x="206" y="1716"/>
                    <a:pt x="206" y="1685"/>
                  </a:cubicBezTo>
                  <a:cubicBezTo>
                    <a:pt x="202" y="1644"/>
                    <a:pt x="172" y="1629"/>
                    <a:pt x="161" y="1622"/>
                  </a:cubicBezTo>
                  <a:cubicBezTo>
                    <a:pt x="108" y="1596"/>
                    <a:pt x="75" y="1544"/>
                    <a:pt x="64" y="1487"/>
                  </a:cubicBezTo>
                  <a:cubicBezTo>
                    <a:pt x="445" y="1487"/>
                    <a:pt x="445" y="1487"/>
                    <a:pt x="445" y="1487"/>
                  </a:cubicBezTo>
                  <a:cubicBezTo>
                    <a:pt x="437" y="1544"/>
                    <a:pt x="400" y="1596"/>
                    <a:pt x="348" y="16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79" name="Google Shape;1079;p44"/>
            <p:cNvSpPr/>
            <p:nvPr/>
          </p:nvSpPr>
          <p:spPr>
            <a:xfrm>
              <a:off x="2600416" y="4111810"/>
              <a:ext cx="119805" cy="492188"/>
            </a:xfrm>
            <a:custGeom>
              <a:avLst/>
              <a:gdLst/>
              <a:ahLst/>
              <a:cxnLst/>
              <a:rect l="l" t="t" r="r" b="b"/>
              <a:pathLst>
                <a:path w="508" h="2087" extrusionOk="0">
                  <a:moveTo>
                    <a:pt x="479" y="1044"/>
                  </a:moveTo>
                  <a:lnTo>
                    <a:pt x="479" y="1044"/>
                  </a:lnTo>
                  <a:cubicBezTo>
                    <a:pt x="479" y="860"/>
                    <a:pt x="490" y="800"/>
                    <a:pt x="497" y="756"/>
                  </a:cubicBezTo>
                  <a:cubicBezTo>
                    <a:pt x="505" y="722"/>
                    <a:pt x="508" y="692"/>
                    <a:pt x="508" y="632"/>
                  </a:cubicBezTo>
                  <a:cubicBezTo>
                    <a:pt x="508" y="539"/>
                    <a:pt x="456" y="453"/>
                    <a:pt x="377" y="411"/>
                  </a:cubicBezTo>
                  <a:cubicBezTo>
                    <a:pt x="366" y="408"/>
                    <a:pt x="366" y="404"/>
                    <a:pt x="366" y="400"/>
                  </a:cubicBezTo>
                  <a:cubicBezTo>
                    <a:pt x="363" y="348"/>
                    <a:pt x="332" y="311"/>
                    <a:pt x="284" y="299"/>
                  </a:cubicBezTo>
                  <a:cubicBezTo>
                    <a:pt x="284" y="34"/>
                    <a:pt x="284" y="34"/>
                    <a:pt x="284" y="34"/>
                  </a:cubicBezTo>
                  <a:cubicBezTo>
                    <a:pt x="284" y="19"/>
                    <a:pt x="273" y="4"/>
                    <a:pt x="258" y="0"/>
                  </a:cubicBezTo>
                  <a:cubicBezTo>
                    <a:pt x="239" y="0"/>
                    <a:pt x="224" y="15"/>
                    <a:pt x="224" y="30"/>
                  </a:cubicBezTo>
                  <a:cubicBezTo>
                    <a:pt x="224" y="299"/>
                    <a:pt x="224" y="299"/>
                    <a:pt x="224" y="299"/>
                  </a:cubicBezTo>
                  <a:cubicBezTo>
                    <a:pt x="179" y="311"/>
                    <a:pt x="146" y="348"/>
                    <a:pt x="146" y="400"/>
                  </a:cubicBezTo>
                  <a:cubicBezTo>
                    <a:pt x="146" y="404"/>
                    <a:pt x="146" y="408"/>
                    <a:pt x="134" y="411"/>
                  </a:cubicBezTo>
                  <a:cubicBezTo>
                    <a:pt x="52" y="453"/>
                    <a:pt x="0" y="539"/>
                    <a:pt x="0" y="632"/>
                  </a:cubicBezTo>
                  <a:cubicBezTo>
                    <a:pt x="0" y="692"/>
                    <a:pt x="7" y="722"/>
                    <a:pt x="11" y="756"/>
                  </a:cubicBezTo>
                  <a:cubicBezTo>
                    <a:pt x="22" y="800"/>
                    <a:pt x="33" y="860"/>
                    <a:pt x="33" y="1044"/>
                  </a:cubicBezTo>
                  <a:cubicBezTo>
                    <a:pt x="33" y="1227"/>
                    <a:pt x="22" y="1287"/>
                    <a:pt x="11" y="1335"/>
                  </a:cubicBezTo>
                  <a:cubicBezTo>
                    <a:pt x="7" y="1369"/>
                    <a:pt x="0" y="1395"/>
                    <a:pt x="0" y="1455"/>
                  </a:cubicBezTo>
                  <a:cubicBezTo>
                    <a:pt x="0" y="1548"/>
                    <a:pt x="52" y="1634"/>
                    <a:pt x="134" y="1675"/>
                  </a:cubicBezTo>
                  <a:cubicBezTo>
                    <a:pt x="146" y="1683"/>
                    <a:pt x="146" y="1683"/>
                    <a:pt x="146" y="1686"/>
                  </a:cubicBezTo>
                  <a:cubicBezTo>
                    <a:pt x="146" y="1739"/>
                    <a:pt x="179" y="1776"/>
                    <a:pt x="224" y="1788"/>
                  </a:cubicBezTo>
                  <a:cubicBezTo>
                    <a:pt x="224" y="2053"/>
                    <a:pt x="224" y="2053"/>
                    <a:pt x="224" y="2053"/>
                  </a:cubicBezTo>
                  <a:cubicBezTo>
                    <a:pt x="224" y="2072"/>
                    <a:pt x="236" y="2083"/>
                    <a:pt x="250" y="2087"/>
                  </a:cubicBezTo>
                  <a:cubicBezTo>
                    <a:pt x="269" y="2090"/>
                    <a:pt x="284" y="2076"/>
                    <a:pt x="284" y="2057"/>
                  </a:cubicBezTo>
                  <a:cubicBezTo>
                    <a:pt x="284" y="1788"/>
                    <a:pt x="284" y="1788"/>
                    <a:pt x="284" y="1788"/>
                  </a:cubicBezTo>
                  <a:cubicBezTo>
                    <a:pt x="332" y="1776"/>
                    <a:pt x="363" y="1739"/>
                    <a:pt x="366" y="1686"/>
                  </a:cubicBezTo>
                  <a:cubicBezTo>
                    <a:pt x="366" y="1683"/>
                    <a:pt x="366" y="1683"/>
                    <a:pt x="377" y="1675"/>
                  </a:cubicBezTo>
                  <a:cubicBezTo>
                    <a:pt x="456" y="1634"/>
                    <a:pt x="508" y="1548"/>
                    <a:pt x="508" y="1455"/>
                  </a:cubicBezTo>
                  <a:cubicBezTo>
                    <a:pt x="508" y="1395"/>
                    <a:pt x="505" y="1369"/>
                    <a:pt x="497" y="1335"/>
                  </a:cubicBezTo>
                  <a:cubicBezTo>
                    <a:pt x="490" y="1287"/>
                    <a:pt x="479" y="1227"/>
                    <a:pt x="479" y="1044"/>
                  </a:cubicBezTo>
                  <a:moveTo>
                    <a:pt x="97" y="1013"/>
                  </a:moveTo>
                  <a:lnTo>
                    <a:pt x="97" y="1013"/>
                  </a:lnTo>
                  <a:cubicBezTo>
                    <a:pt x="93" y="905"/>
                    <a:pt x="89" y="841"/>
                    <a:pt x="82" y="797"/>
                  </a:cubicBezTo>
                  <a:cubicBezTo>
                    <a:pt x="426" y="797"/>
                    <a:pt x="426" y="797"/>
                    <a:pt x="426" y="797"/>
                  </a:cubicBezTo>
                  <a:cubicBezTo>
                    <a:pt x="422" y="841"/>
                    <a:pt x="415" y="905"/>
                    <a:pt x="415" y="1013"/>
                  </a:cubicBezTo>
                  <a:lnTo>
                    <a:pt x="97" y="1013"/>
                  </a:lnTo>
                  <a:moveTo>
                    <a:pt x="434" y="733"/>
                  </a:moveTo>
                  <a:lnTo>
                    <a:pt x="434" y="733"/>
                  </a:lnTo>
                  <a:cubicBezTo>
                    <a:pt x="75" y="733"/>
                    <a:pt x="75" y="733"/>
                    <a:pt x="75" y="733"/>
                  </a:cubicBezTo>
                  <a:cubicBezTo>
                    <a:pt x="71" y="711"/>
                    <a:pt x="67" y="692"/>
                    <a:pt x="67" y="662"/>
                  </a:cubicBezTo>
                  <a:cubicBezTo>
                    <a:pt x="445" y="662"/>
                    <a:pt x="445" y="662"/>
                    <a:pt x="445" y="662"/>
                  </a:cubicBezTo>
                  <a:cubicBezTo>
                    <a:pt x="441" y="692"/>
                    <a:pt x="441" y="711"/>
                    <a:pt x="434" y="733"/>
                  </a:cubicBezTo>
                  <a:moveTo>
                    <a:pt x="75" y="1354"/>
                  </a:moveTo>
                  <a:lnTo>
                    <a:pt x="75" y="1354"/>
                  </a:lnTo>
                  <a:cubicBezTo>
                    <a:pt x="194" y="1354"/>
                    <a:pt x="194" y="1354"/>
                    <a:pt x="194" y="1354"/>
                  </a:cubicBezTo>
                  <a:cubicBezTo>
                    <a:pt x="209" y="1354"/>
                    <a:pt x="224" y="1343"/>
                    <a:pt x="224" y="1324"/>
                  </a:cubicBezTo>
                  <a:cubicBezTo>
                    <a:pt x="228" y="1305"/>
                    <a:pt x="213" y="1290"/>
                    <a:pt x="194" y="1290"/>
                  </a:cubicBezTo>
                  <a:cubicBezTo>
                    <a:pt x="82" y="1290"/>
                    <a:pt x="82" y="1290"/>
                    <a:pt x="82" y="1290"/>
                  </a:cubicBezTo>
                  <a:cubicBezTo>
                    <a:pt x="89" y="1249"/>
                    <a:pt x="93" y="1186"/>
                    <a:pt x="97" y="1077"/>
                  </a:cubicBezTo>
                  <a:cubicBezTo>
                    <a:pt x="415" y="1077"/>
                    <a:pt x="415" y="1077"/>
                    <a:pt x="415" y="1077"/>
                  </a:cubicBezTo>
                  <a:cubicBezTo>
                    <a:pt x="415" y="1186"/>
                    <a:pt x="419" y="1249"/>
                    <a:pt x="426" y="1290"/>
                  </a:cubicBezTo>
                  <a:cubicBezTo>
                    <a:pt x="321" y="1290"/>
                    <a:pt x="321" y="1290"/>
                    <a:pt x="321" y="1290"/>
                  </a:cubicBezTo>
                  <a:cubicBezTo>
                    <a:pt x="306" y="1290"/>
                    <a:pt x="292" y="1302"/>
                    <a:pt x="292" y="1316"/>
                  </a:cubicBezTo>
                  <a:cubicBezTo>
                    <a:pt x="288" y="1335"/>
                    <a:pt x="303" y="1354"/>
                    <a:pt x="321" y="1354"/>
                  </a:cubicBezTo>
                  <a:cubicBezTo>
                    <a:pt x="434" y="1354"/>
                    <a:pt x="434" y="1354"/>
                    <a:pt x="434" y="1354"/>
                  </a:cubicBezTo>
                  <a:cubicBezTo>
                    <a:pt x="437" y="1372"/>
                    <a:pt x="441" y="1391"/>
                    <a:pt x="445" y="1421"/>
                  </a:cubicBezTo>
                  <a:cubicBezTo>
                    <a:pt x="67" y="1421"/>
                    <a:pt x="67" y="1421"/>
                    <a:pt x="67" y="1421"/>
                  </a:cubicBezTo>
                  <a:cubicBezTo>
                    <a:pt x="67" y="1391"/>
                    <a:pt x="71" y="1372"/>
                    <a:pt x="75" y="1354"/>
                  </a:cubicBezTo>
                  <a:moveTo>
                    <a:pt x="161" y="468"/>
                  </a:moveTo>
                  <a:lnTo>
                    <a:pt x="161" y="468"/>
                  </a:lnTo>
                  <a:cubicBezTo>
                    <a:pt x="172" y="460"/>
                    <a:pt x="205" y="445"/>
                    <a:pt x="205" y="404"/>
                  </a:cubicBezTo>
                  <a:cubicBezTo>
                    <a:pt x="209" y="363"/>
                    <a:pt x="239" y="359"/>
                    <a:pt x="254" y="359"/>
                  </a:cubicBezTo>
                  <a:cubicBezTo>
                    <a:pt x="273" y="359"/>
                    <a:pt x="303" y="363"/>
                    <a:pt x="303" y="404"/>
                  </a:cubicBezTo>
                  <a:cubicBezTo>
                    <a:pt x="306" y="445"/>
                    <a:pt x="336" y="460"/>
                    <a:pt x="348" y="468"/>
                  </a:cubicBezTo>
                  <a:cubicBezTo>
                    <a:pt x="400" y="494"/>
                    <a:pt x="437" y="542"/>
                    <a:pt x="445" y="602"/>
                  </a:cubicBezTo>
                  <a:cubicBezTo>
                    <a:pt x="63" y="602"/>
                    <a:pt x="63" y="602"/>
                    <a:pt x="63" y="602"/>
                  </a:cubicBezTo>
                  <a:cubicBezTo>
                    <a:pt x="75" y="542"/>
                    <a:pt x="108" y="494"/>
                    <a:pt x="161" y="468"/>
                  </a:cubicBezTo>
                  <a:moveTo>
                    <a:pt x="348" y="1623"/>
                  </a:moveTo>
                  <a:lnTo>
                    <a:pt x="348" y="1623"/>
                  </a:lnTo>
                  <a:cubicBezTo>
                    <a:pt x="336" y="1630"/>
                    <a:pt x="306" y="1645"/>
                    <a:pt x="303" y="1686"/>
                  </a:cubicBezTo>
                  <a:cubicBezTo>
                    <a:pt x="303" y="1717"/>
                    <a:pt x="284" y="1731"/>
                    <a:pt x="254" y="1731"/>
                  </a:cubicBezTo>
                  <a:cubicBezTo>
                    <a:pt x="224" y="1731"/>
                    <a:pt x="205" y="1717"/>
                    <a:pt x="205" y="1686"/>
                  </a:cubicBezTo>
                  <a:cubicBezTo>
                    <a:pt x="205" y="1645"/>
                    <a:pt x="172" y="1630"/>
                    <a:pt x="161" y="1623"/>
                  </a:cubicBezTo>
                  <a:cubicBezTo>
                    <a:pt x="108" y="1597"/>
                    <a:pt x="75" y="1545"/>
                    <a:pt x="63" y="1488"/>
                  </a:cubicBezTo>
                  <a:cubicBezTo>
                    <a:pt x="445" y="1488"/>
                    <a:pt x="445" y="1488"/>
                    <a:pt x="445" y="1488"/>
                  </a:cubicBezTo>
                  <a:cubicBezTo>
                    <a:pt x="437" y="1545"/>
                    <a:pt x="400" y="1597"/>
                    <a:pt x="348" y="16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80" name="Google Shape;1080;p44"/>
          <p:cNvGrpSpPr/>
          <p:nvPr/>
        </p:nvGrpSpPr>
        <p:grpSpPr>
          <a:xfrm>
            <a:off x="3360765" y="4111810"/>
            <a:ext cx="257535" cy="492188"/>
            <a:chOff x="2977756" y="4111810"/>
            <a:chExt cx="257535" cy="492188"/>
          </a:xfrm>
        </p:grpSpPr>
        <p:sp>
          <p:nvSpPr>
            <p:cNvPr id="1081" name="Google Shape;1081;p44"/>
            <p:cNvSpPr/>
            <p:nvPr/>
          </p:nvSpPr>
          <p:spPr>
            <a:xfrm>
              <a:off x="3083647" y="4140818"/>
              <a:ext cx="44102" cy="44337"/>
            </a:xfrm>
            <a:custGeom>
              <a:avLst/>
              <a:gdLst/>
              <a:ahLst/>
              <a:cxnLst/>
              <a:rect l="l" t="t" r="r" b="b"/>
              <a:pathLst>
                <a:path w="187" h="188" extrusionOk="0">
                  <a:moveTo>
                    <a:pt x="187" y="94"/>
                  </a:moveTo>
                  <a:lnTo>
                    <a:pt x="187" y="94"/>
                  </a:lnTo>
                  <a:cubicBezTo>
                    <a:pt x="187" y="42"/>
                    <a:pt x="142" y="0"/>
                    <a:pt x="93" y="0"/>
                  </a:cubicBezTo>
                  <a:cubicBezTo>
                    <a:pt x="41" y="0"/>
                    <a:pt x="0" y="42"/>
                    <a:pt x="0" y="94"/>
                  </a:cubicBezTo>
                  <a:cubicBezTo>
                    <a:pt x="0" y="147"/>
                    <a:pt x="41" y="188"/>
                    <a:pt x="93" y="188"/>
                  </a:cubicBezTo>
                  <a:cubicBezTo>
                    <a:pt x="142" y="188"/>
                    <a:pt x="187" y="147"/>
                    <a:pt x="187" y="94"/>
                  </a:cubicBezTo>
                  <a:moveTo>
                    <a:pt x="93" y="124"/>
                  </a:moveTo>
                  <a:lnTo>
                    <a:pt x="93" y="124"/>
                  </a:lnTo>
                  <a:cubicBezTo>
                    <a:pt x="75" y="124"/>
                    <a:pt x="60" y="113"/>
                    <a:pt x="60" y="94"/>
                  </a:cubicBezTo>
                  <a:cubicBezTo>
                    <a:pt x="60" y="76"/>
                    <a:pt x="75" y="60"/>
                    <a:pt x="93" y="60"/>
                  </a:cubicBezTo>
                  <a:cubicBezTo>
                    <a:pt x="109" y="60"/>
                    <a:pt x="123" y="76"/>
                    <a:pt x="123" y="94"/>
                  </a:cubicBezTo>
                  <a:cubicBezTo>
                    <a:pt x="123" y="113"/>
                    <a:pt x="109" y="124"/>
                    <a:pt x="93" y="124"/>
                  </a:cubicBezTo>
                  <a:close/>
                </a:path>
              </a:pathLst>
            </a:custGeom>
            <a:solidFill>
              <a:schemeClr val="lt1"/>
            </a:solidFill>
            <a:ln>
              <a:noFill/>
            </a:ln>
          </p:spPr>
          <p:txBody>
            <a:bodyPr spcFirstLastPara="1" wrap="square" lIns="90000" tIns="22675" rIns="90000" bIns="22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2" name="Google Shape;1082;p44"/>
            <p:cNvSpPr/>
            <p:nvPr/>
          </p:nvSpPr>
          <p:spPr>
            <a:xfrm>
              <a:off x="3150389" y="4155676"/>
              <a:ext cx="14622" cy="14386"/>
            </a:xfrm>
            <a:custGeom>
              <a:avLst/>
              <a:gdLst/>
              <a:ahLst/>
              <a:cxnLst/>
              <a:rect l="l" t="t" r="r" b="b"/>
              <a:pathLst>
                <a:path w="62" h="61" extrusionOk="0">
                  <a:moveTo>
                    <a:pt x="31" y="61"/>
                  </a:moveTo>
                  <a:lnTo>
                    <a:pt x="31" y="61"/>
                  </a:lnTo>
                  <a:cubicBezTo>
                    <a:pt x="38" y="61"/>
                    <a:pt x="46" y="57"/>
                    <a:pt x="53" y="53"/>
                  </a:cubicBezTo>
                  <a:cubicBezTo>
                    <a:pt x="65" y="42"/>
                    <a:pt x="65" y="20"/>
                    <a:pt x="53" y="9"/>
                  </a:cubicBezTo>
                  <a:cubicBezTo>
                    <a:pt x="38" y="-3"/>
                    <a:pt x="20" y="-3"/>
                    <a:pt x="9" y="9"/>
                  </a:cubicBezTo>
                  <a:cubicBezTo>
                    <a:pt x="-3" y="20"/>
                    <a:pt x="-3" y="42"/>
                    <a:pt x="9" y="53"/>
                  </a:cubicBezTo>
                  <a:lnTo>
                    <a:pt x="9" y="53"/>
                  </a:lnTo>
                  <a:cubicBezTo>
                    <a:pt x="16" y="57"/>
                    <a:pt x="24" y="61"/>
                    <a:pt x="31" y="61"/>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3" name="Google Shape;1083;p44"/>
            <p:cNvSpPr/>
            <p:nvPr/>
          </p:nvSpPr>
          <p:spPr>
            <a:xfrm>
              <a:off x="3046149" y="4155676"/>
              <a:ext cx="14386" cy="14386"/>
            </a:xfrm>
            <a:custGeom>
              <a:avLst/>
              <a:gdLst/>
              <a:ahLst/>
              <a:cxnLst/>
              <a:rect l="l" t="t" r="r" b="b"/>
              <a:pathLst>
                <a:path w="61" h="61" extrusionOk="0">
                  <a:moveTo>
                    <a:pt x="9" y="9"/>
                  </a:moveTo>
                  <a:lnTo>
                    <a:pt x="9" y="9"/>
                  </a:lnTo>
                  <a:lnTo>
                    <a:pt x="9" y="9"/>
                  </a:lnTo>
                  <a:cubicBezTo>
                    <a:pt x="-2" y="20"/>
                    <a:pt x="-2" y="42"/>
                    <a:pt x="9" y="53"/>
                  </a:cubicBezTo>
                  <a:cubicBezTo>
                    <a:pt x="13" y="57"/>
                    <a:pt x="25" y="61"/>
                    <a:pt x="32" y="61"/>
                  </a:cubicBezTo>
                  <a:cubicBezTo>
                    <a:pt x="39" y="61"/>
                    <a:pt x="47" y="57"/>
                    <a:pt x="51" y="53"/>
                  </a:cubicBezTo>
                  <a:cubicBezTo>
                    <a:pt x="65" y="42"/>
                    <a:pt x="65" y="20"/>
                    <a:pt x="51" y="9"/>
                  </a:cubicBezTo>
                  <a:cubicBezTo>
                    <a:pt x="39" y="-3"/>
                    <a:pt x="21" y="-3"/>
                    <a:pt x="9" y="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4" name="Google Shape;1084;p44"/>
            <p:cNvSpPr/>
            <p:nvPr/>
          </p:nvSpPr>
          <p:spPr>
            <a:xfrm>
              <a:off x="3095910" y="4274066"/>
              <a:ext cx="72402" cy="14150"/>
            </a:xfrm>
            <a:custGeom>
              <a:avLst/>
              <a:gdLst/>
              <a:ahLst/>
              <a:cxnLst/>
              <a:rect l="l" t="t" r="r" b="b"/>
              <a:pathLst>
                <a:path w="307" h="60" extrusionOk="0">
                  <a:moveTo>
                    <a:pt x="0" y="30"/>
                  </a:moveTo>
                  <a:lnTo>
                    <a:pt x="0" y="30"/>
                  </a:lnTo>
                  <a:cubicBezTo>
                    <a:pt x="0" y="49"/>
                    <a:pt x="12" y="60"/>
                    <a:pt x="30" y="60"/>
                  </a:cubicBezTo>
                  <a:cubicBezTo>
                    <a:pt x="273" y="60"/>
                    <a:pt x="273" y="60"/>
                    <a:pt x="273" y="60"/>
                  </a:cubicBezTo>
                  <a:cubicBezTo>
                    <a:pt x="288" y="60"/>
                    <a:pt x="303" y="49"/>
                    <a:pt x="307" y="34"/>
                  </a:cubicBezTo>
                  <a:cubicBezTo>
                    <a:pt x="307" y="15"/>
                    <a:pt x="292" y="0"/>
                    <a:pt x="273" y="0"/>
                  </a:cubicBezTo>
                  <a:cubicBezTo>
                    <a:pt x="30" y="0"/>
                    <a:pt x="30" y="0"/>
                    <a:pt x="30" y="0"/>
                  </a:cubicBezTo>
                  <a:cubicBezTo>
                    <a:pt x="12" y="0"/>
                    <a:pt x="0" y="15"/>
                    <a:pt x="0" y="3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5" name="Google Shape;1085;p44"/>
            <p:cNvSpPr/>
            <p:nvPr/>
          </p:nvSpPr>
          <p:spPr>
            <a:xfrm>
              <a:off x="3046620" y="4274066"/>
              <a:ext cx="28065" cy="14150"/>
            </a:xfrm>
            <a:custGeom>
              <a:avLst/>
              <a:gdLst/>
              <a:ahLst/>
              <a:cxnLst/>
              <a:rect l="l" t="t" r="r" b="b"/>
              <a:pathLst>
                <a:path w="119" h="60" extrusionOk="0">
                  <a:moveTo>
                    <a:pt x="90" y="0"/>
                  </a:moveTo>
                  <a:lnTo>
                    <a:pt x="90" y="0"/>
                  </a:lnTo>
                  <a:cubicBezTo>
                    <a:pt x="34" y="0"/>
                    <a:pt x="34" y="0"/>
                    <a:pt x="34" y="0"/>
                  </a:cubicBezTo>
                  <a:cubicBezTo>
                    <a:pt x="15" y="0"/>
                    <a:pt x="4" y="11"/>
                    <a:pt x="0" y="26"/>
                  </a:cubicBezTo>
                  <a:cubicBezTo>
                    <a:pt x="0" y="45"/>
                    <a:pt x="11" y="60"/>
                    <a:pt x="30" y="60"/>
                  </a:cubicBezTo>
                  <a:cubicBezTo>
                    <a:pt x="90" y="60"/>
                    <a:pt x="90" y="60"/>
                    <a:pt x="90" y="60"/>
                  </a:cubicBezTo>
                  <a:cubicBezTo>
                    <a:pt x="105" y="60"/>
                    <a:pt x="119" y="49"/>
                    <a:pt x="119" y="34"/>
                  </a:cubicBezTo>
                  <a:cubicBezTo>
                    <a:pt x="123" y="15"/>
                    <a:pt x="108" y="0"/>
                    <a:pt x="90"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6" name="Google Shape;1086;p44"/>
            <p:cNvSpPr/>
            <p:nvPr/>
          </p:nvSpPr>
          <p:spPr>
            <a:xfrm>
              <a:off x="3063365" y="4316516"/>
              <a:ext cx="87260" cy="14150"/>
            </a:xfrm>
            <a:custGeom>
              <a:avLst/>
              <a:gdLst/>
              <a:ahLst/>
              <a:cxnLst/>
              <a:rect l="l" t="t" r="r" b="b"/>
              <a:pathLst>
                <a:path w="370" h="60" extrusionOk="0">
                  <a:moveTo>
                    <a:pt x="34" y="60"/>
                  </a:moveTo>
                  <a:lnTo>
                    <a:pt x="34" y="60"/>
                  </a:lnTo>
                  <a:cubicBezTo>
                    <a:pt x="340" y="60"/>
                    <a:pt x="340" y="60"/>
                    <a:pt x="340" y="60"/>
                  </a:cubicBezTo>
                  <a:cubicBezTo>
                    <a:pt x="355" y="60"/>
                    <a:pt x="370" y="48"/>
                    <a:pt x="370" y="33"/>
                  </a:cubicBezTo>
                  <a:cubicBezTo>
                    <a:pt x="374" y="15"/>
                    <a:pt x="359" y="0"/>
                    <a:pt x="340" y="0"/>
                  </a:cubicBezTo>
                  <a:cubicBezTo>
                    <a:pt x="34" y="0"/>
                    <a:pt x="34" y="0"/>
                    <a:pt x="34" y="0"/>
                  </a:cubicBezTo>
                  <a:cubicBezTo>
                    <a:pt x="15" y="0"/>
                    <a:pt x="0" y="15"/>
                    <a:pt x="0" y="33"/>
                  </a:cubicBezTo>
                  <a:cubicBezTo>
                    <a:pt x="4" y="48"/>
                    <a:pt x="19" y="60"/>
                    <a:pt x="34"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87" name="Google Shape;1087;p44"/>
            <p:cNvSpPr/>
            <p:nvPr/>
          </p:nvSpPr>
          <p:spPr>
            <a:xfrm>
              <a:off x="2977756" y="4111810"/>
              <a:ext cx="257535" cy="492188"/>
            </a:xfrm>
            <a:custGeom>
              <a:avLst/>
              <a:gdLst/>
              <a:ahLst/>
              <a:cxnLst/>
              <a:rect l="l" t="t" r="r" b="b"/>
              <a:pathLst>
                <a:path w="1092" h="2087" extrusionOk="0">
                  <a:moveTo>
                    <a:pt x="995" y="370"/>
                  </a:moveTo>
                  <a:lnTo>
                    <a:pt x="995" y="370"/>
                  </a:lnTo>
                  <a:cubicBezTo>
                    <a:pt x="988" y="370"/>
                    <a:pt x="988" y="370"/>
                    <a:pt x="988" y="370"/>
                  </a:cubicBezTo>
                  <a:cubicBezTo>
                    <a:pt x="883" y="38"/>
                    <a:pt x="883" y="38"/>
                    <a:pt x="883" y="38"/>
                  </a:cubicBezTo>
                  <a:cubicBezTo>
                    <a:pt x="872" y="4"/>
                    <a:pt x="841" y="0"/>
                    <a:pt x="834" y="0"/>
                  </a:cubicBezTo>
                  <a:cubicBezTo>
                    <a:pt x="247" y="0"/>
                    <a:pt x="247" y="0"/>
                    <a:pt x="247" y="0"/>
                  </a:cubicBezTo>
                  <a:cubicBezTo>
                    <a:pt x="239" y="0"/>
                    <a:pt x="210" y="4"/>
                    <a:pt x="199" y="38"/>
                  </a:cubicBezTo>
                  <a:cubicBezTo>
                    <a:pt x="97" y="370"/>
                    <a:pt x="97" y="370"/>
                    <a:pt x="97" y="370"/>
                  </a:cubicBezTo>
                  <a:cubicBezTo>
                    <a:pt x="45" y="374"/>
                    <a:pt x="0" y="415"/>
                    <a:pt x="0" y="468"/>
                  </a:cubicBezTo>
                  <a:cubicBezTo>
                    <a:pt x="0" y="752"/>
                    <a:pt x="0" y="752"/>
                    <a:pt x="0" y="752"/>
                  </a:cubicBezTo>
                  <a:cubicBezTo>
                    <a:pt x="0" y="759"/>
                    <a:pt x="8" y="770"/>
                    <a:pt x="15" y="774"/>
                  </a:cubicBezTo>
                  <a:cubicBezTo>
                    <a:pt x="38" y="789"/>
                    <a:pt x="64" y="770"/>
                    <a:pt x="64" y="748"/>
                  </a:cubicBezTo>
                  <a:cubicBezTo>
                    <a:pt x="64" y="464"/>
                    <a:pt x="64" y="464"/>
                    <a:pt x="64" y="464"/>
                  </a:cubicBezTo>
                  <a:cubicBezTo>
                    <a:pt x="64" y="445"/>
                    <a:pt x="75" y="430"/>
                    <a:pt x="94" y="430"/>
                  </a:cubicBezTo>
                  <a:cubicBezTo>
                    <a:pt x="483" y="430"/>
                    <a:pt x="483" y="430"/>
                    <a:pt x="483" y="430"/>
                  </a:cubicBezTo>
                  <a:cubicBezTo>
                    <a:pt x="494" y="430"/>
                    <a:pt x="501" y="426"/>
                    <a:pt x="505" y="419"/>
                  </a:cubicBezTo>
                  <a:cubicBezTo>
                    <a:pt x="520" y="397"/>
                    <a:pt x="505" y="370"/>
                    <a:pt x="483" y="370"/>
                  </a:cubicBezTo>
                  <a:cubicBezTo>
                    <a:pt x="161" y="370"/>
                    <a:pt x="161" y="370"/>
                    <a:pt x="161" y="370"/>
                  </a:cubicBezTo>
                  <a:cubicBezTo>
                    <a:pt x="258" y="60"/>
                    <a:pt x="258" y="60"/>
                    <a:pt x="258" y="60"/>
                  </a:cubicBezTo>
                  <a:cubicBezTo>
                    <a:pt x="823" y="60"/>
                    <a:pt x="823" y="60"/>
                    <a:pt x="823" y="60"/>
                  </a:cubicBezTo>
                  <a:cubicBezTo>
                    <a:pt x="920" y="370"/>
                    <a:pt x="920" y="370"/>
                    <a:pt x="920" y="370"/>
                  </a:cubicBezTo>
                  <a:cubicBezTo>
                    <a:pt x="625" y="370"/>
                    <a:pt x="625" y="370"/>
                    <a:pt x="625" y="370"/>
                  </a:cubicBezTo>
                  <a:cubicBezTo>
                    <a:pt x="606" y="370"/>
                    <a:pt x="595" y="382"/>
                    <a:pt x="591" y="397"/>
                  </a:cubicBezTo>
                  <a:cubicBezTo>
                    <a:pt x="591" y="415"/>
                    <a:pt x="602" y="430"/>
                    <a:pt x="621" y="430"/>
                  </a:cubicBezTo>
                  <a:cubicBezTo>
                    <a:pt x="995" y="430"/>
                    <a:pt x="995" y="430"/>
                    <a:pt x="995" y="430"/>
                  </a:cubicBezTo>
                  <a:cubicBezTo>
                    <a:pt x="1014" y="430"/>
                    <a:pt x="1032" y="449"/>
                    <a:pt x="1032" y="468"/>
                  </a:cubicBezTo>
                  <a:cubicBezTo>
                    <a:pt x="1032" y="1144"/>
                    <a:pt x="1032" y="1144"/>
                    <a:pt x="1032" y="1144"/>
                  </a:cubicBezTo>
                  <a:cubicBezTo>
                    <a:pt x="1032" y="1163"/>
                    <a:pt x="1014" y="1182"/>
                    <a:pt x="995" y="1182"/>
                  </a:cubicBezTo>
                  <a:cubicBezTo>
                    <a:pt x="94" y="1182"/>
                    <a:pt x="94" y="1182"/>
                    <a:pt x="94" y="1182"/>
                  </a:cubicBezTo>
                  <a:cubicBezTo>
                    <a:pt x="75" y="1182"/>
                    <a:pt x="64" y="1167"/>
                    <a:pt x="64" y="1148"/>
                  </a:cubicBezTo>
                  <a:cubicBezTo>
                    <a:pt x="64" y="890"/>
                    <a:pt x="64" y="890"/>
                    <a:pt x="64" y="890"/>
                  </a:cubicBezTo>
                  <a:cubicBezTo>
                    <a:pt x="64" y="879"/>
                    <a:pt x="56" y="872"/>
                    <a:pt x="49" y="864"/>
                  </a:cubicBezTo>
                  <a:cubicBezTo>
                    <a:pt x="27" y="853"/>
                    <a:pt x="0" y="868"/>
                    <a:pt x="0" y="890"/>
                  </a:cubicBezTo>
                  <a:cubicBezTo>
                    <a:pt x="0" y="1148"/>
                    <a:pt x="0" y="1148"/>
                    <a:pt x="0" y="1148"/>
                  </a:cubicBezTo>
                  <a:cubicBezTo>
                    <a:pt x="0" y="1200"/>
                    <a:pt x="45" y="1245"/>
                    <a:pt x="101" y="1245"/>
                  </a:cubicBezTo>
                  <a:cubicBezTo>
                    <a:pt x="157" y="1245"/>
                    <a:pt x="157" y="1245"/>
                    <a:pt x="157" y="1245"/>
                  </a:cubicBezTo>
                  <a:cubicBezTo>
                    <a:pt x="157" y="1455"/>
                    <a:pt x="157" y="1455"/>
                    <a:pt x="157" y="1455"/>
                  </a:cubicBezTo>
                  <a:cubicBezTo>
                    <a:pt x="157" y="1481"/>
                    <a:pt x="176" y="1503"/>
                    <a:pt x="206" y="1503"/>
                  </a:cubicBezTo>
                  <a:cubicBezTo>
                    <a:pt x="225" y="1503"/>
                    <a:pt x="225" y="1503"/>
                    <a:pt x="225" y="1503"/>
                  </a:cubicBezTo>
                  <a:cubicBezTo>
                    <a:pt x="225" y="2057"/>
                    <a:pt x="225" y="2057"/>
                    <a:pt x="225" y="2057"/>
                  </a:cubicBezTo>
                  <a:cubicBezTo>
                    <a:pt x="225" y="2072"/>
                    <a:pt x="236" y="2083"/>
                    <a:pt x="251" y="2087"/>
                  </a:cubicBezTo>
                  <a:cubicBezTo>
                    <a:pt x="270" y="2090"/>
                    <a:pt x="288" y="2076"/>
                    <a:pt x="288" y="2057"/>
                  </a:cubicBezTo>
                  <a:cubicBezTo>
                    <a:pt x="288" y="1503"/>
                    <a:pt x="288" y="1503"/>
                    <a:pt x="288" y="1503"/>
                  </a:cubicBezTo>
                  <a:cubicBezTo>
                    <a:pt x="311" y="1503"/>
                    <a:pt x="311" y="1503"/>
                    <a:pt x="311" y="1503"/>
                  </a:cubicBezTo>
                  <a:cubicBezTo>
                    <a:pt x="337" y="1503"/>
                    <a:pt x="359" y="1481"/>
                    <a:pt x="359" y="1455"/>
                  </a:cubicBezTo>
                  <a:cubicBezTo>
                    <a:pt x="359" y="1245"/>
                    <a:pt x="359" y="1245"/>
                    <a:pt x="359" y="1245"/>
                  </a:cubicBezTo>
                  <a:cubicBezTo>
                    <a:pt x="445" y="1245"/>
                    <a:pt x="445" y="1245"/>
                    <a:pt x="445" y="1245"/>
                  </a:cubicBezTo>
                  <a:cubicBezTo>
                    <a:pt x="445" y="1455"/>
                    <a:pt x="445" y="1455"/>
                    <a:pt x="445" y="1455"/>
                  </a:cubicBezTo>
                  <a:cubicBezTo>
                    <a:pt x="445" y="1481"/>
                    <a:pt x="468" y="1503"/>
                    <a:pt x="494" y="1503"/>
                  </a:cubicBezTo>
                  <a:cubicBezTo>
                    <a:pt x="520" y="1503"/>
                    <a:pt x="520" y="1503"/>
                    <a:pt x="520" y="1503"/>
                  </a:cubicBezTo>
                  <a:cubicBezTo>
                    <a:pt x="520" y="2057"/>
                    <a:pt x="520" y="2057"/>
                    <a:pt x="520" y="2057"/>
                  </a:cubicBezTo>
                  <a:cubicBezTo>
                    <a:pt x="520" y="2072"/>
                    <a:pt x="531" y="2083"/>
                    <a:pt x="546" y="2087"/>
                  </a:cubicBezTo>
                  <a:cubicBezTo>
                    <a:pt x="565" y="2090"/>
                    <a:pt x="580" y="2076"/>
                    <a:pt x="580" y="2057"/>
                  </a:cubicBezTo>
                  <a:cubicBezTo>
                    <a:pt x="580" y="1503"/>
                    <a:pt x="580" y="1503"/>
                    <a:pt x="580" y="1503"/>
                  </a:cubicBezTo>
                  <a:cubicBezTo>
                    <a:pt x="598" y="1503"/>
                    <a:pt x="598" y="1503"/>
                    <a:pt x="598" y="1503"/>
                  </a:cubicBezTo>
                  <a:cubicBezTo>
                    <a:pt x="629" y="1503"/>
                    <a:pt x="647" y="1481"/>
                    <a:pt x="647" y="1455"/>
                  </a:cubicBezTo>
                  <a:cubicBezTo>
                    <a:pt x="647" y="1245"/>
                    <a:pt x="647" y="1245"/>
                    <a:pt x="647" y="1245"/>
                  </a:cubicBezTo>
                  <a:cubicBezTo>
                    <a:pt x="733" y="1245"/>
                    <a:pt x="733" y="1245"/>
                    <a:pt x="733" y="1245"/>
                  </a:cubicBezTo>
                  <a:cubicBezTo>
                    <a:pt x="733" y="1455"/>
                    <a:pt x="733" y="1455"/>
                    <a:pt x="733" y="1455"/>
                  </a:cubicBezTo>
                  <a:cubicBezTo>
                    <a:pt x="733" y="1481"/>
                    <a:pt x="756" y="1503"/>
                    <a:pt x="782" y="1503"/>
                  </a:cubicBezTo>
                  <a:cubicBezTo>
                    <a:pt x="808" y="1503"/>
                    <a:pt x="808" y="1503"/>
                    <a:pt x="808" y="1503"/>
                  </a:cubicBezTo>
                  <a:cubicBezTo>
                    <a:pt x="808" y="2057"/>
                    <a:pt x="808" y="2057"/>
                    <a:pt x="808" y="2057"/>
                  </a:cubicBezTo>
                  <a:cubicBezTo>
                    <a:pt x="808" y="2072"/>
                    <a:pt x="819" y="2083"/>
                    <a:pt x="834" y="2087"/>
                  </a:cubicBezTo>
                  <a:cubicBezTo>
                    <a:pt x="853" y="2090"/>
                    <a:pt x="868" y="2076"/>
                    <a:pt x="868" y="2057"/>
                  </a:cubicBezTo>
                  <a:cubicBezTo>
                    <a:pt x="868" y="1503"/>
                    <a:pt x="868" y="1503"/>
                    <a:pt x="868" y="1503"/>
                  </a:cubicBezTo>
                  <a:cubicBezTo>
                    <a:pt x="901" y="1503"/>
                    <a:pt x="901" y="1503"/>
                    <a:pt x="901" y="1503"/>
                  </a:cubicBezTo>
                  <a:cubicBezTo>
                    <a:pt x="920" y="1503"/>
                    <a:pt x="939" y="1485"/>
                    <a:pt x="939" y="1466"/>
                  </a:cubicBezTo>
                  <a:cubicBezTo>
                    <a:pt x="939" y="1245"/>
                    <a:pt x="939" y="1245"/>
                    <a:pt x="939" y="1245"/>
                  </a:cubicBezTo>
                  <a:cubicBezTo>
                    <a:pt x="1014" y="1245"/>
                    <a:pt x="1014" y="1245"/>
                    <a:pt x="1014" y="1245"/>
                  </a:cubicBezTo>
                  <a:cubicBezTo>
                    <a:pt x="1059" y="1245"/>
                    <a:pt x="1092" y="1212"/>
                    <a:pt x="1092" y="1171"/>
                  </a:cubicBezTo>
                  <a:cubicBezTo>
                    <a:pt x="1092" y="468"/>
                    <a:pt x="1092" y="468"/>
                    <a:pt x="1092" y="468"/>
                  </a:cubicBezTo>
                  <a:cubicBezTo>
                    <a:pt x="1092" y="415"/>
                    <a:pt x="1047" y="370"/>
                    <a:pt x="995" y="370"/>
                  </a:cubicBezTo>
                  <a:moveTo>
                    <a:pt x="299" y="1443"/>
                  </a:moveTo>
                  <a:lnTo>
                    <a:pt x="299" y="1443"/>
                  </a:lnTo>
                  <a:cubicBezTo>
                    <a:pt x="217" y="1443"/>
                    <a:pt x="217" y="1443"/>
                    <a:pt x="217" y="1443"/>
                  </a:cubicBezTo>
                  <a:cubicBezTo>
                    <a:pt x="217" y="1245"/>
                    <a:pt x="217" y="1245"/>
                    <a:pt x="217" y="1245"/>
                  </a:cubicBezTo>
                  <a:cubicBezTo>
                    <a:pt x="299" y="1245"/>
                    <a:pt x="299" y="1245"/>
                    <a:pt x="299" y="1245"/>
                  </a:cubicBezTo>
                  <a:lnTo>
                    <a:pt x="299" y="1443"/>
                  </a:lnTo>
                  <a:moveTo>
                    <a:pt x="587" y="1443"/>
                  </a:moveTo>
                  <a:lnTo>
                    <a:pt x="587" y="1443"/>
                  </a:lnTo>
                  <a:cubicBezTo>
                    <a:pt x="505" y="1443"/>
                    <a:pt x="505" y="1443"/>
                    <a:pt x="505" y="1443"/>
                  </a:cubicBezTo>
                  <a:cubicBezTo>
                    <a:pt x="505" y="1245"/>
                    <a:pt x="505" y="1245"/>
                    <a:pt x="505" y="1245"/>
                  </a:cubicBezTo>
                  <a:cubicBezTo>
                    <a:pt x="587" y="1245"/>
                    <a:pt x="587" y="1245"/>
                    <a:pt x="587" y="1245"/>
                  </a:cubicBezTo>
                  <a:lnTo>
                    <a:pt x="587" y="1443"/>
                  </a:lnTo>
                  <a:moveTo>
                    <a:pt x="875" y="1443"/>
                  </a:moveTo>
                  <a:lnTo>
                    <a:pt x="875" y="1443"/>
                  </a:lnTo>
                  <a:cubicBezTo>
                    <a:pt x="797" y="1443"/>
                    <a:pt x="797" y="1443"/>
                    <a:pt x="797" y="1443"/>
                  </a:cubicBezTo>
                  <a:cubicBezTo>
                    <a:pt x="797" y="1245"/>
                    <a:pt x="797" y="1245"/>
                    <a:pt x="797" y="1245"/>
                  </a:cubicBezTo>
                  <a:cubicBezTo>
                    <a:pt x="875" y="1245"/>
                    <a:pt x="875" y="1245"/>
                    <a:pt x="875" y="1245"/>
                  </a:cubicBezTo>
                  <a:lnTo>
                    <a:pt x="875" y="144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88" name="Google Shape;1088;p44"/>
          <p:cNvGrpSpPr/>
          <p:nvPr/>
        </p:nvGrpSpPr>
        <p:grpSpPr>
          <a:xfrm>
            <a:off x="3965159" y="4177137"/>
            <a:ext cx="492193" cy="361535"/>
            <a:chOff x="3539521" y="4177137"/>
            <a:chExt cx="492193" cy="361535"/>
          </a:xfrm>
        </p:grpSpPr>
        <p:sp>
          <p:nvSpPr>
            <p:cNvPr id="1089" name="Google Shape;1089;p44"/>
            <p:cNvSpPr/>
            <p:nvPr/>
          </p:nvSpPr>
          <p:spPr>
            <a:xfrm>
              <a:off x="3660269" y="4382550"/>
              <a:ext cx="100703" cy="100466"/>
            </a:xfrm>
            <a:custGeom>
              <a:avLst/>
              <a:gdLst/>
              <a:ahLst/>
              <a:cxnLst/>
              <a:rect l="l" t="t" r="r" b="b"/>
              <a:pathLst>
                <a:path w="427" h="426" extrusionOk="0">
                  <a:moveTo>
                    <a:pt x="363" y="363"/>
                  </a:moveTo>
                  <a:lnTo>
                    <a:pt x="363" y="363"/>
                  </a:lnTo>
                  <a:lnTo>
                    <a:pt x="363" y="363"/>
                  </a:lnTo>
                  <a:cubicBezTo>
                    <a:pt x="404" y="322"/>
                    <a:pt x="427" y="269"/>
                    <a:pt x="427" y="213"/>
                  </a:cubicBezTo>
                  <a:cubicBezTo>
                    <a:pt x="427" y="97"/>
                    <a:pt x="330" y="0"/>
                    <a:pt x="214" y="0"/>
                  </a:cubicBezTo>
                  <a:cubicBezTo>
                    <a:pt x="154" y="0"/>
                    <a:pt x="101" y="23"/>
                    <a:pt x="64" y="60"/>
                  </a:cubicBezTo>
                  <a:lnTo>
                    <a:pt x="64" y="64"/>
                  </a:lnTo>
                  <a:cubicBezTo>
                    <a:pt x="60" y="64"/>
                    <a:pt x="60" y="64"/>
                    <a:pt x="60" y="64"/>
                  </a:cubicBezTo>
                  <a:cubicBezTo>
                    <a:pt x="23" y="105"/>
                    <a:pt x="0" y="157"/>
                    <a:pt x="0" y="213"/>
                  </a:cubicBezTo>
                  <a:cubicBezTo>
                    <a:pt x="0" y="329"/>
                    <a:pt x="94" y="426"/>
                    <a:pt x="214" y="426"/>
                  </a:cubicBezTo>
                  <a:cubicBezTo>
                    <a:pt x="270" y="426"/>
                    <a:pt x="322" y="404"/>
                    <a:pt x="363" y="366"/>
                  </a:cubicBezTo>
                  <a:cubicBezTo>
                    <a:pt x="363" y="363"/>
                    <a:pt x="363" y="363"/>
                    <a:pt x="363" y="363"/>
                  </a:cubicBezTo>
                  <a:moveTo>
                    <a:pt x="363" y="213"/>
                  </a:moveTo>
                  <a:lnTo>
                    <a:pt x="363" y="213"/>
                  </a:lnTo>
                  <a:cubicBezTo>
                    <a:pt x="363" y="243"/>
                    <a:pt x="356" y="273"/>
                    <a:pt x="341" y="295"/>
                  </a:cubicBezTo>
                  <a:cubicBezTo>
                    <a:pt x="255" y="213"/>
                    <a:pt x="255" y="213"/>
                    <a:pt x="255" y="213"/>
                  </a:cubicBezTo>
                  <a:cubicBezTo>
                    <a:pt x="277" y="195"/>
                    <a:pt x="277" y="195"/>
                    <a:pt x="277" y="195"/>
                  </a:cubicBezTo>
                  <a:cubicBezTo>
                    <a:pt x="288" y="183"/>
                    <a:pt x="288" y="161"/>
                    <a:pt x="277" y="150"/>
                  </a:cubicBezTo>
                  <a:cubicBezTo>
                    <a:pt x="262" y="139"/>
                    <a:pt x="244" y="139"/>
                    <a:pt x="232" y="150"/>
                  </a:cubicBezTo>
                  <a:cubicBezTo>
                    <a:pt x="214" y="168"/>
                    <a:pt x="214" y="168"/>
                    <a:pt x="214" y="168"/>
                  </a:cubicBezTo>
                  <a:cubicBezTo>
                    <a:pt x="128" y="86"/>
                    <a:pt x="128" y="86"/>
                    <a:pt x="128" y="86"/>
                  </a:cubicBezTo>
                  <a:cubicBezTo>
                    <a:pt x="154" y="71"/>
                    <a:pt x="184" y="60"/>
                    <a:pt x="214" y="60"/>
                  </a:cubicBezTo>
                  <a:cubicBezTo>
                    <a:pt x="296" y="60"/>
                    <a:pt x="363" y="131"/>
                    <a:pt x="363" y="213"/>
                  </a:cubicBezTo>
                  <a:moveTo>
                    <a:pt x="60" y="213"/>
                  </a:moveTo>
                  <a:lnTo>
                    <a:pt x="60" y="213"/>
                  </a:lnTo>
                  <a:cubicBezTo>
                    <a:pt x="60" y="183"/>
                    <a:pt x="72" y="154"/>
                    <a:pt x="87" y="131"/>
                  </a:cubicBezTo>
                  <a:cubicBezTo>
                    <a:pt x="169" y="213"/>
                    <a:pt x="169" y="213"/>
                    <a:pt x="169" y="213"/>
                  </a:cubicBezTo>
                  <a:cubicBezTo>
                    <a:pt x="150" y="232"/>
                    <a:pt x="150" y="232"/>
                    <a:pt x="150" y="232"/>
                  </a:cubicBezTo>
                  <a:cubicBezTo>
                    <a:pt x="139" y="243"/>
                    <a:pt x="139" y="262"/>
                    <a:pt x="150" y="277"/>
                  </a:cubicBezTo>
                  <a:cubicBezTo>
                    <a:pt x="158" y="281"/>
                    <a:pt x="165" y="284"/>
                    <a:pt x="172" y="284"/>
                  </a:cubicBezTo>
                  <a:cubicBezTo>
                    <a:pt x="180" y="284"/>
                    <a:pt x="188" y="281"/>
                    <a:pt x="195" y="277"/>
                  </a:cubicBezTo>
                  <a:cubicBezTo>
                    <a:pt x="214" y="254"/>
                    <a:pt x="214" y="254"/>
                    <a:pt x="214" y="254"/>
                  </a:cubicBezTo>
                  <a:cubicBezTo>
                    <a:pt x="296" y="340"/>
                    <a:pt x="296" y="340"/>
                    <a:pt x="296" y="340"/>
                  </a:cubicBezTo>
                  <a:cubicBezTo>
                    <a:pt x="274" y="355"/>
                    <a:pt x="244" y="366"/>
                    <a:pt x="214" y="366"/>
                  </a:cubicBezTo>
                  <a:cubicBezTo>
                    <a:pt x="128" y="366"/>
                    <a:pt x="60" y="295"/>
                    <a:pt x="60" y="21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0" name="Google Shape;1090;p44"/>
            <p:cNvSpPr/>
            <p:nvPr/>
          </p:nvSpPr>
          <p:spPr>
            <a:xfrm>
              <a:off x="3660269" y="4231851"/>
              <a:ext cx="100703" cy="100466"/>
            </a:xfrm>
            <a:custGeom>
              <a:avLst/>
              <a:gdLst/>
              <a:ahLst/>
              <a:cxnLst/>
              <a:rect l="l" t="t" r="r" b="b"/>
              <a:pathLst>
                <a:path w="427" h="426" extrusionOk="0">
                  <a:moveTo>
                    <a:pt x="214" y="0"/>
                  </a:moveTo>
                  <a:lnTo>
                    <a:pt x="214" y="0"/>
                  </a:lnTo>
                  <a:cubicBezTo>
                    <a:pt x="154" y="0"/>
                    <a:pt x="105" y="22"/>
                    <a:pt x="64" y="60"/>
                  </a:cubicBezTo>
                  <a:cubicBezTo>
                    <a:pt x="64" y="63"/>
                    <a:pt x="64" y="63"/>
                    <a:pt x="64" y="63"/>
                  </a:cubicBezTo>
                  <a:cubicBezTo>
                    <a:pt x="60" y="63"/>
                    <a:pt x="60" y="67"/>
                    <a:pt x="60" y="67"/>
                  </a:cubicBezTo>
                  <a:cubicBezTo>
                    <a:pt x="23" y="104"/>
                    <a:pt x="0" y="157"/>
                    <a:pt x="0" y="213"/>
                  </a:cubicBezTo>
                  <a:cubicBezTo>
                    <a:pt x="0" y="332"/>
                    <a:pt x="94" y="426"/>
                    <a:pt x="214" y="426"/>
                  </a:cubicBezTo>
                  <a:cubicBezTo>
                    <a:pt x="270" y="426"/>
                    <a:pt x="322" y="403"/>
                    <a:pt x="363" y="366"/>
                  </a:cubicBezTo>
                  <a:lnTo>
                    <a:pt x="363" y="366"/>
                  </a:lnTo>
                  <a:cubicBezTo>
                    <a:pt x="363" y="363"/>
                    <a:pt x="363" y="363"/>
                    <a:pt x="367" y="363"/>
                  </a:cubicBezTo>
                  <a:cubicBezTo>
                    <a:pt x="404" y="325"/>
                    <a:pt x="427" y="273"/>
                    <a:pt x="427" y="213"/>
                  </a:cubicBezTo>
                  <a:cubicBezTo>
                    <a:pt x="427" y="97"/>
                    <a:pt x="330" y="0"/>
                    <a:pt x="214" y="0"/>
                  </a:cubicBezTo>
                  <a:moveTo>
                    <a:pt x="363" y="213"/>
                  </a:moveTo>
                  <a:lnTo>
                    <a:pt x="363" y="213"/>
                  </a:lnTo>
                  <a:cubicBezTo>
                    <a:pt x="363" y="247"/>
                    <a:pt x="356" y="273"/>
                    <a:pt x="341" y="299"/>
                  </a:cubicBezTo>
                  <a:cubicBezTo>
                    <a:pt x="255" y="213"/>
                    <a:pt x="255" y="213"/>
                    <a:pt x="255" y="213"/>
                  </a:cubicBezTo>
                  <a:cubicBezTo>
                    <a:pt x="277" y="194"/>
                    <a:pt x="277" y="194"/>
                    <a:pt x="277" y="194"/>
                  </a:cubicBezTo>
                  <a:cubicBezTo>
                    <a:pt x="288" y="183"/>
                    <a:pt x="288" y="164"/>
                    <a:pt x="277" y="153"/>
                  </a:cubicBezTo>
                  <a:cubicBezTo>
                    <a:pt x="262" y="138"/>
                    <a:pt x="244" y="138"/>
                    <a:pt x="232" y="153"/>
                  </a:cubicBezTo>
                  <a:cubicBezTo>
                    <a:pt x="214" y="172"/>
                    <a:pt x="214" y="172"/>
                    <a:pt x="214" y="172"/>
                  </a:cubicBezTo>
                  <a:cubicBezTo>
                    <a:pt x="128" y="86"/>
                    <a:pt x="128" y="86"/>
                    <a:pt x="128" y="86"/>
                  </a:cubicBezTo>
                  <a:cubicBezTo>
                    <a:pt x="154" y="71"/>
                    <a:pt x="184" y="63"/>
                    <a:pt x="214" y="63"/>
                  </a:cubicBezTo>
                  <a:cubicBezTo>
                    <a:pt x="296" y="63"/>
                    <a:pt x="363" y="131"/>
                    <a:pt x="363" y="213"/>
                  </a:cubicBezTo>
                  <a:moveTo>
                    <a:pt x="60" y="213"/>
                  </a:moveTo>
                  <a:lnTo>
                    <a:pt x="60" y="213"/>
                  </a:lnTo>
                  <a:cubicBezTo>
                    <a:pt x="60" y="183"/>
                    <a:pt x="72" y="153"/>
                    <a:pt x="87" y="131"/>
                  </a:cubicBezTo>
                  <a:cubicBezTo>
                    <a:pt x="169" y="213"/>
                    <a:pt x="169" y="213"/>
                    <a:pt x="169" y="213"/>
                  </a:cubicBezTo>
                  <a:cubicBezTo>
                    <a:pt x="150" y="232"/>
                    <a:pt x="150" y="232"/>
                    <a:pt x="150" y="232"/>
                  </a:cubicBezTo>
                  <a:cubicBezTo>
                    <a:pt x="139" y="247"/>
                    <a:pt x="139" y="265"/>
                    <a:pt x="150" y="276"/>
                  </a:cubicBezTo>
                  <a:cubicBezTo>
                    <a:pt x="158" y="284"/>
                    <a:pt x="165" y="284"/>
                    <a:pt x="172" y="284"/>
                  </a:cubicBezTo>
                  <a:cubicBezTo>
                    <a:pt x="180" y="284"/>
                    <a:pt x="188" y="284"/>
                    <a:pt x="195" y="276"/>
                  </a:cubicBezTo>
                  <a:cubicBezTo>
                    <a:pt x="214" y="258"/>
                    <a:pt x="214" y="258"/>
                    <a:pt x="214" y="258"/>
                  </a:cubicBezTo>
                  <a:cubicBezTo>
                    <a:pt x="296" y="340"/>
                    <a:pt x="296" y="340"/>
                    <a:pt x="296" y="340"/>
                  </a:cubicBezTo>
                  <a:cubicBezTo>
                    <a:pt x="274" y="355"/>
                    <a:pt x="244" y="366"/>
                    <a:pt x="214" y="366"/>
                  </a:cubicBezTo>
                  <a:cubicBezTo>
                    <a:pt x="128" y="366"/>
                    <a:pt x="60" y="299"/>
                    <a:pt x="60" y="21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1" name="Google Shape;1091;p44"/>
            <p:cNvSpPr/>
            <p:nvPr/>
          </p:nvSpPr>
          <p:spPr>
            <a:xfrm>
              <a:off x="3811205" y="4231851"/>
              <a:ext cx="99523" cy="100466"/>
            </a:xfrm>
            <a:custGeom>
              <a:avLst/>
              <a:gdLst/>
              <a:ahLst/>
              <a:cxnLst/>
              <a:rect l="l" t="t" r="r" b="b"/>
              <a:pathLst>
                <a:path w="422" h="426" extrusionOk="0">
                  <a:moveTo>
                    <a:pt x="63" y="60"/>
                  </a:moveTo>
                  <a:lnTo>
                    <a:pt x="63" y="60"/>
                  </a:lnTo>
                  <a:cubicBezTo>
                    <a:pt x="63" y="63"/>
                    <a:pt x="60" y="63"/>
                    <a:pt x="60" y="63"/>
                  </a:cubicBezTo>
                  <a:cubicBezTo>
                    <a:pt x="60" y="63"/>
                    <a:pt x="60" y="67"/>
                    <a:pt x="56" y="67"/>
                  </a:cubicBezTo>
                  <a:cubicBezTo>
                    <a:pt x="22" y="104"/>
                    <a:pt x="0" y="157"/>
                    <a:pt x="0" y="213"/>
                  </a:cubicBezTo>
                  <a:cubicBezTo>
                    <a:pt x="0" y="332"/>
                    <a:pt x="94" y="426"/>
                    <a:pt x="209" y="426"/>
                  </a:cubicBezTo>
                  <a:cubicBezTo>
                    <a:pt x="269" y="426"/>
                    <a:pt x="321" y="403"/>
                    <a:pt x="359" y="366"/>
                  </a:cubicBezTo>
                  <a:lnTo>
                    <a:pt x="363" y="366"/>
                  </a:lnTo>
                  <a:cubicBezTo>
                    <a:pt x="363" y="363"/>
                    <a:pt x="363" y="363"/>
                    <a:pt x="363" y="363"/>
                  </a:cubicBezTo>
                  <a:cubicBezTo>
                    <a:pt x="400" y="325"/>
                    <a:pt x="422" y="273"/>
                    <a:pt x="422" y="213"/>
                  </a:cubicBezTo>
                  <a:cubicBezTo>
                    <a:pt x="422" y="97"/>
                    <a:pt x="329" y="0"/>
                    <a:pt x="209" y="0"/>
                  </a:cubicBezTo>
                  <a:cubicBezTo>
                    <a:pt x="153" y="0"/>
                    <a:pt x="101" y="22"/>
                    <a:pt x="63" y="60"/>
                  </a:cubicBezTo>
                  <a:moveTo>
                    <a:pt x="60" y="213"/>
                  </a:moveTo>
                  <a:lnTo>
                    <a:pt x="60" y="213"/>
                  </a:lnTo>
                  <a:cubicBezTo>
                    <a:pt x="60" y="183"/>
                    <a:pt x="67" y="153"/>
                    <a:pt x="86" y="131"/>
                  </a:cubicBezTo>
                  <a:cubicBezTo>
                    <a:pt x="168" y="213"/>
                    <a:pt x="168" y="213"/>
                    <a:pt x="168" y="213"/>
                  </a:cubicBezTo>
                  <a:cubicBezTo>
                    <a:pt x="150" y="232"/>
                    <a:pt x="150" y="232"/>
                    <a:pt x="150" y="232"/>
                  </a:cubicBezTo>
                  <a:cubicBezTo>
                    <a:pt x="138" y="247"/>
                    <a:pt x="138" y="265"/>
                    <a:pt x="150" y="276"/>
                  </a:cubicBezTo>
                  <a:cubicBezTo>
                    <a:pt x="153" y="284"/>
                    <a:pt x="161" y="284"/>
                    <a:pt x="168" y="284"/>
                  </a:cubicBezTo>
                  <a:cubicBezTo>
                    <a:pt x="179" y="284"/>
                    <a:pt x="187" y="284"/>
                    <a:pt x="191" y="276"/>
                  </a:cubicBezTo>
                  <a:cubicBezTo>
                    <a:pt x="209" y="258"/>
                    <a:pt x="209" y="258"/>
                    <a:pt x="209" y="258"/>
                  </a:cubicBezTo>
                  <a:cubicBezTo>
                    <a:pt x="295" y="340"/>
                    <a:pt x="295" y="340"/>
                    <a:pt x="295" y="340"/>
                  </a:cubicBezTo>
                  <a:cubicBezTo>
                    <a:pt x="269" y="355"/>
                    <a:pt x="243" y="366"/>
                    <a:pt x="209" y="366"/>
                  </a:cubicBezTo>
                  <a:cubicBezTo>
                    <a:pt x="127" y="366"/>
                    <a:pt x="60" y="299"/>
                    <a:pt x="60" y="213"/>
                  </a:cubicBezTo>
                  <a:moveTo>
                    <a:pt x="363" y="213"/>
                  </a:moveTo>
                  <a:lnTo>
                    <a:pt x="363" y="213"/>
                  </a:lnTo>
                  <a:cubicBezTo>
                    <a:pt x="363" y="247"/>
                    <a:pt x="355" y="273"/>
                    <a:pt x="337" y="299"/>
                  </a:cubicBezTo>
                  <a:cubicBezTo>
                    <a:pt x="254" y="213"/>
                    <a:pt x="254" y="213"/>
                    <a:pt x="254" y="213"/>
                  </a:cubicBezTo>
                  <a:cubicBezTo>
                    <a:pt x="273" y="194"/>
                    <a:pt x="273" y="194"/>
                    <a:pt x="273" y="194"/>
                  </a:cubicBezTo>
                  <a:cubicBezTo>
                    <a:pt x="284" y="183"/>
                    <a:pt x="284" y="164"/>
                    <a:pt x="273" y="153"/>
                  </a:cubicBezTo>
                  <a:cubicBezTo>
                    <a:pt x="262" y="138"/>
                    <a:pt x="243" y="138"/>
                    <a:pt x="232" y="153"/>
                  </a:cubicBezTo>
                  <a:cubicBezTo>
                    <a:pt x="209" y="172"/>
                    <a:pt x="209" y="172"/>
                    <a:pt x="209" y="172"/>
                  </a:cubicBezTo>
                  <a:cubicBezTo>
                    <a:pt x="127" y="86"/>
                    <a:pt x="127" y="86"/>
                    <a:pt x="127" y="86"/>
                  </a:cubicBezTo>
                  <a:cubicBezTo>
                    <a:pt x="153" y="71"/>
                    <a:pt x="179" y="63"/>
                    <a:pt x="209" y="63"/>
                  </a:cubicBezTo>
                  <a:cubicBezTo>
                    <a:pt x="295" y="63"/>
                    <a:pt x="363" y="131"/>
                    <a:pt x="363" y="21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2" name="Google Shape;1092;p44"/>
            <p:cNvSpPr/>
            <p:nvPr/>
          </p:nvSpPr>
          <p:spPr>
            <a:xfrm>
              <a:off x="3811205" y="4382550"/>
              <a:ext cx="99523" cy="100466"/>
            </a:xfrm>
            <a:custGeom>
              <a:avLst/>
              <a:gdLst/>
              <a:ahLst/>
              <a:cxnLst/>
              <a:rect l="l" t="t" r="r" b="b"/>
              <a:pathLst>
                <a:path w="422" h="426" extrusionOk="0">
                  <a:moveTo>
                    <a:pt x="209" y="0"/>
                  </a:moveTo>
                  <a:lnTo>
                    <a:pt x="209" y="0"/>
                  </a:lnTo>
                  <a:cubicBezTo>
                    <a:pt x="153" y="0"/>
                    <a:pt x="101" y="23"/>
                    <a:pt x="63" y="60"/>
                  </a:cubicBezTo>
                  <a:cubicBezTo>
                    <a:pt x="63" y="60"/>
                    <a:pt x="60" y="60"/>
                    <a:pt x="60" y="64"/>
                  </a:cubicBezTo>
                  <a:lnTo>
                    <a:pt x="60" y="64"/>
                  </a:lnTo>
                  <a:cubicBezTo>
                    <a:pt x="22" y="105"/>
                    <a:pt x="0" y="157"/>
                    <a:pt x="0" y="213"/>
                  </a:cubicBezTo>
                  <a:cubicBezTo>
                    <a:pt x="0" y="329"/>
                    <a:pt x="94" y="426"/>
                    <a:pt x="209" y="426"/>
                  </a:cubicBezTo>
                  <a:cubicBezTo>
                    <a:pt x="269" y="426"/>
                    <a:pt x="321" y="404"/>
                    <a:pt x="359" y="366"/>
                  </a:cubicBezTo>
                  <a:cubicBezTo>
                    <a:pt x="359" y="363"/>
                    <a:pt x="363" y="363"/>
                    <a:pt x="363" y="363"/>
                  </a:cubicBezTo>
                  <a:lnTo>
                    <a:pt x="363" y="363"/>
                  </a:lnTo>
                  <a:cubicBezTo>
                    <a:pt x="400" y="322"/>
                    <a:pt x="422" y="269"/>
                    <a:pt x="422" y="213"/>
                  </a:cubicBezTo>
                  <a:cubicBezTo>
                    <a:pt x="422" y="97"/>
                    <a:pt x="329" y="0"/>
                    <a:pt x="209" y="0"/>
                  </a:cubicBezTo>
                  <a:moveTo>
                    <a:pt x="363" y="213"/>
                  </a:moveTo>
                  <a:lnTo>
                    <a:pt x="363" y="213"/>
                  </a:lnTo>
                  <a:cubicBezTo>
                    <a:pt x="363" y="243"/>
                    <a:pt x="355" y="273"/>
                    <a:pt x="337" y="295"/>
                  </a:cubicBezTo>
                  <a:cubicBezTo>
                    <a:pt x="254" y="213"/>
                    <a:pt x="254" y="213"/>
                    <a:pt x="254" y="213"/>
                  </a:cubicBezTo>
                  <a:cubicBezTo>
                    <a:pt x="273" y="195"/>
                    <a:pt x="273" y="195"/>
                    <a:pt x="273" y="195"/>
                  </a:cubicBezTo>
                  <a:cubicBezTo>
                    <a:pt x="284" y="183"/>
                    <a:pt x="284" y="161"/>
                    <a:pt x="273" y="150"/>
                  </a:cubicBezTo>
                  <a:cubicBezTo>
                    <a:pt x="262" y="139"/>
                    <a:pt x="243" y="139"/>
                    <a:pt x="232" y="150"/>
                  </a:cubicBezTo>
                  <a:cubicBezTo>
                    <a:pt x="209" y="168"/>
                    <a:pt x="209" y="168"/>
                    <a:pt x="209" y="168"/>
                  </a:cubicBezTo>
                  <a:cubicBezTo>
                    <a:pt x="127" y="86"/>
                    <a:pt x="127" y="86"/>
                    <a:pt x="127" y="86"/>
                  </a:cubicBezTo>
                  <a:cubicBezTo>
                    <a:pt x="153" y="71"/>
                    <a:pt x="179" y="60"/>
                    <a:pt x="209" y="60"/>
                  </a:cubicBezTo>
                  <a:cubicBezTo>
                    <a:pt x="295" y="60"/>
                    <a:pt x="363" y="131"/>
                    <a:pt x="363" y="213"/>
                  </a:cubicBezTo>
                  <a:moveTo>
                    <a:pt x="60" y="213"/>
                  </a:moveTo>
                  <a:lnTo>
                    <a:pt x="60" y="213"/>
                  </a:lnTo>
                  <a:cubicBezTo>
                    <a:pt x="60" y="183"/>
                    <a:pt x="67" y="154"/>
                    <a:pt x="86" y="131"/>
                  </a:cubicBezTo>
                  <a:cubicBezTo>
                    <a:pt x="168" y="213"/>
                    <a:pt x="168" y="213"/>
                    <a:pt x="168" y="213"/>
                  </a:cubicBezTo>
                  <a:cubicBezTo>
                    <a:pt x="150" y="232"/>
                    <a:pt x="150" y="232"/>
                    <a:pt x="150" y="232"/>
                  </a:cubicBezTo>
                  <a:cubicBezTo>
                    <a:pt x="138" y="243"/>
                    <a:pt x="138" y="262"/>
                    <a:pt x="150" y="277"/>
                  </a:cubicBezTo>
                  <a:cubicBezTo>
                    <a:pt x="153" y="281"/>
                    <a:pt x="161" y="284"/>
                    <a:pt x="168" y="284"/>
                  </a:cubicBezTo>
                  <a:cubicBezTo>
                    <a:pt x="179" y="284"/>
                    <a:pt x="187" y="281"/>
                    <a:pt x="191" y="277"/>
                  </a:cubicBezTo>
                  <a:cubicBezTo>
                    <a:pt x="209" y="254"/>
                    <a:pt x="209" y="254"/>
                    <a:pt x="209" y="254"/>
                  </a:cubicBezTo>
                  <a:cubicBezTo>
                    <a:pt x="295" y="340"/>
                    <a:pt x="295" y="340"/>
                    <a:pt x="295" y="340"/>
                  </a:cubicBezTo>
                  <a:cubicBezTo>
                    <a:pt x="269" y="355"/>
                    <a:pt x="243" y="366"/>
                    <a:pt x="209" y="366"/>
                  </a:cubicBezTo>
                  <a:cubicBezTo>
                    <a:pt x="127" y="366"/>
                    <a:pt x="60" y="295"/>
                    <a:pt x="60" y="21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3" name="Google Shape;1093;p44"/>
            <p:cNvSpPr/>
            <p:nvPr/>
          </p:nvSpPr>
          <p:spPr>
            <a:xfrm>
              <a:off x="3539521" y="4177137"/>
              <a:ext cx="492193" cy="361535"/>
            </a:xfrm>
            <a:custGeom>
              <a:avLst/>
              <a:gdLst/>
              <a:ahLst/>
              <a:cxnLst/>
              <a:rect l="l" t="t" r="r" b="b"/>
              <a:pathLst>
                <a:path w="2087" h="1533" extrusionOk="0">
                  <a:moveTo>
                    <a:pt x="2004" y="149"/>
                  </a:moveTo>
                  <a:lnTo>
                    <a:pt x="2004" y="149"/>
                  </a:lnTo>
                  <a:cubicBezTo>
                    <a:pt x="1713" y="149"/>
                    <a:pt x="1713" y="149"/>
                    <a:pt x="1713" y="149"/>
                  </a:cubicBezTo>
                  <a:cubicBezTo>
                    <a:pt x="1713" y="127"/>
                    <a:pt x="1713" y="127"/>
                    <a:pt x="1713" y="127"/>
                  </a:cubicBezTo>
                  <a:cubicBezTo>
                    <a:pt x="1713" y="108"/>
                    <a:pt x="1698" y="97"/>
                    <a:pt x="1683" y="97"/>
                  </a:cubicBezTo>
                  <a:cubicBezTo>
                    <a:pt x="1504" y="97"/>
                    <a:pt x="1504" y="97"/>
                    <a:pt x="1504" y="97"/>
                  </a:cubicBezTo>
                  <a:cubicBezTo>
                    <a:pt x="1489" y="97"/>
                    <a:pt x="1473" y="108"/>
                    <a:pt x="1473" y="123"/>
                  </a:cubicBezTo>
                  <a:cubicBezTo>
                    <a:pt x="1470" y="142"/>
                    <a:pt x="1485" y="157"/>
                    <a:pt x="1504" y="157"/>
                  </a:cubicBezTo>
                  <a:cubicBezTo>
                    <a:pt x="1649" y="157"/>
                    <a:pt x="1649" y="157"/>
                    <a:pt x="1649" y="157"/>
                  </a:cubicBezTo>
                  <a:cubicBezTo>
                    <a:pt x="1649" y="179"/>
                    <a:pt x="1649" y="179"/>
                    <a:pt x="1649" y="179"/>
                  </a:cubicBezTo>
                  <a:cubicBezTo>
                    <a:pt x="1649" y="736"/>
                    <a:pt x="1649" y="736"/>
                    <a:pt x="1649" y="736"/>
                  </a:cubicBezTo>
                  <a:cubicBezTo>
                    <a:pt x="1074" y="736"/>
                    <a:pt x="1074" y="736"/>
                    <a:pt x="1074" y="736"/>
                  </a:cubicBezTo>
                  <a:cubicBezTo>
                    <a:pt x="1074" y="157"/>
                    <a:pt x="1074" y="157"/>
                    <a:pt x="1074" y="157"/>
                  </a:cubicBezTo>
                  <a:cubicBezTo>
                    <a:pt x="1361" y="157"/>
                    <a:pt x="1361" y="157"/>
                    <a:pt x="1361" y="157"/>
                  </a:cubicBezTo>
                  <a:cubicBezTo>
                    <a:pt x="1380" y="157"/>
                    <a:pt x="1395" y="142"/>
                    <a:pt x="1395" y="127"/>
                  </a:cubicBezTo>
                  <a:cubicBezTo>
                    <a:pt x="1395" y="108"/>
                    <a:pt x="1380" y="97"/>
                    <a:pt x="1361" y="97"/>
                  </a:cubicBezTo>
                  <a:cubicBezTo>
                    <a:pt x="1074" y="97"/>
                    <a:pt x="1074" y="97"/>
                    <a:pt x="1074" y="97"/>
                  </a:cubicBezTo>
                  <a:cubicBezTo>
                    <a:pt x="1074" y="30"/>
                    <a:pt x="1074" y="30"/>
                    <a:pt x="1074" y="30"/>
                  </a:cubicBezTo>
                  <a:cubicBezTo>
                    <a:pt x="1074" y="11"/>
                    <a:pt x="1062" y="0"/>
                    <a:pt x="1043" y="0"/>
                  </a:cubicBezTo>
                  <a:cubicBezTo>
                    <a:pt x="1029" y="0"/>
                    <a:pt x="1017" y="30"/>
                    <a:pt x="1017" y="30"/>
                  </a:cubicBezTo>
                  <a:cubicBezTo>
                    <a:pt x="1017" y="97"/>
                    <a:pt x="1017" y="97"/>
                    <a:pt x="1017" y="97"/>
                  </a:cubicBezTo>
                  <a:cubicBezTo>
                    <a:pt x="408" y="97"/>
                    <a:pt x="408" y="97"/>
                    <a:pt x="408" y="97"/>
                  </a:cubicBezTo>
                  <a:cubicBezTo>
                    <a:pt x="389" y="97"/>
                    <a:pt x="374" y="108"/>
                    <a:pt x="374" y="127"/>
                  </a:cubicBezTo>
                  <a:cubicBezTo>
                    <a:pt x="374" y="149"/>
                    <a:pt x="374" y="149"/>
                    <a:pt x="374" y="149"/>
                  </a:cubicBezTo>
                  <a:cubicBezTo>
                    <a:pt x="82" y="149"/>
                    <a:pt x="82" y="149"/>
                    <a:pt x="82" y="149"/>
                  </a:cubicBezTo>
                  <a:cubicBezTo>
                    <a:pt x="38" y="149"/>
                    <a:pt x="0" y="187"/>
                    <a:pt x="0" y="232"/>
                  </a:cubicBezTo>
                  <a:cubicBezTo>
                    <a:pt x="0" y="1275"/>
                    <a:pt x="0" y="1275"/>
                    <a:pt x="0" y="1275"/>
                  </a:cubicBezTo>
                  <a:cubicBezTo>
                    <a:pt x="0" y="1324"/>
                    <a:pt x="38" y="1357"/>
                    <a:pt x="82" y="1357"/>
                  </a:cubicBezTo>
                  <a:cubicBezTo>
                    <a:pt x="374" y="1357"/>
                    <a:pt x="374" y="1357"/>
                    <a:pt x="374" y="1357"/>
                  </a:cubicBezTo>
                  <a:cubicBezTo>
                    <a:pt x="374" y="1402"/>
                    <a:pt x="374" y="1402"/>
                    <a:pt x="374" y="1402"/>
                  </a:cubicBezTo>
                  <a:cubicBezTo>
                    <a:pt x="374" y="1417"/>
                    <a:pt x="389" y="1432"/>
                    <a:pt x="408" y="1432"/>
                  </a:cubicBezTo>
                  <a:cubicBezTo>
                    <a:pt x="610" y="1432"/>
                    <a:pt x="610" y="1432"/>
                    <a:pt x="610" y="1432"/>
                  </a:cubicBezTo>
                  <a:cubicBezTo>
                    <a:pt x="625" y="1432"/>
                    <a:pt x="640" y="1421"/>
                    <a:pt x="640" y="1406"/>
                  </a:cubicBezTo>
                  <a:cubicBezTo>
                    <a:pt x="644" y="1387"/>
                    <a:pt x="628" y="1372"/>
                    <a:pt x="610" y="1372"/>
                  </a:cubicBezTo>
                  <a:cubicBezTo>
                    <a:pt x="438" y="1372"/>
                    <a:pt x="438" y="1372"/>
                    <a:pt x="438" y="1372"/>
                  </a:cubicBezTo>
                  <a:cubicBezTo>
                    <a:pt x="438" y="1327"/>
                    <a:pt x="438" y="1327"/>
                    <a:pt x="438" y="1327"/>
                  </a:cubicBezTo>
                  <a:cubicBezTo>
                    <a:pt x="438" y="793"/>
                    <a:pt x="438" y="793"/>
                    <a:pt x="438" y="793"/>
                  </a:cubicBezTo>
                  <a:cubicBezTo>
                    <a:pt x="1017" y="793"/>
                    <a:pt x="1017" y="793"/>
                    <a:pt x="1017" y="793"/>
                  </a:cubicBezTo>
                  <a:cubicBezTo>
                    <a:pt x="1017" y="1372"/>
                    <a:pt x="1017" y="1372"/>
                    <a:pt x="1017" y="1372"/>
                  </a:cubicBezTo>
                  <a:cubicBezTo>
                    <a:pt x="752" y="1372"/>
                    <a:pt x="752" y="1372"/>
                    <a:pt x="752" y="1372"/>
                  </a:cubicBezTo>
                  <a:cubicBezTo>
                    <a:pt x="733" y="1372"/>
                    <a:pt x="718" y="1387"/>
                    <a:pt x="718" y="1402"/>
                  </a:cubicBezTo>
                  <a:cubicBezTo>
                    <a:pt x="718" y="1421"/>
                    <a:pt x="733" y="1432"/>
                    <a:pt x="752" y="1432"/>
                  </a:cubicBezTo>
                  <a:cubicBezTo>
                    <a:pt x="1017" y="1432"/>
                    <a:pt x="1017" y="1432"/>
                    <a:pt x="1017" y="1432"/>
                  </a:cubicBezTo>
                  <a:cubicBezTo>
                    <a:pt x="1017" y="1503"/>
                    <a:pt x="1017" y="1503"/>
                    <a:pt x="1017" y="1503"/>
                  </a:cubicBezTo>
                  <a:cubicBezTo>
                    <a:pt x="1014" y="1522"/>
                    <a:pt x="1029" y="1533"/>
                    <a:pt x="1043" y="1533"/>
                  </a:cubicBezTo>
                  <a:cubicBezTo>
                    <a:pt x="1062" y="1533"/>
                    <a:pt x="1074" y="1503"/>
                    <a:pt x="1074" y="1503"/>
                  </a:cubicBezTo>
                  <a:cubicBezTo>
                    <a:pt x="1074" y="1432"/>
                    <a:pt x="1074" y="1432"/>
                    <a:pt x="1074" y="1432"/>
                  </a:cubicBezTo>
                  <a:cubicBezTo>
                    <a:pt x="1683" y="1432"/>
                    <a:pt x="1683" y="1432"/>
                    <a:pt x="1683" y="1432"/>
                  </a:cubicBezTo>
                  <a:cubicBezTo>
                    <a:pt x="1698" y="1432"/>
                    <a:pt x="1713" y="1417"/>
                    <a:pt x="1713" y="1402"/>
                  </a:cubicBezTo>
                  <a:cubicBezTo>
                    <a:pt x="1713" y="1357"/>
                    <a:pt x="1713" y="1357"/>
                    <a:pt x="1713" y="1357"/>
                  </a:cubicBezTo>
                  <a:cubicBezTo>
                    <a:pt x="2004" y="1357"/>
                    <a:pt x="2004" y="1357"/>
                    <a:pt x="2004" y="1357"/>
                  </a:cubicBezTo>
                  <a:cubicBezTo>
                    <a:pt x="2049" y="1357"/>
                    <a:pt x="2087" y="1324"/>
                    <a:pt x="2087" y="1275"/>
                  </a:cubicBezTo>
                  <a:cubicBezTo>
                    <a:pt x="2087" y="232"/>
                    <a:pt x="2087" y="232"/>
                    <a:pt x="2087" y="232"/>
                  </a:cubicBezTo>
                  <a:cubicBezTo>
                    <a:pt x="2087" y="187"/>
                    <a:pt x="2049" y="149"/>
                    <a:pt x="2004" y="149"/>
                  </a:cubicBezTo>
                  <a:moveTo>
                    <a:pt x="82" y="1297"/>
                  </a:moveTo>
                  <a:lnTo>
                    <a:pt x="82" y="1297"/>
                  </a:lnTo>
                  <a:cubicBezTo>
                    <a:pt x="71" y="1297"/>
                    <a:pt x="64" y="1290"/>
                    <a:pt x="64" y="1275"/>
                  </a:cubicBezTo>
                  <a:cubicBezTo>
                    <a:pt x="64" y="232"/>
                    <a:pt x="64" y="232"/>
                    <a:pt x="64" y="232"/>
                  </a:cubicBezTo>
                  <a:cubicBezTo>
                    <a:pt x="64" y="221"/>
                    <a:pt x="71" y="209"/>
                    <a:pt x="82" y="209"/>
                  </a:cubicBezTo>
                  <a:cubicBezTo>
                    <a:pt x="374" y="209"/>
                    <a:pt x="374" y="209"/>
                    <a:pt x="374" y="209"/>
                  </a:cubicBezTo>
                  <a:cubicBezTo>
                    <a:pt x="374" y="763"/>
                    <a:pt x="374" y="763"/>
                    <a:pt x="374" y="763"/>
                  </a:cubicBezTo>
                  <a:cubicBezTo>
                    <a:pt x="374" y="1297"/>
                    <a:pt x="374" y="1297"/>
                    <a:pt x="374" y="1297"/>
                  </a:cubicBezTo>
                  <a:cubicBezTo>
                    <a:pt x="82" y="1297"/>
                    <a:pt x="82" y="1297"/>
                    <a:pt x="82" y="1297"/>
                  </a:cubicBezTo>
                  <a:moveTo>
                    <a:pt x="438" y="736"/>
                  </a:moveTo>
                  <a:lnTo>
                    <a:pt x="438" y="736"/>
                  </a:lnTo>
                  <a:cubicBezTo>
                    <a:pt x="438" y="179"/>
                    <a:pt x="438" y="179"/>
                    <a:pt x="438" y="179"/>
                  </a:cubicBezTo>
                  <a:cubicBezTo>
                    <a:pt x="438" y="157"/>
                    <a:pt x="438" y="157"/>
                    <a:pt x="438" y="157"/>
                  </a:cubicBezTo>
                  <a:cubicBezTo>
                    <a:pt x="1017" y="157"/>
                    <a:pt x="1017" y="157"/>
                    <a:pt x="1017" y="157"/>
                  </a:cubicBezTo>
                  <a:cubicBezTo>
                    <a:pt x="1017" y="736"/>
                    <a:pt x="1017" y="736"/>
                    <a:pt x="1017" y="736"/>
                  </a:cubicBezTo>
                  <a:cubicBezTo>
                    <a:pt x="438" y="736"/>
                    <a:pt x="438" y="736"/>
                    <a:pt x="438" y="736"/>
                  </a:cubicBezTo>
                  <a:moveTo>
                    <a:pt x="1649" y="1372"/>
                  </a:moveTo>
                  <a:lnTo>
                    <a:pt x="1649" y="1372"/>
                  </a:lnTo>
                  <a:cubicBezTo>
                    <a:pt x="1074" y="1372"/>
                    <a:pt x="1074" y="1372"/>
                    <a:pt x="1074" y="1372"/>
                  </a:cubicBezTo>
                  <a:cubicBezTo>
                    <a:pt x="1074" y="793"/>
                    <a:pt x="1074" y="793"/>
                    <a:pt x="1074" y="793"/>
                  </a:cubicBezTo>
                  <a:cubicBezTo>
                    <a:pt x="1649" y="793"/>
                    <a:pt x="1649" y="793"/>
                    <a:pt x="1649" y="793"/>
                  </a:cubicBezTo>
                  <a:cubicBezTo>
                    <a:pt x="1649" y="1327"/>
                    <a:pt x="1649" y="1327"/>
                    <a:pt x="1649" y="1327"/>
                  </a:cubicBezTo>
                  <a:lnTo>
                    <a:pt x="1649" y="1372"/>
                  </a:lnTo>
                  <a:moveTo>
                    <a:pt x="2004" y="1297"/>
                  </a:moveTo>
                  <a:lnTo>
                    <a:pt x="2004" y="1297"/>
                  </a:lnTo>
                  <a:cubicBezTo>
                    <a:pt x="1713" y="1297"/>
                    <a:pt x="1713" y="1297"/>
                    <a:pt x="1713" y="1297"/>
                  </a:cubicBezTo>
                  <a:cubicBezTo>
                    <a:pt x="1713" y="763"/>
                    <a:pt x="1713" y="763"/>
                    <a:pt x="1713" y="763"/>
                  </a:cubicBezTo>
                  <a:cubicBezTo>
                    <a:pt x="1713" y="209"/>
                    <a:pt x="1713" y="209"/>
                    <a:pt x="1713" y="209"/>
                  </a:cubicBezTo>
                  <a:cubicBezTo>
                    <a:pt x="2004" y="209"/>
                    <a:pt x="2004" y="209"/>
                    <a:pt x="2004" y="209"/>
                  </a:cubicBezTo>
                  <a:cubicBezTo>
                    <a:pt x="2016" y="209"/>
                    <a:pt x="2027" y="221"/>
                    <a:pt x="2027" y="232"/>
                  </a:cubicBezTo>
                  <a:cubicBezTo>
                    <a:pt x="2027" y="1275"/>
                    <a:pt x="2027" y="1275"/>
                    <a:pt x="2027" y="1275"/>
                  </a:cubicBezTo>
                  <a:cubicBezTo>
                    <a:pt x="2027" y="1290"/>
                    <a:pt x="2016" y="1297"/>
                    <a:pt x="2004" y="129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4" name="Google Shape;1094;p44"/>
            <p:cNvSpPr/>
            <p:nvPr/>
          </p:nvSpPr>
          <p:spPr>
            <a:xfrm>
              <a:off x="3957660" y="4259208"/>
              <a:ext cx="45752" cy="45752"/>
            </a:xfrm>
            <a:custGeom>
              <a:avLst/>
              <a:gdLst/>
              <a:ahLst/>
              <a:cxnLst/>
              <a:rect l="l" t="t" r="r" b="b"/>
              <a:pathLst>
                <a:path w="194" h="194" extrusionOk="0">
                  <a:moveTo>
                    <a:pt x="97" y="0"/>
                  </a:moveTo>
                  <a:lnTo>
                    <a:pt x="97" y="0"/>
                  </a:lnTo>
                  <a:cubicBezTo>
                    <a:pt x="45" y="0"/>
                    <a:pt x="0" y="44"/>
                    <a:pt x="0" y="97"/>
                  </a:cubicBezTo>
                  <a:cubicBezTo>
                    <a:pt x="0" y="149"/>
                    <a:pt x="45" y="194"/>
                    <a:pt x="97" y="194"/>
                  </a:cubicBezTo>
                  <a:cubicBezTo>
                    <a:pt x="149" y="194"/>
                    <a:pt x="194" y="149"/>
                    <a:pt x="194" y="97"/>
                  </a:cubicBezTo>
                  <a:cubicBezTo>
                    <a:pt x="194" y="44"/>
                    <a:pt x="149" y="0"/>
                    <a:pt x="97" y="0"/>
                  </a:cubicBezTo>
                  <a:moveTo>
                    <a:pt x="97" y="131"/>
                  </a:moveTo>
                  <a:lnTo>
                    <a:pt x="97" y="131"/>
                  </a:lnTo>
                  <a:cubicBezTo>
                    <a:pt x="78" y="131"/>
                    <a:pt x="59" y="116"/>
                    <a:pt x="59" y="97"/>
                  </a:cubicBezTo>
                  <a:cubicBezTo>
                    <a:pt x="59" y="78"/>
                    <a:pt x="78" y="60"/>
                    <a:pt x="97" y="60"/>
                  </a:cubicBezTo>
                  <a:cubicBezTo>
                    <a:pt x="115" y="60"/>
                    <a:pt x="131" y="78"/>
                    <a:pt x="131" y="97"/>
                  </a:cubicBezTo>
                  <a:cubicBezTo>
                    <a:pt x="131" y="116"/>
                    <a:pt x="115" y="131"/>
                    <a:pt x="97" y="131"/>
                  </a:cubicBezTo>
                  <a:close/>
                </a:path>
              </a:pathLst>
            </a:custGeom>
            <a:solidFill>
              <a:schemeClr val="lt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5" name="Google Shape;1095;p44"/>
            <p:cNvSpPr/>
            <p:nvPr/>
          </p:nvSpPr>
          <p:spPr>
            <a:xfrm>
              <a:off x="3957660" y="4405426"/>
              <a:ext cx="45752" cy="45988"/>
            </a:xfrm>
            <a:custGeom>
              <a:avLst/>
              <a:gdLst/>
              <a:ahLst/>
              <a:cxnLst/>
              <a:rect l="l" t="t" r="r" b="b"/>
              <a:pathLst>
                <a:path w="194" h="195" extrusionOk="0">
                  <a:moveTo>
                    <a:pt x="97" y="0"/>
                  </a:moveTo>
                  <a:lnTo>
                    <a:pt x="97" y="0"/>
                  </a:lnTo>
                  <a:cubicBezTo>
                    <a:pt x="45" y="0"/>
                    <a:pt x="0" y="45"/>
                    <a:pt x="0" y="98"/>
                  </a:cubicBezTo>
                  <a:cubicBezTo>
                    <a:pt x="0" y="150"/>
                    <a:pt x="45" y="195"/>
                    <a:pt x="97" y="195"/>
                  </a:cubicBezTo>
                  <a:cubicBezTo>
                    <a:pt x="149" y="195"/>
                    <a:pt x="194" y="150"/>
                    <a:pt x="194" y="98"/>
                  </a:cubicBezTo>
                  <a:cubicBezTo>
                    <a:pt x="194" y="45"/>
                    <a:pt x="149" y="0"/>
                    <a:pt x="97" y="0"/>
                  </a:cubicBezTo>
                  <a:moveTo>
                    <a:pt x="97" y="135"/>
                  </a:moveTo>
                  <a:lnTo>
                    <a:pt x="97" y="135"/>
                  </a:lnTo>
                  <a:cubicBezTo>
                    <a:pt x="78" y="135"/>
                    <a:pt x="59" y="116"/>
                    <a:pt x="59" y="98"/>
                  </a:cubicBezTo>
                  <a:cubicBezTo>
                    <a:pt x="59" y="79"/>
                    <a:pt x="78" y="64"/>
                    <a:pt x="97" y="64"/>
                  </a:cubicBezTo>
                  <a:cubicBezTo>
                    <a:pt x="115" y="64"/>
                    <a:pt x="131" y="79"/>
                    <a:pt x="131" y="98"/>
                  </a:cubicBezTo>
                  <a:cubicBezTo>
                    <a:pt x="131" y="116"/>
                    <a:pt x="115" y="135"/>
                    <a:pt x="97" y="135"/>
                  </a:cubicBezTo>
                  <a:close/>
                </a:path>
              </a:pathLst>
            </a:custGeom>
            <a:solidFill>
              <a:schemeClr val="l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6" name="Google Shape;1096;p44"/>
            <p:cNvSpPr/>
            <p:nvPr/>
          </p:nvSpPr>
          <p:spPr>
            <a:xfrm>
              <a:off x="3568764" y="4259208"/>
              <a:ext cx="44809" cy="45752"/>
            </a:xfrm>
            <a:custGeom>
              <a:avLst/>
              <a:gdLst/>
              <a:ahLst/>
              <a:cxnLst/>
              <a:rect l="l" t="t" r="r" b="b"/>
              <a:pathLst>
                <a:path w="190" h="194" extrusionOk="0">
                  <a:moveTo>
                    <a:pt x="93" y="0"/>
                  </a:moveTo>
                  <a:lnTo>
                    <a:pt x="93" y="0"/>
                  </a:lnTo>
                  <a:cubicBezTo>
                    <a:pt x="41" y="0"/>
                    <a:pt x="0" y="44"/>
                    <a:pt x="0" y="97"/>
                  </a:cubicBezTo>
                  <a:cubicBezTo>
                    <a:pt x="0" y="149"/>
                    <a:pt x="41" y="194"/>
                    <a:pt x="93" y="194"/>
                  </a:cubicBezTo>
                  <a:cubicBezTo>
                    <a:pt x="149" y="194"/>
                    <a:pt x="190" y="149"/>
                    <a:pt x="190" y="97"/>
                  </a:cubicBezTo>
                  <a:cubicBezTo>
                    <a:pt x="190" y="44"/>
                    <a:pt x="149" y="0"/>
                    <a:pt x="93" y="0"/>
                  </a:cubicBezTo>
                  <a:moveTo>
                    <a:pt x="93" y="131"/>
                  </a:moveTo>
                  <a:lnTo>
                    <a:pt x="93" y="131"/>
                  </a:lnTo>
                  <a:cubicBezTo>
                    <a:pt x="74" y="131"/>
                    <a:pt x="59" y="116"/>
                    <a:pt x="59" y="97"/>
                  </a:cubicBezTo>
                  <a:cubicBezTo>
                    <a:pt x="59" y="78"/>
                    <a:pt x="74" y="60"/>
                    <a:pt x="93" y="60"/>
                  </a:cubicBezTo>
                  <a:cubicBezTo>
                    <a:pt x="116" y="60"/>
                    <a:pt x="130" y="78"/>
                    <a:pt x="130" y="97"/>
                  </a:cubicBezTo>
                  <a:cubicBezTo>
                    <a:pt x="130" y="116"/>
                    <a:pt x="116" y="131"/>
                    <a:pt x="93" y="131"/>
                  </a:cubicBezTo>
                  <a:close/>
                </a:path>
              </a:pathLst>
            </a:custGeom>
            <a:solidFill>
              <a:schemeClr val="lt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097" name="Google Shape;1097;p44"/>
            <p:cNvSpPr/>
            <p:nvPr/>
          </p:nvSpPr>
          <p:spPr>
            <a:xfrm>
              <a:off x="3568764" y="4405426"/>
              <a:ext cx="44809" cy="45988"/>
            </a:xfrm>
            <a:custGeom>
              <a:avLst/>
              <a:gdLst/>
              <a:ahLst/>
              <a:cxnLst/>
              <a:rect l="l" t="t" r="r" b="b"/>
              <a:pathLst>
                <a:path w="190" h="195" extrusionOk="0">
                  <a:moveTo>
                    <a:pt x="93" y="0"/>
                  </a:moveTo>
                  <a:lnTo>
                    <a:pt x="93" y="0"/>
                  </a:lnTo>
                  <a:cubicBezTo>
                    <a:pt x="41" y="0"/>
                    <a:pt x="0" y="45"/>
                    <a:pt x="0" y="98"/>
                  </a:cubicBezTo>
                  <a:cubicBezTo>
                    <a:pt x="0" y="150"/>
                    <a:pt x="41" y="195"/>
                    <a:pt x="93" y="195"/>
                  </a:cubicBezTo>
                  <a:cubicBezTo>
                    <a:pt x="149" y="195"/>
                    <a:pt x="190" y="150"/>
                    <a:pt x="190" y="98"/>
                  </a:cubicBezTo>
                  <a:cubicBezTo>
                    <a:pt x="190" y="45"/>
                    <a:pt x="149" y="0"/>
                    <a:pt x="93" y="0"/>
                  </a:cubicBezTo>
                  <a:moveTo>
                    <a:pt x="93" y="135"/>
                  </a:moveTo>
                  <a:lnTo>
                    <a:pt x="93" y="135"/>
                  </a:lnTo>
                  <a:cubicBezTo>
                    <a:pt x="74" y="135"/>
                    <a:pt x="59" y="116"/>
                    <a:pt x="59" y="98"/>
                  </a:cubicBezTo>
                  <a:cubicBezTo>
                    <a:pt x="59" y="79"/>
                    <a:pt x="74" y="64"/>
                    <a:pt x="93" y="64"/>
                  </a:cubicBezTo>
                  <a:cubicBezTo>
                    <a:pt x="116" y="64"/>
                    <a:pt x="130" y="79"/>
                    <a:pt x="130" y="98"/>
                  </a:cubicBezTo>
                  <a:cubicBezTo>
                    <a:pt x="130" y="116"/>
                    <a:pt x="116" y="135"/>
                    <a:pt x="93" y="135"/>
                  </a:cubicBezTo>
                  <a:close/>
                </a:path>
              </a:pathLst>
            </a:custGeom>
            <a:solidFill>
              <a:schemeClr val="l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098" name="Google Shape;1098;p44"/>
          <p:cNvGrpSpPr/>
          <p:nvPr/>
        </p:nvGrpSpPr>
        <p:grpSpPr>
          <a:xfrm>
            <a:off x="4689157" y="4147186"/>
            <a:ext cx="491957" cy="421437"/>
            <a:chOff x="4205290" y="4147186"/>
            <a:chExt cx="491957" cy="421437"/>
          </a:xfrm>
        </p:grpSpPr>
        <p:sp>
          <p:nvSpPr>
            <p:cNvPr id="1099" name="Google Shape;1099;p44"/>
            <p:cNvSpPr/>
            <p:nvPr/>
          </p:nvSpPr>
          <p:spPr>
            <a:xfrm>
              <a:off x="4205290" y="4147186"/>
              <a:ext cx="491957" cy="421437"/>
            </a:xfrm>
            <a:custGeom>
              <a:avLst/>
              <a:gdLst/>
              <a:ahLst/>
              <a:cxnLst/>
              <a:rect l="l" t="t" r="r" b="b"/>
              <a:pathLst>
                <a:path w="2086" h="1787" extrusionOk="0">
                  <a:moveTo>
                    <a:pt x="2049" y="1522"/>
                  </a:moveTo>
                  <a:lnTo>
                    <a:pt x="2049" y="1522"/>
                  </a:lnTo>
                  <a:cubicBezTo>
                    <a:pt x="1170" y="75"/>
                    <a:pt x="1170" y="75"/>
                    <a:pt x="1170" y="75"/>
                  </a:cubicBezTo>
                  <a:cubicBezTo>
                    <a:pt x="1140" y="30"/>
                    <a:pt x="1095" y="0"/>
                    <a:pt x="1043" y="0"/>
                  </a:cubicBezTo>
                  <a:cubicBezTo>
                    <a:pt x="994" y="0"/>
                    <a:pt x="945" y="30"/>
                    <a:pt x="919" y="75"/>
                  </a:cubicBezTo>
                  <a:cubicBezTo>
                    <a:pt x="538" y="703"/>
                    <a:pt x="538" y="703"/>
                    <a:pt x="538" y="703"/>
                  </a:cubicBezTo>
                  <a:cubicBezTo>
                    <a:pt x="527" y="714"/>
                    <a:pt x="534" y="733"/>
                    <a:pt x="549" y="744"/>
                  </a:cubicBezTo>
                  <a:cubicBezTo>
                    <a:pt x="560" y="751"/>
                    <a:pt x="579" y="748"/>
                    <a:pt x="590" y="733"/>
                  </a:cubicBezTo>
                  <a:cubicBezTo>
                    <a:pt x="972" y="105"/>
                    <a:pt x="972" y="105"/>
                    <a:pt x="972" y="105"/>
                  </a:cubicBezTo>
                  <a:cubicBezTo>
                    <a:pt x="987" y="78"/>
                    <a:pt x="1013" y="63"/>
                    <a:pt x="1043" y="63"/>
                  </a:cubicBezTo>
                  <a:cubicBezTo>
                    <a:pt x="1073" y="63"/>
                    <a:pt x="1099" y="78"/>
                    <a:pt x="1117" y="105"/>
                  </a:cubicBezTo>
                  <a:cubicBezTo>
                    <a:pt x="1996" y="1555"/>
                    <a:pt x="1996" y="1555"/>
                    <a:pt x="1996" y="1555"/>
                  </a:cubicBezTo>
                  <a:cubicBezTo>
                    <a:pt x="2026" y="1604"/>
                    <a:pt x="2034" y="1652"/>
                    <a:pt x="2015" y="1686"/>
                  </a:cubicBezTo>
                  <a:cubicBezTo>
                    <a:pt x="2000" y="1712"/>
                    <a:pt x="1974" y="1723"/>
                    <a:pt x="1929" y="1723"/>
                  </a:cubicBezTo>
                  <a:cubicBezTo>
                    <a:pt x="156" y="1723"/>
                    <a:pt x="156" y="1723"/>
                    <a:pt x="156" y="1723"/>
                  </a:cubicBezTo>
                  <a:cubicBezTo>
                    <a:pt x="116" y="1723"/>
                    <a:pt x="85" y="1712"/>
                    <a:pt x="71" y="1686"/>
                  </a:cubicBezTo>
                  <a:cubicBezTo>
                    <a:pt x="56" y="1652"/>
                    <a:pt x="59" y="1604"/>
                    <a:pt x="89" y="1555"/>
                  </a:cubicBezTo>
                  <a:cubicBezTo>
                    <a:pt x="519" y="849"/>
                    <a:pt x="519" y="849"/>
                    <a:pt x="519" y="849"/>
                  </a:cubicBezTo>
                  <a:cubicBezTo>
                    <a:pt x="527" y="838"/>
                    <a:pt x="523" y="818"/>
                    <a:pt x="508" y="807"/>
                  </a:cubicBezTo>
                  <a:cubicBezTo>
                    <a:pt x="493" y="800"/>
                    <a:pt x="475" y="804"/>
                    <a:pt x="467" y="818"/>
                  </a:cubicBezTo>
                  <a:cubicBezTo>
                    <a:pt x="37" y="1522"/>
                    <a:pt x="37" y="1522"/>
                    <a:pt x="37" y="1522"/>
                  </a:cubicBezTo>
                  <a:cubicBezTo>
                    <a:pt x="-4" y="1589"/>
                    <a:pt x="-12" y="1664"/>
                    <a:pt x="18" y="1716"/>
                  </a:cubicBezTo>
                  <a:cubicBezTo>
                    <a:pt x="37" y="1750"/>
                    <a:pt x="74" y="1787"/>
                    <a:pt x="156" y="1787"/>
                  </a:cubicBezTo>
                  <a:cubicBezTo>
                    <a:pt x="1929" y="1787"/>
                    <a:pt x="1929" y="1787"/>
                    <a:pt x="1929" y="1787"/>
                  </a:cubicBezTo>
                  <a:cubicBezTo>
                    <a:pt x="2011" y="1787"/>
                    <a:pt x="2052" y="1750"/>
                    <a:pt x="2067" y="1716"/>
                  </a:cubicBezTo>
                  <a:cubicBezTo>
                    <a:pt x="2097" y="1664"/>
                    <a:pt x="2090" y="1589"/>
                    <a:pt x="2049" y="15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0" name="Google Shape;1100;p44"/>
            <p:cNvSpPr/>
            <p:nvPr/>
          </p:nvSpPr>
          <p:spPr>
            <a:xfrm>
              <a:off x="4593242" y="4481366"/>
              <a:ext cx="53771" cy="53770"/>
            </a:xfrm>
            <a:custGeom>
              <a:avLst/>
              <a:gdLst/>
              <a:ahLst/>
              <a:cxnLst/>
              <a:rect l="l" t="t" r="r" b="b"/>
              <a:pathLst>
                <a:path w="228" h="228" extrusionOk="0">
                  <a:moveTo>
                    <a:pt x="228" y="116"/>
                  </a:moveTo>
                  <a:lnTo>
                    <a:pt x="228" y="116"/>
                  </a:lnTo>
                  <a:cubicBezTo>
                    <a:pt x="228" y="52"/>
                    <a:pt x="176" y="0"/>
                    <a:pt x="112" y="0"/>
                  </a:cubicBezTo>
                  <a:cubicBezTo>
                    <a:pt x="48" y="0"/>
                    <a:pt x="0" y="52"/>
                    <a:pt x="0" y="116"/>
                  </a:cubicBezTo>
                  <a:cubicBezTo>
                    <a:pt x="0" y="176"/>
                    <a:pt x="48" y="228"/>
                    <a:pt x="112" y="228"/>
                  </a:cubicBezTo>
                  <a:cubicBezTo>
                    <a:pt x="176" y="228"/>
                    <a:pt x="228" y="176"/>
                    <a:pt x="228" y="116"/>
                  </a:cubicBezTo>
                  <a:moveTo>
                    <a:pt x="60" y="116"/>
                  </a:moveTo>
                  <a:lnTo>
                    <a:pt x="60" y="116"/>
                  </a:lnTo>
                  <a:cubicBezTo>
                    <a:pt x="60" y="86"/>
                    <a:pt x="82" y="60"/>
                    <a:pt x="112" y="60"/>
                  </a:cubicBezTo>
                  <a:cubicBezTo>
                    <a:pt x="142" y="60"/>
                    <a:pt x="164" y="86"/>
                    <a:pt x="164" y="116"/>
                  </a:cubicBezTo>
                  <a:cubicBezTo>
                    <a:pt x="164" y="142"/>
                    <a:pt x="142" y="168"/>
                    <a:pt x="112" y="168"/>
                  </a:cubicBezTo>
                  <a:cubicBezTo>
                    <a:pt x="82" y="168"/>
                    <a:pt x="60" y="142"/>
                    <a:pt x="60" y="116"/>
                  </a:cubicBezTo>
                  <a:close/>
                </a:path>
              </a:pathLst>
            </a:custGeom>
            <a:solidFill>
              <a:schemeClr val="lt1"/>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1" name="Google Shape;1101;p44"/>
            <p:cNvSpPr/>
            <p:nvPr/>
          </p:nvSpPr>
          <p:spPr>
            <a:xfrm>
              <a:off x="4424619" y="4208031"/>
              <a:ext cx="54007" cy="53770"/>
            </a:xfrm>
            <a:custGeom>
              <a:avLst/>
              <a:gdLst/>
              <a:ahLst/>
              <a:cxnLst/>
              <a:rect l="l" t="t" r="r" b="b"/>
              <a:pathLst>
                <a:path w="229" h="228" extrusionOk="0">
                  <a:moveTo>
                    <a:pt x="113" y="228"/>
                  </a:moveTo>
                  <a:lnTo>
                    <a:pt x="113" y="228"/>
                  </a:lnTo>
                  <a:cubicBezTo>
                    <a:pt x="176" y="228"/>
                    <a:pt x="229" y="176"/>
                    <a:pt x="229" y="112"/>
                  </a:cubicBezTo>
                  <a:cubicBezTo>
                    <a:pt x="229" y="48"/>
                    <a:pt x="176" y="0"/>
                    <a:pt x="113" y="0"/>
                  </a:cubicBezTo>
                  <a:cubicBezTo>
                    <a:pt x="49" y="0"/>
                    <a:pt x="0" y="48"/>
                    <a:pt x="0" y="112"/>
                  </a:cubicBezTo>
                  <a:cubicBezTo>
                    <a:pt x="0" y="176"/>
                    <a:pt x="49" y="228"/>
                    <a:pt x="113" y="228"/>
                  </a:cubicBezTo>
                  <a:moveTo>
                    <a:pt x="113" y="60"/>
                  </a:moveTo>
                  <a:lnTo>
                    <a:pt x="113" y="60"/>
                  </a:lnTo>
                  <a:cubicBezTo>
                    <a:pt x="143" y="60"/>
                    <a:pt x="169" y="82"/>
                    <a:pt x="169" y="112"/>
                  </a:cubicBezTo>
                  <a:cubicBezTo>
                    <a:pt x="169" y="142"/>
                    <a:pt x="143" y="168"/>
                    <a:pt x="113" y="168"/>
                  </a:cubicBezTo>
                  <a:cubicBezTo>
                    <a:pt x="83" y="168"/>
                    <a:pt x="60" y="142"/>
                    <a:pt x="60" y="112"/>
                  </a:cubicBezTo>
                  <a:cubicBezTo>
                    <a:pt x="60" y="82"/>
                    <a:pt x="83" y="60"/>
                    <a:pt x="113" y="60"/>
                  </a:cubicBezTo>
                  <a:close/>
                </a:path>
              </a:pathLst>
            </a:custGeom>
            <a:solidFill>
              <a:schemeClr val="lt1"/>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2" name="Google Shape;1102;p44"/>
            <p:cNvSpPr/>
            <p:nvPr/>
          </p:nvSpPr>
          <p:spPr>
            <a:xfrm>
              <a:off x="4256231" y="4481366"/>
              <a:ext cx="53771" cy="53770"/>
            </a:xfrm>
            <a:custGeom>
              <a:avLst/>
              <a:gdLst/>
              <a:ahLst/>
              <a:cxnLst/>
              <a:rect l="l" t="t" r="r" b="b"/>
              <a:pathLst>
                <a:path w="228" h="228" extrusionOk="0">
                  <a:moveTo>
                    <a:pt x="0" y="116"/>
                  </a:moveTo>
                  <a:lnTo>
                    <a:pt x="0" y="116"/>
                  </a:lnTo>
                  <a:cubicBezTo>
                    <a:pt x="0" y="176"/>
                    <a:pt x="53" y="228"/>
                    <a:pt x="112" y="228"/>
                  </a:cubicBezTo>
                  <a:cubicBezTo>
                    <a:pt x="176" y="228"/>
                    <a:pt x="228" y="176"/>
                    <a:pt x="228" y="116"/>
                  </a:cubicBezTo>
                  <a:cubicBezTo>
                    <a:pt x="228" y="52"/>
                    <a:pt x="176" y="0"/>
                    <a:pt x="112" y="0"/>
                  </a:cubicBezTo>
                  <a:cubicBezTo>
                    <a:pt x="53" y="0"/>
                    <a:pt x="0" y="52"/>
                    <a:pt x="0" y="116"/>
                  </a:cubicBezTo>
                  <a:moveTo>
                    <a:pt x="169" y="116"/>
                  </a:moveTo>
                  <a:lnTo>
                    <a:pt x="169" y="116"/>
                  </a:lnTo>
                  <a:cubicBezTo>
                    <a:pt x="169" y="142"/>
                    <a:pt x="143" y="168"/>
                    <a:pt x="112" y="168"/>
                  </a:cubicBezTo>
                  <a:cubicBezTo>
                    <a:pt x="86" y="168"/>
                    <a:pt x="60" y="142"/>
                    <a:pt x="60" y="116"/>
                  </a:cubicBezTo>
                  <a:cubicBezTo>
                    <a:pt x="60" y="86"/>
                    <a:pt x="86" y="60"/>
                    <a:pt x="112" y="60"/>
                  </a:cubicBezTo>
                  <a:cubicBezTo>
                    <a:pt x="143" y="60"/>
                    <a:pt x="169" y="86"/>
                    <a:pt x="169" y="116"/>
                  </a:cubicBezTo>
                  <a:close/>
                </a:path>
              </a:pathLst>
            </a:custGeom>
            <a:solidFill>
              <a:schemeClr val="lt1"/>
            </a:solidFill>
            <a:ln>
              <a:noFill/>
            </a:ln>
          </p:spPr>
          <p:txBody>
            <a:bodyPr spcFirstLastPara="1" wrap="square" lIns="90000" tIns="37075" rIns="90000" bIns="370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3" name="Google Shape;1103;p44"/>
            <p:cNvSpPr/>
            <p:nvPr/>
          </p:nvSpPr>
          <p:spPr>
            <a:xfrm>
              <a:off x="4333821" y="4282084"/>
              <a:ext cx="234658" cy="118153"/>
            </a:xfrm>
            <a:custGeom>
              <a:avLst/>
              <a:gdLst/>
              <a:ahLst/>
              <a:cxnLst/>
              <a:rect l="l" t="t" r="r" b="b"/>
              <a:pathLst>
                <a:path w="995" h="501" extrusionOk="0">
                  <a:moveTo>
                    <a:pt x="0" y="400"/>
                  </a:moveTo>
                  <a:lnTo>
                    <a:pt x="0" y="400"/>
                  </a:lnTo>
                  <a:cubicBezTo>
                    <a:pt x="0" y="426"/>
                    <a:pt x="12" y="452"/>
                    <a:pt x="30" y="467"/>
                  </a:cubicBezTo>
                  <a:cubicBezTo>
                    <a:pt x="45" y="486"/>
                    <a:pt x="71" y="497"/>
                    <a:pt x="94" y="497"/>
                  </a:cubicBezTo>
                  <a:cubicBezTo>
                    <a:pt x="101" y="497"/>
                    <a:pt x="101" y="497"/>
                    <a:pt x="101" y="497"/>
                  </a:cubicBezTo>
                  <a:cubicBezTo>
                    <a:pt x="423" y="497"/>
                    <a:pt x="423" y="497"/>
                    <a:pt x="423" y="497"/>
                  </a:cubicBezTo>
                  <a:cubicBezTo>
                    <a:pt x="442" y="497"/>
                    <a:pt x="456" y="482"/>
                    <a:pt x="456" y="467"/>
                  </a:cubicBezTo>
                  <a:cubicBezTo>
                    <a:pt x="456" y="449"/>
                    <a:pt x="442" y="437"/>
                    <a:pt x="427" y="437"/>
                  </a:cubicBezTo>
                  <a:lnTo>
                    <a:pt x="430" y="437"/>
                  </a:lnTo>
                  <a:cubicBezTo>
                    <a:pt x="94" y="437"/>
                    <a:pt x="94" y="437"/>
                    <a:pt x="94" y="437"/>
                  </a:cubicBezTo>
                  <a:cubicBezTo>
                    <a:pt x="86" y="437"/>
                    <a:pt x="75" y="433"/>
                    <a:pt x="71" y="426"/>
                  </a:cubicBezTo>
                  <a:cubicBezTo>
                    <a:pt x="60" y="419"/>
                    <a:pt x="57" y="404"/>
                    <a:pt x="60" y="393"/>
                  </a:cubicBezTo>
                  <a:cubicBezTo>
                    <a:pt x="64" y="378"/>
                    <a:pt x="79" y="366"/>
                    <a:pt x="98" y="366"/>
                  </a:cubicBezTo>
                  <a:cubicBezTo>
                    <a:pt x="430" y="366"/>
                    <a:pt x="430" y="366"/>
                    <a:pt x="430" y="366"/>
                  </a:cubicBezTo>
                  <a:cubicBezTo>
                    <a:pt x="449" y="366"/>
                    <a:pt x="464" y="351"/>
                    <a:pt x="464" y="336"/>
                  </a:cubicBezTo>
                  <a:cubicBezTo>
                    <a:pt x="464" y="97"/>
                    <a:pt x="464" y="97"/>
                    <a:pt x="464" y="97"/>
                  </a:cubicBezTo>
                  <a:cubicBezTo>
                    <a:pt x="464" y="78"/>
                    <a:pt x="475" y="63"/>
                    <a:pt x="494" y="63"/>
                  </a:cubicBezTo>
                  <a:cubicBezTo>
                    <a:pt x="516" y="60"/>
                    <a:pt x="532" y="78"/>
                    <a:pt x="532" y="97"/>
                  </a:cubicBezTo>
                  <a:cubicBezTo>
                    <a:pt x="532" y="336"/>
                    <a:pt x="532" y="336"/>
                    <a:pt x="532" y="336"/>
                  </a:cubicBezTo>
                  <a:cubicBezTo>
                    <a:pt x="532" y="351"/>
                    <a:pt x="546" y="366"/>
                    <a:pt x="561" y="366"/>
                  </a:cubicBezTo>
                  <a:cubicBezTo>
                    <a:pt x="894" y="366"/>
                    <a:pt x="894" y="366"/>
                    <a:pt x="894" y="366"/>
                  </a:cubicBezTo>
                  <a:cubicBezTo>
                    <a:pt x="913" y="366"/>
                    <a:pt x="931" y="381"/>
                    <a:pt x="931" y="400"/>
                  </a:cubicBezTo>
                  <a:cubicBezTo>
                    <a:pt x="931" y="411"/>
                    <a:pt x="928" y="419"/>
                    <a:pt x="920" y="426"/>
                  </a:cubicBezTo>
                  <a:cubicBezTo>
                    <a:pt x="913" y="433"/>
                    <a:pt x="905" y="437"/>
                    <a:pt x="898" y="437"/>
                  </a:cubicBezTo>
                  <a:cubicBezTo>
                    <a:pt x="569" y="441"/>
                    <a:pt x="569" y="441"/>
                    <a:pt x="569" y="441"/>
                  </a:cubicBezTo>
                  <a:lnTo>
                    <a:pt x="569" y="441"/>
                  </a:lnTo>
                  <a:cubicBezTo>
                    <a:pt x="558" y="441"/>
                    <a:pt x="546" y="449"/>
                    <a:pt x="543" y="460"/>
                  </a:cubicBezTo>
                  <a:cubicBezTo>
                    <a:pt x="535" y="478"/>
                    <a:pt x="550" y="497"/>
                    <a:pt x="569" y="497"/>
                  </a:cubicBezTo>
                  <a:cubicBezTo>
                    <a:pt x="902" y="501"/>
                    <a:pt x="902" y="501"/>
                    <a:pt x="902" y="501"/>
                  </a:cubicBezTo>
                  <a:cubicBezTo>
                    <a:pt x="898" y="497"/>
                    <a:pt x="898" y="497"/>
                    <a:pt x="898" y="497"/>
                  </a:cubicBezTo>
                  <a:cubicBezTo>
                    <a:pt x="924" y="497"/>
                    <a:pt x="946" y="486"/>
                    <a:pt x="965" y="467"/>
                  </a:cubicBezTo>
                  <a:cubicBezTo>
                    <a:pt x="984" y="452"/>
                    <a:pt x="995" y="426"/>
                    <a:pt x="995" y="400"/>
                  </a:cubicBezTo>
                  <a:cubicBezTo>
                    <a:pt x="995" y="348"/>
                    <a:pt x="950" y="306"/>
                    <a:pt x="894" y="306"/>
                  </a:cubicBezTo>
                  <a:cubicBezTo>
                    <a:pt x="591" y="306"/>
                    <a:pt x="591" y="306"/>
                    <a:pt x="591" y="306"/>
                  </a:cubicBezTo>
                  <a:cubicBezTo>
                    <a:pt x="591" y="97"/>
                    <a:pt x="591" y="97"/>
                    <a:pt x="591" y="97"/>
                  </a:cubicBezTo>
                  <a:cubicBezTo>
                    <a:pt x="591" y="41"/>
                    <a:pt x="546" y="-4"/>
                    <a:pt x="490" y="0"/>
                  </a:cubicBezTo>
                  <a:cubicBezTo>
                    <a:pt x="442" y="3"/>
                    <a:pt x="400" y="45"/>
                    <a:pt x="400" y="97"/>
                  </a:cubicBezTo>
                  <a:cubicBezTo>
                    <a:pt x="400" y="306"/>
                    <a:pt x="400" y="306"/>
                    <a:pt x="400" y="306"/>
                  </a:cubicBezTo>
                  <a:cubicBezTo>
                    <a:pt x="98" y="306"/>
                    <a:pt x="98" y="306"/>
                    <a:pt x="98" y="306"/>
                  </a:cubicBezTo>
                  <a:cubicBezTo>
                    <a:pt x="45" y="306"/>
                    <a:pt x="0" y="348"/>
                    <a:pt x="0" y="40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4" name="Google Shape;1104;p44"/>
            <p:cNvSpPr/>
            <p:nvPr/>
          </p:nvSpPr>
          <p:spPr>
            <a:xfrm>
              <a:off x="4357641" y="4415331"/>
              <a:ext cx="187255" cy="45752"/>
            </a:xfrm>
            <a:custGeom>
              <a:avLst/>
              <a:gdLst/>
              <a:ahLst/>
              <a:cxnLst/>
              <a:rect l="l" t="t" r="r" b="b"/>
              <a:pathLst>
                <a:path w="794" h="194" extrusionOk="0">
                  <a:moveTo>
                    <a:pt x="696" y="0"/>
                  </a:moveTo>
                  <a:lnTo>
                    <a:pt x="696" y="0"/>
                  </a:lnTo>
                  <a:cubicBezTo>
                    <a:pt x="101" y="0"/>
                    <a:pt x="101" y="0"/>
                    <a:pt x="101" y="0"/>
                  </a:cubicBezTo>
                  <a:cubicBezTo>
                    <a:pt x="41" y="0"/>
                    <a:pt x="-3" y="48"/>
                    <a:pt x="0" y="104"/>
                  </a:cubicBezTo>
                  <a:cubicBezTo>
                    <a:pt x="4" y="153"/>
                    <a:pt x="45" y="194"/>
                    <a:pt x="98" y="194"/>
                  </a:cubicBezTo>
                  <a:cubicBezTo>
                    <a:pt x="700" y="194"/>
                    <a:pt x="700" y="194"/>
                    <a:pt x="700" y="194"/>
                  </a:cubicBezTo>
                  <a:cubicBezTo>
                    <a:pt x="748" y="194"/>
                    <a:pt x="789" y="153"/>
                    <a:pt x="793" y="104"/>
                  </a:cubicBezTo>
                  <a:cubicBezTo>
                    <a:pt x="797" y="48"/>
                    <a:pt x="752" y="0"/>
                    <a:pt x="696" y="0"/>
                  </a:cubicBezTo>
                  <a:moveTo>
                    <a:pt x="64" y="97"/>
                  </a:moveTo>
                  <a:lnTo>
                    <a:pt x="64" y="97"/>
                  </a:lnTo>
                  <a:cubicBezTo>
                    <a:pt x="64" y="78"/>
                    <a:pt x="79" y="63"/>
                    <a:pt x="98" y="63"/>
                  </a:cubicBezTo>
                  <a:cubicBezTo>
                    <a:pt x="696" y="63"/>
                    <a:pt x="696" y="63"/>
                    <a:pt x="696" y="63"/>
                  </a:cubicBezTo>
                  <a:cubicBezTo>
                    <a:pt x="714" y="63"/>
                    <a:pt x="730" y="74"/>
                    <a:pt x="733" y="93"/>
                  </a:cubicBezTo>
                  <a:cubicBezTo>
                    <a:pt x="733" y="115"/>
                    <a:pt x="718" y="130"/>
                    <a:pt x="696" y="130"/>
                  </a:cubicBezTo>
                  <a:cubicBezTo>
                    <a:pt x="98" y="130"/>
                    <a:pt x="98" y="130"/>
                    <a:pt x="98" y="130"/>
                  </a:cubicBezTo>
                  <a:cubicBezTo>
                    <a:pt x="79" y="130"/>
                    <a:pt x="64" y="115"/>
                    <a:pt x="64" y="97"/>
                  </a:cubicBezTo>
                  <a:close/>
                </a:path>
              </a:pathLst>
            </a:custGeom>
            <a:solidFill>
              <a:schemeClr val="lt1"/>
            </a:solidFill>
            <a:ln>
              <a:noFill/>
            </a:ln>
          </p:spPr>
          <p:txBody>
            <a:bodyPr spcFirstLastPara="1" wrap="square" lIns="90000" tIns="24825" rIns="90000" bIns="2482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5" name="Google Shape;1105;p44"/>
            <p:cNvSpPr/>
            <p:nvPr/>
          </p:nvSpPr>
          <p:spPr>
            <a:xfrm>
              <a:off x="4383347" y="4476177"/>
              <a:ext cx="136786" cy="44809"/>
            </a:xfrm>
            <a:custGeom>
              <a:avLst/>
              <a:gdLst/>
              <a:ahLst/>
              <a:cxnLst/>
              <a:rect l="l" t="t" r="r" b="b"/>
              <a:pathLst>
                <a:path w="580" h="190" extrusionOk="0">
                  <a:moveTo>
                    <a:pt x="93" y="0"/>
                  </a:moveTo>
                  <a:lnTo>
                    <a:pt x="93" y="0"/>
                  </a:lnTo>
                  <a:cubicBezTo>
                    <a:pt x="45" y="0"/>
                    <a:pt x="0" y="41"/>
                    <a:pt x="0" y="89"/>
                  </a:cubicBezTo>
                  <a:cubicBezTo>
                    <a:pt x="-8" y="145"/>
                    <a:pt x="41" y="190"/>
                    <a:pt x="97" y="190"/>
                  </a:cubicBezTo>
                  <a:cubicBezTo>
                    <a:pt x="482" y="190"/>
                    <a:pt x="482" y="190"/>
                    <a:pt x="482" y="190"/>
                  </a:cubicBezTo>
                  <a:cubicBezTo>
                    <a:pt x="538" y="190"/>
                    <a:pt x="583" y="145"/>
                    <a:pt x="579" y="89"/>
                  </a:cubicBezTo>
                  <a:cubicBezTo>
                    <a:pt x="576" y="41"/>
                    <a:pt x="534" y="0"/>
                    <a:pt x="486" y="0"/>
                  </a:cubicBezTo>
                  <a:lnTo>
                    <a:pt x="93" y="0"/>
                  </a:lnTo>
                  <a:moveTo>
                    <a:pt x="482" y="130"/>
                  </a:moveTo>
                  <a:lnTo>
                    <a:pt x="482" y="130"/>
                  </a:lnTo>
                  <a:cubicBezTo>
                    <a:pt x="97" y="130"/>
                    <a:pt x="97" y="130"/>
                    <a:pt x="97" y="130"/>
                  </a:cubicBezTo>
                  <a:cubicBezTo>
                    <a:pt x="78" y="130"/>
                    <a:pt x="59" y="116"/>
                    <a:pt x="59" y="97"/>
                  </a:cubicBezTo>
                  <a:cubicBezTo>
                    <a:pt x="59" y="78"/>
                    <a:pt x="75" y="59"/>
                    <a:pt x="93" y="59"/>
                  </a:cubicBezTo>
                  <a:cubicBezTo>
                    <a:pt x="482" y="59"/>
                    <a:pt x="482" y="59"/>
                    <a:pt x="482" y="59"/>
                  </a:cubicBezTo>
                  <a:cubicBezTo>
                    <a:pt x="505" y="59"/>
                    <a:pt x="520" y="78"/>
                    <a:pt x="520" y="97"/>
                  </a:cubicBezTo>
                  <a:cubicBezTo>
                    <a:pt x="516" y="116"/>
                    <a:pt x="501" y="130"/>
                    <a:pt x="482" y="130"/>
                  </a:cubicBezTo>
                  <a:close/>
                </a:path>
              </a:pathLst>
            </a:custGeom>
            <a:solidFill>
              <a:schemeClr val="lt1"/>
            </a:solidFill>
            <a:ln>
              <a:noFill/>
            </a:ln>
          </p:spPr>
          <p:txBody>
            <a:bodyPr spcFirstLastPara="1" wrap="square" lIns="90000" tIns="23400" rIns="90000" bIns="234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106" name="Google Shape;1106;p44"/>
          <p:cNvGrpSpPr/>
          <p:nvPr/>
        </p:nvGrpSpPr>
        <p:grpSpPr>
          <a:xfrm>
            <a:off x="5418519" y="4111810"/>
            <a:ext cx="483467" cy="492188"/>
            <a:chOff x="4781912" y="4111810"/>
            <a:chExt cx="483467" cy="492188"/>
          </a:xfrm>
        </p:grpSpPr>
        <p:sp>
          <p:nvSpPr>
            <p:cNvPr id="1107" name="Google Shape;1107;p44"/>
            <p:cNvSpPr/>
            <p:nvPr/>
          </p:nvSpPr>
          <p:spPr>
            <a:xfrm>
              <a:off x="4826014" y="4393163"/>
              <a:ext cx="234894" cy="15093"/>
            </a:xfrm>
            <a:custGeom>
              <a:avLst/>
              <a:gdLst/>
              <a:ahLst/>
              <a:cxnLst/>
              <a:rect l="l" t="t" r="r" b="b"/>
              <a:pathLst>
                <a:path w="996" h="64" extrusionOk="0">
                  <a:moveTo>
                    <a:pt x="34" y="64"/>
                  </a:moveTo>
                  <a:lnTo>
                    <a:pt x="34" y="64"/>
                  </a:lnTo>
                  <a:cubicBezTo>
                    <a:pt x="965" y="64"/>
                    <a:pt x="965" y="64"/>
                    <a:pt x="965" y="64"/>
                  </a:cubicBezTo>
                  <a:cubicBezTo>
                    <a:pt x="980" y="64"/>
                    <a:pt x="995" y="52"/>
                    <a:pt x="995" y="34"/>
                  </a:cubicBezTo>
                  <a:cubicBezTo>
                    <a:pt x="998" y="15"/>
                    <a:pt x="984" y="0"/>
                    <a:pt x="965" y="0"/>
                  </a:cubicBezTo>
                  <a:cubicBezTo>
                    <a:pt x="34" y="0"/>
                    <a:pt x="34" y="0"/>
                    <a:pt x="34" y="0"/>
                  </a:cubicBezTo>
                  <a:cubicBezTo>
                    <a:pt x="19" y="0"/>
                    <a:pt x="4" y="11"/>
                    <a:pt x="0" y="26"/>
                  </a:cubicBezTo>
                  <a:cubicBezTo>
                    <a:pt x="0" y="45"/>
                    <a:pt x="15" y="64"/>
                    <a:pt x="34" y="64"/>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8" name="Google Shape;1108;p44"/>
            <p:cNvSpPr/>
            <p:nvPr/>
          </p:nvSpPr>
          <p:spPr>
            <a:xfrm>
              <a:off x="4826014" y="4423114"/>
              <a:ext cx="234894" cy="14150"/>
            </a:xfrm>
            <a:custGeom>
              <a:avLst/>
              <a:gdLst/>
              <a:ahLst/>
              <a:cxnLst/>
              <a:rect l="l" t="t" r="r" b="b"/>
              <a:pathLst>
                <a:path w="996" h="60" extrusionOk="0">
                  <a:moveTo>
                    <a:pt x="34" y="60"/>
                  </a:moveTo>
                  <a:lnTo>
                    <a:pt x="34" y="60"/>
                  </a:lnTo>
                  <a:cubicBezTo>
                    <a:pt x="965" y="60"/>
                    <a:pt x="965" y="60"/>
                    <a:pt x="965" y="60"/>
                  </a:cubicBezTo>
                  <a:cubicBezTo>
                    <a:pt x="980" y="60"/>
                    <a:pt x="995" y="49"/>
                    <a:pt x="995" y="34"/>
                  </a:cubicBezTo>
                  <a:cubicBezTo>
                    <a:pt x="998" y="15"/>
                    <a:pt x="984" y="0"/>
                    <a:pt x="965" y="0"/>
                  </a:cubicBezTo>
                  <a:cubicBezTo>
                    <a:pt x="34" y="0"/>
                    <a:pt x="34" y="0"/>
                    <a:pt x="34" y="0"/>
                  </a:cubicBezTo>
                  <a:cubicBezTo>
                    <a:pt x="19" y="0"/>
                    <a:pt x="4" y="11"/>
                    <a:pt x="0" y="26"/>
                  </a:cubicBezTo>
                  <a:cubicBezTo>
                    <a:pt x="0" y="45"/>
                    <a:pt x="15" y="60"/>
                    <a:pt x="34"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09" name="Google Shape;1109;p44"/>
            <p:cNvSpPr/>
            <p:nvPr/>
          </p:nvSpPr>
          <p:spPr>
            <a:xfrm>
              <a:off x="4950300" y="4219352"/>
              <a:ext cx="85609" cy="14150"/>
            </a:xfrm>
            <a:custGeom>
              <a:avLst/>
              <a:gdLst/>
              <a:ahLst/>
              <a:cxnLst/>
              <a:rect l="l" t="t" r="r" b="b"/>
              <a:pathLst>
                <a:path w="363" h="60" extrusionOk="0">
                  <a:moveTo>
                    <a:pt x="30" y="60"/>
                  </a:moveTo>
                  <a:lnTo>
                    <a:pt x="30" y="60"/>
                  </a:lnTo>
                  <a:cubicBezTo>
                    <a:pt x="329" y="60"/>
                    <a:pt x="329" y="60"/>
                    <a:pt x="329" y="60"/>
                  </a:cubicBezTo>
                  <a:cubicBezTo>
                    <a:pt x="348" y="60"/>
                    <a:pt x="359" y="49"/>
                    <a:pt x="363" y="34"/>
                  </a:cubicBezTo>
                  <a:cubicBezTo>
                    <a:pt x="363" y="15"/>
                    <a:pt x="352" y="0"/>
                    <a:pt x="333" y="0"/>
                  </a:cubicBezTo>
                  <a:cubicBezTo>
                    <a:pt x="30" y="0"/>
                    <a:pt x="30" y="0"/>
                    <a:pt x="30" y="0"/>
                  </a:cubicBezTo>
                  <a:cubicBezTo>
                    <a:pt x="15" y="0"/>
                    <a:pt x="0" y="12"/>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0" name="Google Shape;1110;p44"/>
            <p:cNvSpPr/>
            <p:nvPr/>
          </p:nvSpPr>
          <p:spPr>
            <a:xfrm>
              <a:off x="4950300" y="4249539"/>
              <a:ext cx="85609" cy="13914"/>
            </a:xfrm>
            <a:custGeom>
              <a:avLst/>
              <a:gdLst/>
              <a:ahLst/>
              <a:cxnLst/>
              <a:rect l="l" t="t" r="r" b="b"/>
              <a:pathLst>
                <a:path w="363" h="59" extrusionOk="0">
                  <a:moveTo>
                    <a:pt x="30" y="59"/>
                  </a:moveTo>
                  <a:lnTo>
                    <a:pt x="30" y="59"/>
                  </a:lnTo>
                  <a:cubicBezTo>
                    <a:pt x="329" y="59"/>
                    <a:pt x="329" y="59"/>
                    <a:pt x="329" y="59"/>
                  </a:cubicBezTo>
                  <a:cubicBezTo>
                    <a:pt x="348" y="59"/>
                    <a:pt x="359" y="48"/>
                    <a:pt x="363" y="33"/>
                  </a:cubicBezTo>
                  <a:cubicBezTo>
                    <a:pt x="363" y="14"/>
                    <a:pt x="352" y="0"/>
                    <a:pt x="333" y="0"/>
                  </a:cubicBezTo>
                  <a:cubicBezTo>
                    <a:pt x="30" y="0"/>
                    <a:pt x="30" y="0"/>
                    <a:pt x="30" y="0"/>
                  </a:cubicBezTo>
                  <a:cubicBezTo>
                    <a:pt x="15" y="0"/>
                    <a:pt x="0" y="11"/>
                    <a:pt x="0" y="26"/>
                  </a:cubicBezTo>
                  <a:cubicBezTo>
                    <a:pt x="-4" y="45"/>
                    <a:pt x="11" y="59"/>
                    <a:pt x="30" y="59"/>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1" name="Google Shape;1111;p44"/>
            <p:cNvSpPr/>
            <p:nvPr/>
          </p:nvSpPr>
          <p:spPr>
            <a:xfrm>
              <a:off x="4781912" y="4111810"/>
              <a:ext cx="439129" cy="492188"/>
            </a:xfrm>
            <a:custGeom>
              <a:avLst/>
              <a:gdLst/>
              <a:ahLst/>
              <a:cxnLst/>
              <a:rect l="l" t="t" r="r" b="b"/>
              <a:pathLst>
                <a:path w="1862" h="2087" extrusionOk="0">
                  <a:moveTo>
                    <a:pt x="1829" y="206"/>
                  </a:moveTo>
                  <a:lnTo>
                    <a:pt x="1829" y="206"/>
                  </a:lnTo>
                  <a:cubicBezTo>
                    <a:pt x="1750" y="206"/>
                    <a:pt x="1750" y="206"/>
                    <a:pt x="1750" y="206"/>
                  </a:cubicBezTo>
                  <a:cubicBezTo>
                    <a:pt x="1675" y="206"/>
                    <a:pt x="1615" y="270"/>
                    <a:pt x="1615" y="348"/>
                  </a:cubicBezTo>
                  <a:cubicBezTo>
                    <a:pt x="1615" y="561"/>
                    <a:pt x="1615" y="561"/>
                    <a:pt x="1615" y="561"/>
                  </a:cubicBezTo>
                  <a:cubicBezTo>
                    <a:pt x="1559" y="561"/>
                    <a:pt x="1559" y="561"/>
                    <a:pt x="1559" y="561"/>
                  </a:cubicBezTo>
                  <a:cubicBezTo>
                    <a:pt x="1530" y="561"/>
                    <a:pt x="1503" y="587"/>
                    <a:pt x="1503" y="617"/>
                  </a:cubicBezTo>
                  <a:cubicBezTo>
                    <a:pt x="1503" y="980"/>
                    <a:pt x="1503" y="980"/>
                    <a:pt x="1503" y="980"/>
                  </a:cubicBezTo>
                  <a:cubicBezTo>
                    <a:pt x="1503" y="1051"/>
                    <a:pt x="1552" y="1111"/>
                    <a:pt x="1615" y="1122"/>
                  </a:cubicBezTo>
                  <a:cubicBezTo>
                    <a:pt x="1615" y="1410"/>
                    <a:pt x="1615" y="1410"/>
                    <a:pt x="1615" y="1410"/>
                  </a:cubicBezTo>
                  <a:cubicBezTo>
                    <a:pt x="1615" y="1496"/>
                    <a:pt x="1544" y="1567"/>
                    <a:pt x="1455" y="1567"/>
                  </a:cubicBezTo>
                  <a:cubicBezTo>
                    <a:pt x="1369" y="1567"/>
                    <a:pt x="1369" y="1567"/>
                    <a:pt x="1369" y="1567"/>
                  </a:cubicBezTo>
                  <a:cubicBezTo>
                    <a:pt x="1369" y="785"/>
                    <a:pt x="1369" y="785"/>
                    <a:pt x="1369" y="785"/>
                  </a:cubicBezTo>
                  <a:cubicBezTo>
                    <a:pt x="1369" y="722"/>
                    <a:pt x="1369" y="703"/>
                    <a:pt x="1339" y="643"/>
                  </a:cubicBezTo>
                  <a:cubicBezTo>
                    <a:pt x="1339" y="643"/>
                    <a:pt x="1155" y="299"/>
                    <a:pt x="1155" y="295"/>
                  </a:cubicBezTo>
                  <a:cubicBezTo>
                    <a:pt x="1144" y="273"/>
                    <a:pt x="1126" y="239"/>
                    <a:pt x="1084" y="239"/>
                  </a:cubicBezTo>
                  <a:cubicBezTo>
                    <a:pt x="961" y="239"/>
                    <a:pt x="961" y="239"/>
                    <a:pt x="961" y="239"/>
                  </a:cubicBezTo>
                  <a:cubicBezTo>
                    <a:pt x="961" y="150"/>
                    <a:pt x="961" y="150"/>
                    <a:pt x="961" y="150"/>
                  </a:cubicBezTo>
                  <a:cubicBezTo>
                    <a:pt x="961" y="67"/>
                    <a:pt x="894" y="0"/>
                    <a:pt x="812" y="0"/>
                  </a:cubicBezTo>
                  <a:cubicBezTo>
                    <a:pt x="557" y="0"/>
                    <a:pt x="557" y="0"/>
                    <a:pt x="557" y="0"/>
                  </a:cubicBezTo>
                  <a:cubicBezTo>
                    <a:pt x="475" y="0"/>
                    <a:pt x="408" y="67"/>
                    <a:pt x="408" y="150"/>
                  </a:cubicBezTo>
                  <a:cubicBezTo>
                    <a:pt x="408" y="239"/>
                    <a:pt x="408" y="239"/>
                    <a:pt x="408" y="239"/>
                  </a:cubicBezTo>
                  <a:cubicBezTo>
                    <a:pt x="284" y="239"/>
                    <a:pt x="284" y="239"/>
                    <a:pt x="284" y="239"/>
                  </a:cubicBezTo>
                  <a:cubicBezTo>
                    <a:pt x="243" y="239"/>
                    <a:pt x="228" y="273"/>
                    <a:pt x="217" y="295"/>
                  </a:cubicBezTo>
                  <a:cubicBezTo>
                    <a:pt x="217" y="299"/>
                    <a:pt x="213" y="299"/>
                    <a:pt x="213" y="303"/>
                  </a:cubicBezTo>
                  <a:cubicBezTo>
                    <a:pt x="34" y="643"/>
                    <a:pt x="34" y="643"/>
                    <a:pt x="34" y="643"/>
                  </a:cubicBezTo>
                  <a:cubicBezTo>
                    <a:pt x="4" y="703"/>
                    <a:pt x="0" y="722"/>
                    <a:pt x="0" y="785"/>
                  </a:cubicBezTo>
                  <a:cubicBezTo>
                    <a:pt x="0" y="1825"/>
                    <a:pt x="0" y="1825"/>
                    <a:pt x="0" y="1825"/>
                  </a:cubicBezTo>
                  <a:cubicBezTo>
                    <a:pt x="0" y="1859"/>
                    <a:pt x="23" y="1888"/>
                    <a:pt x="52" y="1900"/>
                  </a:cubicBezTo>
                  <a:cubicBezTo>
                    <a:pt x="94" y="2038"/>
                    <a:pt x="94" y="2038"/>
                    <a:pt x="94" y="2038"/>
                  </a:cubicBezTo>
                  <a:cubicBezTo>
                    <a:pt x="105" y="2083"/>
                    <a:pt x="135" y="2087"/>
                    <a:pt x="146" y="2087"/>
                  </a:cubicBezTo>
                  <a:cubicBezTo>
                    <a:pt x="382" y="2087"/>
                    <a:pt x="382" y="2087"/>
                    <a:pt x="382" y="2087"/>
                  </a:cubicBezTo>
                  <a:cubicBezTo>
                    <a:pt x="408" y="2087"/>
                    <a:pt x="426" y="2068"/>
                    <a:pt x="438" y="2038"/>
                  </a:cubicBezTo>
                  <a:cubicBezTo>
                    <a:pt x="475" y="1904"/>
                    <a:pt x="475" y="1904"/>
                    <a:pt x="475" y="1904"/>
                  </a:cubicBezTo>
                  <a:cubicBezTo>
                    <a:pt x="901" y="1904"/>
                    <a:pt x="901" y="1904"/>
                    <a:pt x="901" y="1904"/>
                  </a:cubicBezTo>
                  <a:cubicBezTo>
                    <a:pt x="942" y="2042"/>
                    <a:pt x="942" y="2042"/>
                    <a:pt x="942" y="2042"/>
                  </a:cubicBezTo>
                  <a:cubicBezTo>
                    <a:pt x="953" y="2083"/>
                    <a:pt x="984" y="2087"/>
                    <a:pt x="995" y="2087"/>
                  </a:cubicBezTo>
                  <a:cubicBezTo>
                    <a:pt x="1223" y="2087"/>
                    <a:pt x="1223" y="2087"/>
                    <a:pt x="1223" y="2087"/>
                  </a:cubicBezTo>
                  <a:cubicBezTo>
                    <a:pt x="1249" y="2087"/>
                    <a:pt x="1267" y="2068"/>
                    <a:pt x="1275" y="2042"/>
                  </a:cubicBezTo>
                  <a:cubicBezTo>
                    <a:pt x="1316" y="1900"/>
                    <a:pt x="1316" y="1900"/>
                    <a:pt x="1316" y="1900"/>
                  </a:cubicBezTo>
                  <a:cubicBezTo>
                    <a:pt x="1346" y="1888"/>
                    <a:pt x="1369" y="1862"/>
                    <a:pt x="1369" y="1829"/>
                  </a:cubicBezTo>
                  <a:cubicBezTo>
                    <a:pt x="1369" y="1630"/>
                    <a:pt x="1369" y="1630"/>
                    <a:pt x="1369" y="1630"/>
                  </a:cubicBezTo>
                  <a:cubicBezTo>
                    <a:pt x="1458" y="1630"/>
                    <a:pt x="1458" y="1630"/>
                    <a:pt x="1458" y="1630"/>
                  </a:cubicBezTo>
                  <a:cubicBezTo>
                    <a:pt x="1582" y="1630"/>
                    <a:pt x="1679" y="1533"/>
                    <a:pt x="1679" y="1410"/>
                  </a:cubicBezTo>
                  <a:cubicBezTo>
                    <a:pt x="1679" y="1118"/>
                    <a:pt x="1679" y="1118"/>
                    <a:pt x="1679" y="1118"/>
                  </a:cubicBezTo>
                  <a:cubicBezTo>
                    <a:pt x="1742" y="1107"/>
                    <a:pt x="1791" y="1047"/>
                    <a:pt x="1791" y="980"/>
                  </a:cubicBezTo>
                  <a:cubicBezTo>
                    <a:pt x="1791" y="617"/>
                    <a:pt x="1791" y="617"/>
                    <a:pt x="1791" y="617"/>
                  </a:cubicBezTo>
                  <a:cubicBezTo>
                    <a:pt x="1791" y="587"/>
                    <a:pt x="1769" y="561"/>
                    <a:pt x="1739" y="561"/>
                  </a:cubicBezTo>
                  <a:cubicBezTo>
                    <a:pt x="1679" y="561"/>
                    <a:pt x="1679" y="561"/>
                    <a:pt x="1679" y="561"/>
                  </a:cubicBezTo>
                  <a:cubicBezTo>
                    <a:pt x="1679" y="348"/>
                    <a:pt x="1679" y="348"/>
                    <a:pt x="1679" y="348"/>
                  </a:cubicBezTo>
                  <a:cubicBezTo>
                    <a:pt x="1679" y="303"/>
                    <a:pt x="1716" y="266"/>
                    <a:pt x="1761" y="266"/>
                  </a:cubicBezTo>
                  <a:cubicBezTo>
                    <a:pt x="1829" y="266"/>
                    <a:pt x="1829" y="266"/>
                    <a:pt x="1829" y="266"/>
                  </a:cubicBezTo>
                  <a:cubicBezTo>
                    <a:pt x="1844" y="266"/>
                    <a:pt x="1858" y="255"/>
                    <a:pt x="1862" y="239"/>
                  </a:cubicBezTo>
                  <a:cubicBezTo>
                    <a:pt x="1862" y="221"/>
                    <a:pt x="1847" y="206"/>
                    <a:pt x="1829" y="206"/>
                  </a:cubicBezTo>
                  <a:moveTo>
                    <a:pt x="475" y="150"/>
                  </a:moveTo>
                  <a:lnTo>
                    <a:pt x="475" y="150"/>
                  </a:lnTo>
                  <a:cubicBezTo>
                    <a:pt x="475" y="101"/>
                    <a:pt x="512" y="60"/>
                    <a:pt x="561" y="60"/>
                  </a:cubicBezTo>
                  <a:cubicBezTo>
                    <a:pt x="812" y="60"/>
                    <a:pt x="812" y="60"/>
                    <a:pt x="812" y="60"/>
                  </a:cubicBezTo>
                  <a:cubicBezTo>
                    <a:pt x="860" y="60"/>
                    <a:pt x="901" y="101"/>
                    <a:pt x="901" y="150"/>
                  </a:cubicBezTo>
                  <a:cubicBezTo>
                    <a:pt x="901" y="239"/>
                    <a:pt x="901" y="239"/>
                    <a:pt x="901" y="239"/>
                  </a:cubicBezTo>
                  <a:cubicBezTo>
                    <a:pt x="475" y="239"/>
                    <a:pt x="475" y="239"/>
                    <a:pt x="475" y="239"/>
                  </a:cubicBezTo>
                  <a:lnTo>
                    <a:pt x="475" y="150"/>
                  </a:lnTo>
                  <a:moveTo>
                    <a:pt x="378" y="2023"/>
                  </a:moveTo>
                  <a:lnTo>
                    <a:pt x="378" y="2023"/>
                  </a:lnTo>
                  <a:cubicBezTo>
                    <a:pt x="374" y="2023"/>
                    <a:pt x="374" y="2023"/>
                    <a:pt x="374" y="2023"/>
                  </a:cubicBezTo>
                  <a:cubicBezTo>
                    <a:pt x="153" y="2023"/>
                    <a:pt x="153" y="2023"/>
                    <a:pt x="153" y="2023"/>
                  </a:cubicBezTo>
                  <a:lnTo>
                    <a:pt x="153" y="2023"/>
                  </a:lnTo>
                  <a:cubicBezTo>
                    <a:pt x="116" y="1904"/>
                    <a:pt x="116" y="1904"/>
                    <a:pt x="116" y="1904"/>
                  </a:cubicBezTo>
                  <a:cubicBezTo>
                    <a:pt x="411" y="1904"/>
                    <a:pt x="411" y="1904"/>
                    <a:pt x="411" y="1904"/>
                  </a:cubicBezTo>
                  <a:lnTo>
                    <a:pt x="378" y="2023"/>
                  </a:lnTo>
                  <a:moveTo>
                    <a:pt x="1219" y="2023"/>
                  </a:moveTo>
                  <a:lnTo>
                    <a:pt x="1219" y="2023"/>
                  </a:lnTo>
                  <a:lnTo>
                    <a:pt x="1219" y="2023"/>
                  </a:lnTo>
                  <a:cubicBezTo>
                    <a:pt x="995" y="2023"/>
                    <a:pt x="995" y="2023"/>
                    <a:pt x="995" y="2023"/>
                  </a:cubicBezTo>
                  <a:lnTo>
                    <a:pt x="995" y="2023"/>
                  </a:lnTo>
                  <a:cubicBezTo>
                    <a:pt x="961" y="1904"/>
                    <a:pt x="961" y="1904"/>
                    <a:pt x="961" y="1904"/>
                  </a:cubicBezTo>
                  <a:cubicBezTo>
                    <a:pt x="1253" y="1904"/>
                    <a:pt x="1253" y="1904"/>
                    <a:pt x="1253" y="1904"/>
                  </a:cubicBezTo>
                  <a:lnTo>
                    <a:pt x="1219" y="2023"/>
                  </a:lnTo>
                  <a:moveTo>
                    <a:pt x="1309" y="1825"/>
                  </a:moveTo>
                  <a:lnTo>
                    <a:pt x="1309" y="1825"/>
                  </a:lnTo>
                  <a:cubicBezTo>
                    <a:pt x="1309" y="1836"/>
                    <a:pt x="1301" y="1840"/>
                    <a:pt x="1294" y="1840"/>
                  </a:cubicBezTo>
                  <a:cubicBezTo>
                    <a:pt x="79" y="1840"/>
                    <a:pt x="79" y="1840"/>
                    <a:pt x="79" y="1840"/>
                  </a:cubicBezTo>
                  <a:cubicBezTo>
                    <a:pt x="67" y="1840"/>
                    <a:pt x="63" y="1836"/>
                    <a:pt x="63" y="1825"/>
                  </a:cubicBezTo>
                  <a:cubicBezTo>
                    <a:pt x="63" y="785"/>
                    <a:pt x="63" y="785"/>
                    <a:pt x="63" y="785"/>
                  </a:cubicBezTo>
                  <a:cubicBezTo>
                    <a:pt x="63" y="733"/>
                    <a:pt x="63" y="722"/>
                    <a:pt x="86" y="673"/>
                  </a:cubicBezTo>
                  <a:cubicBezTo>
                    <a:pt x="266" y="333"/>
                    <a:pt x="266" y="333"/>
                    <a:pt x="266" y="333"/>
                  </a:cubicBezTo>
                  <a:cubicBezTo>
                    <a:pt x="269" y="329"/>
                    <a:pt x="269" y="326"/>
                    <a:pt x="273" y="326"/>
                  </a:cubicBezTo>
                  <a:cubicBezTo>
                    <a:pt x="277" y="311"/>
                    <a:pt x="284" y="303"/>
                    <a:pt x="288" y="303"/>
                  </a:cubicBezTo>
                  <a:cubicBezTo>
                    <a:pt x="1084" y="303"/>
                    <a:pt x="1084" y="303"/>
                    <a:pt x="1084" y="303"/>
                  </a:cubicBezTo>
                  <a:cubicBezTo>
                    <a:pt x="1088" y="303"/>
                    <a:pt x="1092" y="311"/>
                    <a:pt x="1099" y="326"/>
                  </a:cubicBezTo>
                  <a:lnTo>
                    <a:pt x="1283" y="673"/>
                  </a:lnTo>
                  <a:cubicBezTo>
                    <a:pt x="1309" y="722"/>
                    <a:pt x="1309" y="733"/>
                    <a:pt x="1309" y="785"/>
                  </a:cubicBezTo>
                  <a:cubicBezTo>
                    <a:pt x="1309" y="1567"/>
                    <a:pt x="1309" y="1567"/>
                    <a:pt x="1309" y="1567"/>
                  </a:cubicBezTo>
                  <a:cubicBezTo>
                    <a:pt x="1208" y="1567"/>
                    <a:pt x="1208" y="1567"/>
                    <a:pt x="1208" y="1567"/>
                  </a:cubicBezTo>
                  <a:cubicBezTo>
                    <a:pt x="1193" y="1500"/>
                    <a:pt x="1129" y="1447"/>
                    <a:pt x="1055" y="1455"/>
                  </a:cubicBezTo>
                  <a:cubicBezTo>
                    <a:pt x="984" y="1458"/>
                    <a:pt x="924" y="1518"/>
                    <a:pt x="920" y="1589"/>
                  </a:cubicBezTo>
                  <a:cubicBezTo>
                    <a:pt x="916" y="1675"/>
                    <a:pt x="980" y="1743"/>
                    <a:pt x="1066" y="1743"/>
                  </a:cubicBezTo>
                  <a:cubicBezTo>
                    <a:pt x="1133" y="1743"/>
                    <a:pt x="1193" y="1694"/>
                    <a:pt x="1208" y="1630"/>
                  </a:cubicBezTo>
                  <a:cubicBezTo>
                    <a:pt x="1309" y="1630"/>
                    <a:pt x="1309" y="1630"/>
                    <a:pt x="1309" y="1630"/>
                  </a:cubicBezTo>
                  <a:lnTo>
                    <a:pt x="1309" y="1825"/>
                  </a:lnTo>
                  <a:moveTo>
                    <a:pt x="1069" y="1630"/>
                  </a:moveTo>
                  <a:lnTo>
                    <a:pt x="1069" y="1630"/>
                  </a:lnTo>
                  <a:cubicBezTo>
                    <a:pt x="1144" y="1630"/>
                    <a:pt x="1144" y="1630"/>
                    <a:pt x="1144" y="1630"/>
                  </a:cubicBezTo>
                  <a:cubicBezTo>
                    <a:pt x="1133" y="1661"/>
                    <a:pt x="1099" y="1686"/>
                    <a:pt x="1062" y="1683"/>
                  </a:cubicBezTo>
                  <a:cubicBezTo>
                    <a:pt x="1021" y="1683"/>
                    <a:pt x="984" y="1645"/>
                    <a:pt x="984" y="1604"/>
                  </a:cubicBezTo>
                  <a:cubicBezTo>
                    <a:pt x="980" y="1556"/>
                    <a:pt x="1017" y="1514"/>
                    <a:pt x="1066" y="1514"/>
                  </a:cubicBezTo>
                  <a:cubicBezTo>
                    <a:pt x="1103" y="1514"/>
                    <a:pt x="1133" y="1537"/>
                    <a:pt x="1144" y="1567"/>
                  </a:cubicBezTo>
                  <a:cubicBezTo>
                    <a:pt x="1066" y="1567"/>
                    <a:pt x="1066" y="1567"/>
                    <a:pt x="1066" y="1567"/>
                  </a:cubicBezTo>
                  <a:cubicBezTo>
                    <a:pt x="1047" y="1567"/>
                    <a:pt x="1036" y="1586"/>
                    <a:pt x="1036" y="1604"/>
                  </a:cubicBezTo>
                  <a:cubicBezTo>
                    <a:pt x="1040" y="1619"/>
                    <a:pt x="1051" y="1630"/>
                    <a:pt x="1069" y="1630"/>
                  </a:cubicBezTo>
                  <a:moveTo>
                    <a:pt x="1731" y="976"/>
                  </a:moveTo>
                  <a:lnTo>
                    <a:pt x="1731" y="976"/>
                  </a:lnTo>
                  <a:cubicBezTo>
                    <a:pt x="1731" y="1021"/>
                    <a:pt x="1701" y="1055"/>
                    <a:pt x="1660" y="1062"/>
                  </a:cubicBezTo>
                  <a:cubicBezTo>
                    <a:pt x="1608" y="1070"/>
                    <a:pt x="1563" y="1028"/>
                    <a:pt x="1563" y="980"/>
                  </a:cubicBezTo>
                  <a:cubicBezTo>
                    <a:pt x="1563" y="625"/>
                    <a:pt x="1563" y="625"/>
                    <a:pt x="1563" y="625"/>
                  </a:cubicBezTo>
                  <a:cubicBezTo>
                    <a:pt x="1731" y="625"/>
                    <a:pt x="1731" y="625"/>
                    <a:pt x="1731" y="625"/>
                  </a:cubicBezTo>
                  <a:lnTo>
                    <a:pt x="1731" y="976"/>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2" name="Google Shape;1112;p44"/>
            <p:cNvSpPr/>
            <p:nvPr/>
          </p:nvSpPr>
          <p:spPr>
            <a:xfrm>
              <a:off x="5239673" y="4160393"/>
              <a:ext cx="25470" cy="14150"/>
            </a:xfrm>
            <a:custGeom>
              <a:avLst/>
              <a:gdLst/>
              <a:ahLst/>
              <a:cxnLst/>
              <a:rect l="l" t="t" r="r" b="b"/>
              <a:pathLst>
                <a:path w="108" h="60" extrusionOk="0">
                  <a:moveTo>
                    <a:pt x="30" y="60"/>
                  </a:moveTo>
                  <a:lnTo>
                    <a:pt x="30" y="60"/>
                  </a:lnTo>
                  <a:cubicBezTo>
                    <a:pt x="75" y="60"/>
                    <a:pt x="75" y="60"/>
                    <a:pt x="75" y="60"/>
                  </a:cubicBezTo>
                  <a:cubicBezTo>
                    <a:pt x="93" y="60"/>
                    <a:pt x="104" y="49"/>
                    <a:pt x="108" y="33"/>
                  </a:cubicBezTo>
                  <a:cubicBezTo>
                    <a:pt x="108" y="15"/>
                    <a:pt x="97" y="0"/>
                    <a:pt x="78" y="0"/>
                  </a:cubicBezTo>
                  <a:cubicBezTo>
                    <a:pt x="30" y="0"/>
                    <a:pt x="30" y="0"/>
                    <a:pt x="30" y="0"/>
                  </a:cubicBezTo>
                  <a:cubicBezTo>
                    <a:pt x="15" y="0"/>
                    <a:pt x="0" y="11"/>
                    <a:pt x="0" y="26"/>
                  </a:cubicBezTo>
                  <a:cubicBezTo>
                    <a:pt x="-4" y="45"/>
                    <a:pt x="11" y="60"/>
                    <a:pt x="30"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3" name="Google Shape;1113;p44"/>
            <p:cNvSpPr/>
            <p:nvPr/>
          </p:nvSpPr>
          <p:spPr>
            <a:xfrm>
              <a:off x="5239437" y="4191995"/>
              <a:ext cx="25942" cy="26649"/>
            </a:xfrm>
            <a:custGeom>
              <a:avLst/>
              <a:gdLst/>
              <a:ahLst/>
              <a:cxnLst/>
              <a:rect l="l" t="t" r="r" b="b"/>
              <a:pathLst>
                <a:path w="110" h="113" extrusionOk="0">
                  <a:moveTo>
                    <a:pt x="53" y="8"/>
                  </a:moveTo>
                  <a:lnTo>
                    <a:pt x="53" y="8"/>
                  </a:lnTo>
                  <a:cubicBezTo>
                    <a:pt x="42" y="-3"/>
                    <a:pt x="23" y="-3"/>
                    <a:pt x="8" y="8"/>
                  </a:cubicBezTo>
                  <a:cubicBezTo>
                    <a:pt x="-3" y="19"/>
                    <a:pt x="-3" y="38"/>
                    <a:pt x="8" y="49"/>
                  </a:cubicBezTo>
                  <a:cubicBezTo>
                    <a:pt x="57" y="105"/>
                    <a:pt x="57" y="105"/>
                    <a:pt x="57" y="105"/>
                  </a:cubicBezTo>
                  <a:cubicBezTo>
                    <a:pt x="61" y="109"/>
                    <a:pt x="68" y="113"/>
                    <a:pt x="79" y="113"/>
                  </a:cubicBezTo>
                  <a:cubicBezTo>
                    <a:pt x="87" y="113"/>
                    <a:pt x="94" y="113"/>
                    <a:pt x="98" y="105"/>
                  </a:cubicBezTo>
                  <a:cubicBezTo>
                    <a:pt x="113" y="94"/>
                    <a:pt x="113" y="75"/>
                    <a:pt x="102" y="64"/>
                  </a:cubicBezTo>
                  <a:lnTo>
                    <a:pt x="53" y="8"/>
                  </a:ln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4" name="Google Shape;1114;p44"/>
            <p:cNvSpPr/>
            <p:nvPr/>
          </p:nvSpPr>
          <p:spPr>
            <a:xfrm>
              <a:off x="5239437" y="4115584"/>
              <a:ext cx="25706" cy="27121"/>
            </a:xfrm>
            <a:custGeom>
              <a:avLst/>
              <a:gdLst/>
              <a:ahLst/>
              <a:cxnLst/>
              <a:rect l="l" t="t" r="r" b="b"/>
              <a:pathLst>
                <a:path w="109" h="115" extrusionOk="0">
                  <a:moveTo>
                    <a:pt x="8" y="107"/>
                  </a:moveTo>
                  <a:lnTo>
                    <a:pt x="8" y="107"/>
                  </a:lnTo>
                  <a:cubicBezTo>
                    <a:pt x="16" y="111"/>
                    <a:pt x="23" y="115"/>
                    <a:pt x="31" y="115"/>
                  </a:cubicBezTo>
                  <a:cubicBezTo>
                    <a:pt x="38" y="115"/>
                    <a:pt x="45" y="111"/>
                    <a:pt x="53" y="104"/>
                  </a:cubicBezTo>
                  <a:cubicBezTo>
                    <a:pt x="102" y="51"/>
                    <a:pt x="102" y="51"/>
                    <a:pt x="102" y="51"/>
                  </a:cubicBezTo>
                  <a:cubicBezTo>
                    <a:pt x="113" y="40"/>
                    <a:pt x="109" y="18"/>
                    <a:pt x="98" y="7"/>
                  </a:cubicBezTo>
                  <a:cubicBezTo>
                    <a:pt x="87" y="-5"/>
                    <a:pt x="68" y="-1"/>
                    <a:pt x="57" y="10"/>
                  </a:cubicBezTo>
                  <a:cubicBezTo>
                    <a:pt x="8" y="63"/>
                    <a:pt x="8" y="63"/>
                    <a:pt x="8" y="63"/>
                  </a:cubicBezTo>
                  <a:cubicBezTo>
                    <a:pt x="-3" y="78"/>
                    <a:pt x="-3" y="96"/>
                    <a:pt x="8" y="10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5" name="Google Shape;1115;p44"/>
            <p:cNvSpPr/>
            <p:nvPr/>
          </p:nvSpPr>
          <p:spPr>
            <a:xfrm>
              <a:off x="4819882" y="4454952"/>
              <a:ext cx="67921" cy="68628"/>
            </a:xfrm>
            <a:custGeom>
              <a:avLst/>
              <a:gdLst/>
              <a:ahLst/>
              <a:cxnLst/>
              <a:rect l="l" t="t" r="r" b="b"/>
              <a:pathLst>
                <a:path w="288" h="291" extrusionOk="0">
                  <a:moveTo>
                    <a:pt x="146" y="0"/>
                  </a:moveTo>
                  <a:lnTo>
                    <a:pt x="146" y="0"/>
                  </a:lnTo>
                  <a:cubicBezTo>
                    <a:pt x="63" y="0"/>
                    <a:pt x="0" y="63"/>
                    <a:pt x="0" y="146"/>
                  </a:cubicBezTo>
                  <a:cubicBezTo>
                    <a:pt x="0" y="224"/>
                    <a:pt x="63" y="291"/>
                    <a:pt x="146" y="291"/>
                  </a:cubicBezTo>
                  <a:cubicBezTo>
                    <a:pt x="224" y="291"/>
                    <a:pt x="288" y="224"/>
                    <a:pt x="288" y="146"/>
                  </a:cubicBezTo>
                  <a:cubicBezTo>
                    <a:pt x="288" y="63"/>
                    <a:pt x="224" y="0"/>
                    <a:pt x="146" y="0"/>
                  </a:cubicBezTo>
                  <a:moveTo>
                    <a:pt x="146" y="228"/>
                  </a:moveTo>
                  <a:lnTo>
                    <a:pt x="146" y="228"/>
                  </a:lnTo>
                  <a:cubicBezTo>
                    <a:pt x="97" y="228"/>
                    <a:pt x="60" y="190"/>
                    <a:pt x="60" y="146"/>
                  </a:cubicBezTo>
                  <a:cubicBezTo>
                    <a:pt x="60" y="97"/>
                    <a:pt x="97" y="59"/>
                    <a:pt x="146" y="59"/>
                  </a:cubicBezTo>
                  <a:cubicBezTo>
                    <a:pt x="190" y="59"/>
                    <a:pt x="228" y="97"/>
                    <a:pt x="228" y="146"/>
                  </a:cubicBezTo>
                  <a:cubicBezTo>
                    <a:pt x="228" y="190"/>
                    <a:pt x="190" y="228"/>
                    <a:pt x="146" y="22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6" name="Google Shape;1116;p44"/>
            <p:cNvSpPr/>
            <p:nvPr/>
          </p:nvSpPr>
          <p:spPr>
            <a:xfrm>
              <a:off x="4846768" y="4481366"/>
              <a:ext cx="14858" cy="14858"/>
            </a:xfrm>
            <a:custGeom>
              <a:avLst/>
              <a:gdLst/>
              <a:ahLst/>
              <a:cxnLst/>
              <a:rect l="l" t="t" r="r" b="b"/>
              <a:pathLst>
                <a:path w="63" h="63" extrusionOk="0">
                  <a:moveTo>
                    <a:pt x="32" y="0"/>
                  </a:moveTo>
                  <a:lnTo>
                    <a:pt x="32" y="0"/>
                  </a:lnTo>
                  <a:lnTo>
                    <a:pt x="32" y="0"/>
                  </a:lnTo>
                  <a:cubicBezTo>
                    <a:pt x="17" y="0"/>
                    <a:pt x="2" y="11"/>
                    <a:pt x="2" y="26"/>
                  </a:cubicBezTo>
                  <a:cubicBezTo>
                    <a:pt x="-6" y="45"/>
                    <a:pt x="9" y="63"/>
                    <a:pt x="32" y="63"/>
                  </a:cubicBezTo>
                  <a:lnTo>
                    <a:pt x="32" y="63"/>
                  </a:lnTo>
                  <a:cubicBezTo>
                    <a:pt x="47" y="63"/>
                    <a:pt x="58" y="52"/>
                    <a:pt x="62" y="37"/>
                  </a:cubicBezTo>
                  <a:cubicBezTo>
                    <a:pt x="65" y="19"/>
                    <a:pt x="50" y="0"/>
                    <a:pt x="32"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7" name="Google Shape;1117;p44"/>
            <p:cNvSpPr/>
            <p:nvPr/>
          </p:nvSpPr>
          <p:spPr>
            <a:xfrm>
              <a:off x="4936150" y="4481366"/>
              <a:ext cx="15094" cy="14858"/>
            </a:xfrm>
            <a:custGeom>
              <a:avLst/>
              <a:gdLst/>
              <a:ahLst/>
              <a:cxnLst/>
              <a:rect l="l" t="t" r="r" b="b"/>
              <a:pathLst>
                <a:path w="64" h="63" extrusionOk="0">
                  <a:moveTo>
                    <a:pt x="34" y="0"/>
                  </a:moveTo>
                  <a:lnTo>
                    <a:pt x="34" y="0"/>
                  </a:lnTo>
                  <a:lnTo>
                    <a:pt x="34" y="0"/>
                  </a:lnTo>
                  <a:cubicBezTo>
                    <a:pt x="19" y="0"/>
                    <a:pt x="4" y="11"/>
                    <a:pt x="0" y="30"/>
                  </a:cubicBezTo>
                  <a:cubicBezTo>
                    <a:pt x="0" y="49"/>
                    <a:pt x="15" y="63"/>
                    <a:pt x="30" y="63"/>
                  </a:cubicBezTo>
                  <a:lnTo>
                    <a:pt x="30" y="63"/>
                  </a:lnTo>
                  <a:cubicBezTo>
                    <a:pt x="49" y="63"/>
                    <a:pt x="60" y="52"/>
                    <a:pt x="64" y="37"/>
                  </a:cubicBezTo>
                  <a:cubicBezTo>
                    <a:pt x="64" y="19"/>
                    <a:pt x="53" y="0"/>
                    <a:pt x="34" y="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8" name="Google Shape;1118;p44"/>
            <p:cNvSpPr/>
            <p:nvPr/>
          </p:nvSpPr>
          <p:spPr>
            <a:xfrm>
              <a:off x="4909736" y="4454952"/>
              <a:ext cx="67921" cy="68628"/>
            </a:xfrm>
            <a:custGeom>
              <a:avLst/>
              <a:gdLst/>
              <a:ahLst/>
              <a:cxnLst/>
              <a:rect l="l" t="t" r="r" b="b"/>
              <a:pathLst>
                <a:path w="288" h="291" extrusionOk="0">
                  <a:moveTo>
                    <a:pt x="142" y="0"/>
                  </a:moveTo>
                  <a:lnTo>
                    <a:pt x="142" y="0"/>
                  </a:lnTo>
                  <a:cubicBezTo>
                    <a:pt x="64" y="0"/>
                    <a:pt x="0" y="63"/>
                    <a:pt x="0" y="146"/>
                  </a:cubicBezTo>
                  <a:cubicBezTo>
                    <a:pt x="0" y="224"/>
                    <a:pt x="64" y="291"/>
                    <a:pt x="142" y="291"/>
                  </a:cubicBezTo>
                  <a:cubicBezTo>
                    <a:pt x="225" y="291"/>
                    <a:pt x="288" y="224"/>
                    <a:pt x="288" y="146"/>
                  </a:cubicBezTo>
                  <a:cubicBezTo>
                    <a:pt x="288" y="63"/>
                    <a:pt x="225" y="0"/>
                    <a:pt x="142" y="0"/>
                  </a:cubicBezTo>
                  <a:moveTo>
                    <a:pt x="142" y="228"/>
                  </a:moveTo>
                  <a:lnTo>
                    <a:pt x="142" y="228"/>
                  </a:lnTo>
                  <a:cubicBezTo>
                    <a:pt x="97" y="228"/>
                    <a:pt x="60" y="190"/>
                    <a:pt x="60" y="146"/>
                  </a:cubicBezTo>
                  <a:cubicBezTo>
                    <a:pt x="60" y="97"/>
                    <a:pt x="97" y="59"/>
                    <a:pt x="142" y="59"/>
                  </a:cubicBezTo>
                  <a:cubicBezTo>
                    <a:pt x="191" y="59"/>
                    <a:pt x="228" y="97"/>
                    <a:pt x="228" y="146"/>
                  </a:cubicBezTo>
                  <a:cubicBezTo>
                    <a:pt x="228" y="190"/>
                    <a:pt x="191" y="228"/>
                    <a:pt x="142" y="22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19" name="Google Shape;1119;p44"/>
            <p:cNvSpPr/>
            <p:nvPr/>
          </p:nvSpPr>
          <p:spPr>
            <a:xfrm>
              <a:off x="4826014" y="4300479"/>
              <a:ext cx="136786" cy="69807"/>
            </a:xfrm>
            <a:custGeom>
              <a:avLst/>
              <a:gdLst/>
              <a:ahLst/>
              <a:cxnLst/>
              <a:rect l="l" t="t" r="r" b="b"/>
              <a:pathLst>
                <a:path w="580" h="296" extrusionOk="0">
                  <a:moveTo>
                    <a:pt x="60" y="296"/>
                  </a:moveTo>
                  <a:lnTo>
                    <a:pt x="60" y="296"/>
                  </a:lnTo>
                  <a:cubicBezTo>
                    <a:pt x="520" y="296"/>
                    <a:pt x="520" y="296"/>
                    <a:pt x="520" y="296"/>
                  </a:cubicBezTo>
                  <a:cubicBezTo>
                    <a:pt x="554" y="296"/>
                    <a:pt x="580" y="270"/>
                    <a:pt x="580" y="236"/>
                  </a:cubicBezTo>
                  <a:cubicBezTo>
                    <a:pt x="580" y="60"/>
                    <a:pt x="580" y="60"/>
                    <a:pt x="580" y="60"/>
                  </a:cubicBezTo>
                  <a:cubicBezTo>
                    <a:pt x="580" y="27"/>
                    <a:pt x="554" y="0"/>
                    <a:pt x="520" y="0"/>
                  </a:cubicBezTo>
                  <a:cubicBezTo>
                    <a:pt x="60" y="0"/>
                    <a:pt x="60" y="0"/>
                    <a:pt x="60" y="0"/>
                  </a:cubicBezTo>
                  <a:cubicBezTo>
                    <a:pt x="30" y="0"/>
                    <a:pt x="0" y="27"/>
                    <a:pt x="0" y="60"/>
                  </a:cubicBezTo>
                  <a:cubicBezTo>
                    <a:pt x="0" y="236"/>
                    <a:pt x="0" y="236"/>
                    <a:pt x="0" y="236"/>
                  </a:cubicBezTo>
                  <a:cubicBezTo>
                    <a:pt x="0" y="270"/>
                    <a:pt x="30" y="296"/>
                    <a:pt x="60" y="296"/>
                  </a:cubicBezTo>
                  <a:moveTo>
                    <a:pt x="64" y="60"/>
                  </a:moveTo>
                  <a:lnTo>
                    <a:pt x="64" y="60"/>
                  </a:lnTo>
                  <a:cubicBezTo>
                    <a:pt x="520" y="60"/>
                    <a:pt x="520" y="60"/>
                    <a:pt x="520" y="60"/>
                  </a:cubicBezTo>
                  <a:cubicBezTo>
                    <a:pt x="520" y="236"/>
                    <a:pt x="520" y="236"/>
                    <a:pt x="520" y="236"/>
                  </a:cubicBezTo>
                  <a:cubicBezTo>
                    <a:pt x="64" y="236"/>
                    <a:pt x="64" y="236"/>
                    <a:pt x="64" y="236"/>
                  </a:cubicBezTo>
                  <a:lnTo>
                    <a:pt x="64" y="6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0" name="Google Shape;1120;p44"/>
            <p:cNvSpPr/>
            <p:nvPr/>
          </p:nvSpPr>
          <p:spPr>
            <a:xfrm>
              <a:off x="4851484" y="4201900"/>
              <a:ext cx="79477" cy="79241"/>
            </a:xfrm>
            <a:custGeom>
              <a:avLst/>
              <a:gdLst/>
              <a:ahLst/>
              <a:cxnLst/>
              <a:rect l="l" t="t" r="r" b="b"/>
              <a:pathLst>
                <a:path w="337" h="336" extrusionOk="0">
                  <a:moveTo>
                    <a:pt x="169" y="336"/>
                  </a:moveTo>
                  <a:lnTo>
                    <a:pt x="169" y="336"/>
                  </a:lnTo>
                  <a:cubicBezTo>
                    <a:pt x="262" y="336"/>
                    <a:pt x="337" y="261"/>
                    <a:pt x="337" y="168"/>
                  </a:cubicBezTo>
                  <a:cubicBezTo>
                    <a:pt x="337" y="74"/>
                    <a:pt x="262" y="0"/>
                    <a:pt x="169" y="0"/>
                  </a:cubicBezTo>
                  <a:cubicBezTo>
                    <a:pt x="75" y="0"/>
                    <a:pt x="0" y="74"/>
                    <a:pt x="0" y="168"/>
                  </a:cubicBezTo>
                  <a:cubicBezTo>
                    <a:pt x="0" y="261"/>
                    <a:pt x="75" y="336"/>
                    <a:pt x="169" y="336"/>
                  </a:cubicBezTo>
                  <a:moveTo>
                    <a:pt x="139" y="67"/>
                  </a:moveTo>
                  <a:lnTo>
                    <a:pt x="139" y="67"/>
                  </a:lnTo>
                  <a:cubicBezTo>
                    <a:pt x="139" y="119"/>
                    <a:pt x="139" y="119"/>
                    <a:pt x="139" y="119"/>
                  </a:cubicBezTo>
                  <a:cubicBezTo>
                    <a:pt x="139" y="134"/>
                    <a:pt x="150" y="149"/>
                    <a:pt x="165" y="153"/>
                  </a:cubicBezTo>
                  <a:cubicBezTo>
                    <a:pt x="183" y="153"/>
                    <a:pt x="199" y="138"/>
                    <a:pt x="199" y="119"/>
                  </a:cubicBezTo>
                  <a:cubicBezTo>
                    <a:pt x="199" y="67"/>
                    <a:pt x="199" y="67"/>
                    <a:pt x="199" y="67"/>
                  </a:cubicBezTo>
                  <a:cubicBezTo>
                    <a:pt x="243" y="78"/>
                    <a:pt x="273" y="119"/>
                    <a:pt x="273" y="168"/>
                  </a:cubicBezTo>
                  <a:cubicBezTo>
                    <a:pt x="273" y="231"/>
                    <a:pt x="221" y="280"/>
                    <a:pt x="158" y="272"/>
                  </a:cubicBezTo>
                  <a:cubicBezTo>
                    <a:pt x="109" y="269"/>
                    <a:pt x="68" y="231"/>
                    <a:pt x="64" y="183"/>
                  </a:cubicBezTo>
                  <a:cubicBezTo>
                    <a:pt x="56" y="127"/>
                    <a:pt x="90" y="78"/>
                    <a:pt x="139" y="6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1" name="Google Shape;1121;p44"/>
            <p:cNvSpPr/>
            <p:nvPr/>
          </p:nvSpPr>
          <p:spPr>
            <a:xfrm>
              <a:off x="4981667" y="4296234"/>
              <a:ext cx="79006" cy="79241"/>
            </a:xfrm>
            <a:custGeom>
              <a:avLst/>
              <a:gdLst/>
              <a:ahLst/>
              <a:cxnLst/>
              <a:rect l="l" t="t" r="r" b="b"/>
              <a:pathLst>
                <a:path w="335" h="336" extrusionOk="0">
                  <a:moveTo>
                    <a:pt x="50" y="48"/>
                  </a:moveTo>
                  <a:lnTo>
                    <a:pt x="50" y="48"/>
                  </a:lnTo>
                  <a:cubicBezTo>
                    <a:pt x="-17" y="112"/>
                    <a:pt x="-17" y="220"/>
                    <a:pt x="50" y="284"/>
                  </a:cubicBezTo>
                  <a:cubicBezTo>
                    <a:pt x="80" y="318"/>
                    <a:pt x="121" y="336"/>
                    <a:pt x="166" y="336"/>
                  </a:cubicBezTo>
                  <a:cubicBezTo>
                    <a:pt x="211" y="336"/>
                    <a:pt x="256" y="318"/>
                    <a:pt x="286" y="284"/>
                  </a:cubicBezTo>
                  <a:cubicBezTo>
                    <a:pt x="320" y="254"/>
                    <a:pt x="335" y="213"/>
                    <a:pt x="335" y="168"/>
                  </a:cubicBezTo>
                  <a:cubicBezTo>
                    <a:pt x="335" y="123"/>
                    <a:pt x="320" y="78"/>
                    <a:pt x="286" y="48"/>
                  </a:cubicBezTo>
                  <a:lnTo>
                    <a:pt x="286" y="48"/>
                  </a:lnTo>
                  <a:lnTo>
                    <a:pt x="286" y="48"/>
                  </a:lnTo>
                  <a:cubicBezTo>
                    <a:pt x="256" y="15"/>
                    <a:pt x="211" y="0"/>
                    <a:pt x="166" y="0"/>
                  </a:cubicBezTo>
                  <a:cubicBezTo>
                    <a:pt x="121" y="0"/>
                    <a:pt x="80" y="15"/>
                    <a:pt x="50" y="48"/>
                  </a:cubicBezTo>
                  <a:moveTo>
                    <a:pt x="245" y="243"/>
                  </a:moveTo>
                  <a:lnTo>
                    <a:pt x="245" y="243"/>
                  </a:lnTo>
                  <a:cubicBezTo>
                    <a:pt x="222" y="262"/>
                    <a:pt x="196" y="273"/>
                    <a:pt x="166" y="273"/>
                  </a:cubicBezTo>
                  <a:cubicBezTo>
                    <a:pt x="140" y="273"/>
                    <a:pt x="114" y="262"/>
                    <a:pt x="92" y="243"/>
                  </a:cubicBezTo>
                  <a:lnTo>
                    <a:pt x="92" y="243"/>
                  </a:lnTo>
                  <a:cubicBezTo>
                    <a:pt x="50" y="202"/>
                    <a:pt x="50" y="134"/>
                    <a:pt x="92" y="90"/>
                  </a:cubicBezTo>
                  <a:cubicBezTo>
                    <a:pt x="114" y="71"/>
                    <a:pt x="140" y="59"/>
                    <a:pt x="166" y="59"/>
                  </a:cubicBezTo>
                  <a:cubicBezTo>
                    <a:pt x="185" y="59"/>
                    <a:pt x="204" y="63"/>
                    <a:pt x="219" y="74"/>
                  </a:cubicBezTo>
                  <a:cubicBezTo>
                    <a:pt x="181" y="112"/>
                    <a:pt x="181" y="112"/>
                    <a:pt x="181" y="112"/>
                  </a:cubicBezTo>
                  <a:cubicBezTo>
                    <a:pt x="166" y="123"/>
                    <a:pt x="166" y="142"/>
                    <a:pt x="181" y="157"/>
                  </a:cubicBezTo>
                  <a:cubicBezTo>
                    <a:pt x="185" y="161"/>
                    <a:pt x="193" y="164"/>
                    <a:pt x="200" y="164"/>
                  </a:cubicBezTo>
                  <a:cubicBezTo>
                    <a:pt x="208" y="164"/>
                    <a:pt x="215" y="161"/>
                    <a:pt x="222" y="157"/>
                  </a:cubicBezTo>
                  <a:cubicBezTo>
                    <a:pt x="264" y="116"/>
                    <a:pt x="264" y="116"/>
                    <a:pt x="264" y="116"/>
                  </a:cubicBezTo>
                  <a:cubicBezTo>
                    <a:pt x="271" y="130"/>
                    <a:pt x="275" y="149"/>
                    <a:pt x="275" y="168"/>
                  </a:cubicBezTo>
                  <a:cubicBezTo>
                    <a:pt x="275" y="194"/>
                    <a:pt x="264" y="220"/>
                    <a:pt x="245" y="24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122" name="Google Shape;1122;p44"/>
          <p:cNvGrpSpPr/>
          <p:nvPr/>
        </p:nvGrpSpPr>
        <p:grpSpPr>
          <a:xfrm>
            <a:off x="6138698" y="4111810"/>
            <a:ext cx="487948" cy="492188"/>
            <a:chOff x="5420324" y="4111810"/>
            <a:chExt cx="487948" cy="492188"/>
          </a:xfrm>
        </p:grpSpPr>
        <p:sp>
          <p:nvSpPr>
            <p:cNvPr id="1123" name="Google Shape;1123;p44"/>
            <p:cNvSpPr/>
            <p:nvPr/>
          </p:nvSpPr>
          <p:spPr>
            <a:xfrm>
              <a:off x="5554516" y="4182325"/>
              <a:ext cx="54243" cy="14150"/>
            </a:xfrm>
            <a:custGeom>
              <a:avLst/>
              <a:gdLst/>
              <a:ahLst/>
              <a:cxnLst/>
              <a:rect l="l" t="t" r="r" b="b"/>
              <a:pathLst>
                <a:path w="230" h="60" extrusionOk="0">
                  <a:moveTo>
                    <a:pt x="29" y="60"/>
                  </a:moveTo>
                  <a:lnTo>
                    <a:pt x="29" y="60"/>
                  </a:lnTo>
                  <a:cubicBezTo>
                    <a:pt x="198" y="60"/>
                    <a:pt x="198" y="60"/>
                    <a:pt x="198" y="60"/>
                  </a:cubicBezTo>
                  <a:cubicBezTo>
                    <a:pt x="213" y="60"/>
                    <a:pt x="228" y="49"/>
                    <a:pt x="228" y="38"/>
                  </a:cubicBezTo>
                  <a:cubicBezTo>
                    <a:pt x="235" y="15"/>
                    <a:pt x="220" y="0"/>
                    <a:pt x="198" y="0"/>
                  </a:cubicBezTo>
                  <a:cubicBezTo>
                    <a:pt x="33" y="0"/>
                    <a:pt x="33" y="0"/>
                    <a:pt x="33" y="0"/>
                  </a:cubicBezTo>
                  <a:cubicBezTo>
                    <a:pt x="18" y="0"/>
                    <a:pt x="3" y="8"/>
                    <a:pt x="0" y="23"/>
                  </a:cubicBezTo>
                  <a:cubicBezTo>
                    <a:pt x="-4" y="41"/>
                    <a:pt x="11" y="60"/>
                    <a:pt x="29" y="60"/>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4" name="Google Shape;1124;p44"/>
            <p:cNvSpPr/>
            <p:nvPr/>
          </p:nvSpPr>
          <p:spPr>
            <a:xfrm>
              <a:off x="5554516" y="4148129"/>
              <a:ext cx="54243" cy="14858"/>
            </a:xfrm>
            <a:custGeom>
              <a:avLst/>
              <a:gdLst/>
              <a:ahLst/>
              <a:cxnLst/>
              <a:rect l="l" t="t" r="r" b="b"/>
              <a:pathLst>
                <a:path w="230" h="63" extrusionOk="0">
                  <a:moveTo>
                    <a:pt x="29" y="63"/>
                  </a:moveTo>
                  <a:lnTo>
                    <a:pt x="29" y="63"/>
                  </a:lnTo>
                  <a:cubicBezTo>
                    <a:pt x="198" y="63"/>
                    <a:pt x="198" y="63"/>
                    <a:pt x="198" y="63"/>
                  </a:cubicBezTo>
                  <a:cubicBezTo>
                    <a:pt x="213" y="63"/>
                    <a:pt x="228" y="52"/>
                    <a:pt x="228" y="37"/>
                  </a:cubicBezTo>
                  <a:cubicBezTo>
                    <a:pt x="235" y="18"/>
                    <a:pt x="220" y="0"/>
                    <a:pt x="198" y="0"/>
                  </a:cubicBezTo>
                  <a:cubicBezTo>
                    <a:pt x="33" y="0"/>
                    <a:pt x="33" y="0"/>
                    <a:pt x="33" y="0"/>
                  </a:cubicBezTo>
                  <a:cubicBezTo>
                    <a:pt x="18" y="0"/>
                    <a:pt x="3" y="11"/>
                    <a:pt x="0" y="26"/>
                  </a:cubicBezTo>
                  <a:cubicBezTo>
                    <a:pt x="-4" y="45"/>
                    <a:pt x="11" y="63"/>
                    <a:pt x="29" y="63"/>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5" name="Google Shape;1125;p44"/>
            <p:cNvSpPr/>
            <p:nvPr/>
          </p:nvSpPr>
          <p:spPr>
            <a:xfrm>
              <a:off x="5420324" y="4111810"/>
              <a:ext cx="487948" cy="492188"/>
            </a:xfrm>
            <a:custGeom>
              <a:avLst/>
              <a:gdLst/>
              <a:ahLst/>
              <a:cxnLst/>
              <a:rect l="l" t="t" r="r" b="b"/>
              <a:pathLst>
                <a:path w="2069" h="2087" extrusionOk="0">
                  <a:moveTo>
                    <a:pt x="1919" y="1260"/>
                  </a:moveTo>
                  <a:lnTo>
                    <a:pt x="1919" y="1260"/>
                  </a:lnTo>
                  <a:cubicBezTo>
                    <a:pt x="1836" y="1260"/>
                    <a:pt x="1836" y="1260"/>
                    <a:pt x="1836" y="1260"/>
                  </a:cubicBezTo>
                  <a:cubicBezTo>
                    <a:pt x="1791" y="1260"/>
                    <a:pt x="1750" y="1227"/>
                    <a:pt x="1743" y="1182"/>
                  </a:cubicBezTo>
                  <a:cubicBezTo>
                    <a:pt x="1735" y="1129"/>
                    <a:pt x="1780" y="1081"/>
                    <a:pt x="1833" y="1081"/>
                  </a:cubicBezTo>
                  <a:cubicBezTo>
                    <a:pt x="1915" y="1081"/>
                    <a:pt x="1915" y="1081"/>
                    <a:pt x="1915" y="1081"/>
                  </a:cubicBezTo>
                  <a:cubicBezTo>
                    <a:pt x="1993" y="1081"/>
                    <a:pt x="2061" y="1021"/>
                    <a:pt x="2068" y="946"/>
                  </a:cubicBezTo>
                  <a:cubicBezTo>
                    <a:pt x="2079" y="856"/>
                    <a:pt x="2008" y="778"/>
                    <a:pt x="1919" y="778"/>
                  </a:cubicBezTo>
                  <a:cubicBezTo>
                    <a:pt x="1885" y="778"/>
                    <a:pt x="1877" y="774"/>
                    <a:pt x="1877" y="774"/>
                  </a:cubicBezTo>
                  <a:cubicBezTo>
                    <a:pt x="1870" y="767"/>
                    <a:pt x="1870" y="733"/>
                    <a:pt x="1870" y="718"/>
                  </a:cubicBezTo>
                  <a:cubicBezTo>
                    <a:pt x="1870" y="494"/>
                    <a:pt x="1870" y="494"/>
                    <a:pt x="1870" y="494"/>
                  </a:cubicBezTo>
                  <a:cubicBezTo>
                    <a:pt x="1952" y="494"/>
                    <a:pt x="1952" y="494"/>
                    <a:pt x="1952" y="494"/>
                  </a:cubicBezTo>
                  <a:cubicBezTo>
                    <a:pt x="1978" y="494"/>
                    <a:pt x="1997" y="471"/>
                    <a:pt x="1997" y="449"/>
                  </a:cubicBezTo>
                  <a:cubicBezTo>
                    <a:pt x="1997" y="191"/>
                    <a:pt x="1997" y="191"/>
                    <a:pt x="1997" y="191"/>
                  </a:cubicBezTo>
                  <a:cubicBezTo>
                    <a:pt x="1997" y="183"/>
                    <a:pt x="1993" y="180"/>
                    <a:pt x="1986" y="180"/>
                  </a:cubicBezTo>
                  <a:cubicBezTo>
                    <a:pt x="1952" y="180"/>
                    <a:pt x="1952" y="180"/>
                    <a:pt x="1952" y="180"/>
                  </a:cubicBezTo>
                  <a:cubicBezTo>
                    <a:pt x="1952" y="45"/>
                    <a:pt x="1952" y="45"/>
                    <a:pt x="1952" y="45"/>
                  </a:cubicBezTo>
                  <a:cubicBezTo>
                    <a:pt x="1952" y="30"/>
                    <a:pt x="1945" y="15"/>
                    <a:pt x="1930" y="11"/>
                  </a:cubicBezTo>
                  <a:cubicBezTo>
                    <a:pt x="1911" y="8"/>
                    <a:pt x="1893" y="23"/>
                    <a:pt x="1893" y="41"/>
                  </a:cubicBezTo>
                  <a:cubicBezTo>
                    <a:pt x="1893" y="180"/>
                    <a:pt x="1893" y="180"/>
                    <a:pt x="1893" y="180"/>
                  </a:cubicBezTo>
                  <a:cubicBezTo>
                    <a:pt x="1791" y="180"/>
                    <a:pt x="1791" y="180"/>
                    <a:pt x="1791" y="180"/>
                  </a:cubicBezTo>
                  <a:cubicBezTo>
                    <a:pt x="1791" y="45"/>
                    <a:pt x="1791" y="45"/>
                    <a:pt x="1791" y="45"/>
                  </a:cubicBezTo>
                  <a:cubicBezTo>
                    <a:pt x="1791" y="30"/>
                    <a:pt x="1780" y="15"/>
                    <a:pt x="1765" y="11"/>
                  </a:cubicBezTo>
                  <a:cubicBezTo>
                    <a:pt x="1746" y="8"/>
                    <a:pt x="1728" y="23"/>
                    <a:pt x="1728" y="41"/>
                  </a:cubicBezTo>
                  <a:cubicBezTo>
                    <a:pt x="1728" y="180"/>
                    <a:pt x="1728" y="180"/>
                    <a:pt x="1728" y="180"/>
                  </a:cubicBezTo>
                  <a:cubicBezTo>
                    <a:pt x="1713" y="180"/>
                    <a:pt x="1713" y="180"/>
                    <a:pt x="1713" y="180"/>
                  </a:cubicBezTo>
                  <a:cubicBezTo>
                    <a:pt x="1698" y="180"/>
                    <a:pt x="1683" y="195"/>
                    <a:pt x="1683" y="210"/>
                  </a:cubicBezTo>
                  <a:cubicBezTo>
                    <a:pt x="1683" y="374"/>
                    <a:pt x="1683" y="374"/>
                    <a:pt x="1683" y="374"/>
                  </a:cubicBezTo>
                  <a:cubicBezTo>
                    <a:pt x="1683" y="442"/>
                    <a:pt x="1735" y="494"/>
                    <a:pt x="1803" y="494"/>
                  </a:cubicBezTo>
                  <a:cubicBezTo>
                    <a:pt x="1810" y="494"/>
                    <a:pt x="1810" y="494"/>
                    <a:pt x="1810" y="494"/>
                  </a:cubicBezTo>
                  <a:cubicBezTo>
                    <a:pt x="1810" y="718"/>
                    <a:pt x="1810" y="718"/>
                    <a:pt x="1810" y="718"/>
                  </a:cubicBezTo>
                  <a:cubicBezTo>
                    <a:pt x="1810" y="759"/>
                    <a:pt x="1814" y="789"/>
                    <a:pt x="1829" y="812"/>
                  </a:cubicBezTo>
                  <a:cubicBezTo>
                    <a:pt x="1851" y="838"/>
                    <a:pt x="1885" y="838"/>
                    <a:pt x="1919" y="838"/>
                  </a:cubicBezTo>
                  <a:cubicBezTo>
                    <a:pt x="1964" y="838"/>
                    <a:pt x="2001" y="872"/>
                    <a:pt x="2008" y="916"/>
                  </a:cubicBezTo>
                  <a:cubicBezTo>
                    <a:pt x="2016" y="972"/>
                    <a:pt x="1971" y="1017"/>
                    <a:pt x="1919" y="1017"/>
                  </a:cubicBezTo>
                  <a:cubicBezTo>
                    <a:pt x="1833" y="1017"/>
                    <a:pt x="1833" y="1017"/>
                    <a:pt x="1833" y="1017"/>
                  </a:cubicBezTo>
                  <a:cubicBezTo>
                    <a:pt x="1746" y="1017"/>
                    <a:pt x="1675" y="1096"/>
                    <a:pt x="1683" y="1186"/>
                  </a:cubicBezTo>
                  <a:cubicBezTo>
                    <a:pt x="1690" y="1264"/>
                    <a:pt x="1758" y="1320"/>
                    <a:pt x="1836" y="1320"/>
                  </a:cubicBezTo>
                  <a:cubicBezTo>
                    <a:pt x="1919" y="1320"/>
                    <a:pt x="1919" y="1320"/>
                    <a:pt x="1919" y="1320"/>
                  </a:cubicBezTo>
                  <a:cubicBezTo>
                    <a:pt x="1964" y="1320"/>
                    <a:pt x="2001" y="1354"/>
                    <a:pt x="2008" y="1395"/>
                  </a:cubicBezTo>
                  <a:cubicBezTo>
                    <a:pt x="2016" y="1451"/>
                    <a:pt x="1975" y="1500"/>
                    <a:pt x="1919" y="1500"/>
                  </a:cubicBezTo>
                  <a:cubicBezTo>
                    <a:pt x="1672" y="1500"/>
                    <a:pt x="1672" y="1500"/>
                    <a:pt x="1672" y="1500"/>
                  </a:cubicBezTo>
                  <a:cubicBezTo>
                    <a:pt x="1672" y="1417"/>
                    <a:pt x="1672" y="1417"/>
                    <a:pt x="1672" y="1417"/>
                  </a:cubicBezTo>
                  <a:cubicBezTo>
                    <a:pt x="1672" y="1361"/>
                    <a:pt x="1627" y="1316"/>
                    <a:pt x="1571" y="1316"/>
                  </a:cubicBezTo>
                  <a:cubicBezTo>
                    <a:pt x="1530" y="1316"/>
                    <a:pt x="1530" y="1316"/>
                    <a:pt x="1530" y="1316"/>
                  </a:cubicBezTo>
                  <a:cubicBezTo>
                    <a:pt x="1530" y="142"/>
                    <a:pt x="1530" y="142"/>
                    <a:pt x="1530" y="142"/>
                  </a:cubicBezTo>
                  <a:cubicBezTo>
                    <a:pt x="1530" y="64"/>
                    <a:pt x="1466" y="0"/>
                    <a:pt x="1384" y="0"/>
                  </a:cubicBezTo>
                  <a:cubicBezTo>
                    <a:pt x="34" y="0"/>
                    <a:pt x="34" y="0"/>
                    <a:pt x="34" y="0"/>
                  </a:cubicBezTo>
                  <a:cubicBezTo>
                    <a:pt x="15" y="0"/>
                    <a:pt x="0" y="15"/>
                    <a:pt x="0" y="34"/>
                  </a:cubicBezTo>
                  <a:cubicBezTo>
                    <a:pt x="0" y="901"/>
                    <a:pt x="0" y="901"/>
                    <a:pt x="0" y="901"/>
                  </a:cubicBezTo>
                  <a:cubicBezTo>
                    <a:pt x="0" y="905"/>
                    <a:pt x="4" y="905"/>
                    <a:pt x="4" y="909"/>
                  </a:cubicBezTo>
                  <a:cubicBezTo>
                    <a:pt x="30" y="935"/>
                    <a:pt x="64" y="916"/>
                    <a:pt x="64" y="890"/>
                  </a:cubicBezTo>
                  <a:cubicBezTo>
                    <a:pt x="64" y="142"/>
                    <a:pt x="64" y="142"/>
                    <a:pt x="64" y="142"/>
                  </a:cubicBezTo>
                  <a:cubicBezTo>
                    <a:pt x="64" y="97"/>
                    <a:pt x="101" y="60"/>
                    <a:pt x="146" y="60"/>
                  </a:cubicBezTo>
                  <a:cubicBezTo>
                    <a:pt x="1387" y="60"/>
                    <a:pt x="1387" y="60"/>
                    <a:pt x="1387" y="60"/>
                  </a:cubicBezTo>
                  <a:cubicBezTo>
                    <a:pt x="1432" y="60"/>
                    <a:pt x="1470" y="97"/>
                    <a:pt x="1470" y="142"/>
                  </a:cubicBezTo>
                  <a:cubicBezTo>
                    <a:pt x="1470" y="1717"/>
                    <a:pt x="1470" y="1717"/>
                    <a:pt x="1470" y="1717"/>
                  </a:cubicBezTo>
                  <a:cubicBezTo>
                    <a:pt x="1470" y="1761"/>
                    <a:pt x="1432" y="1795"/>
                    <a:pt x="1387" y="1795"/>
                  </a:cubicBezTo>
                  <a:cubicBezTo>
                    <a:pt x="1264" y="1795"/>
                    <a:pt x="1264" y="1795"/>
                    <a:pt x="1264" y="1795"/>
                  </a:cubicBezTo>
                  <a:cubicBezTo>
                    <a:pt x="1264" y="1731"/>
                    <a:pt x="1264" y="1731"/>
                    <a:pt x="1264" y="1731"/>
                  </a:cubicBezTo>
                  <a:cubicBezTo>
                    <a:pt x="1264" y="1661"/>
                    <a:pt x="1208" y="1601"/>
                    <a:pt x="1137" y="1601"/>
                  </a:cubicBezTo>
                  <a:cubicBezTo>
                    <a:pt x="397" y="1601"/>
                    <a:pt x="397" y="1601"/>
                    <a:pt x="397" y="1601"/>
                  </a:cubicBezTo>
                  <a:cubicBezTo>
                    <a:pt x="326" y="1601"/>
                    <a:pt x="266" y="1661"/>
                    <a:pt x="266" y="1731"/>
                  </a:cubicBezTo>
                  <a:cubicBezTo>
                    <a:pt x="266" y="1795"/>
                    <a:pt x="266" y="1795"/>
                    <a:pt x="266" y="1795"/>
                  </a:cubicBezTo>
                  <a:cubicBezTo>
                    <a:pt x="94" y="1795"/>
                    <a:pt x="94" y="1795"/>
                    <a:pt x="94" y="1795"/>
                  </a:cubicBezTo>
                  <a:cubicBezTo>
                    <a:pt x="79" y="1795"/>
                    <a:pt x="64" y="1784"/>
                    <a:pt x="64" y="1765"/>
                  </a:cubicBezTo>
                  <a:cubicBezTo>
                    <a:pt x="64" y="1021"/>
                    <a:pt x="64" y="1021"/>
                    <a:pt x="64" y="1021"/>
                  </a:cubicBezTo>
                  <a:cubicBezTo>
                    <a:pt x="64" y="1017"/>
                    <a:pt x="60" y="1013"/>
                    <a:pt x="60" y="1013"/>
                  </a:cubicBezTo>
                  <a:cubicBezTo>
                    <a:pt x="34" y="988"/>
                    <a:pt x="0" y="1006"/>
                    <a:pt x="0" y="1032"/>
                  </a:cubicBezTo>
                  <a:cubicBezTo>
                    <a:pt x="0" y="1717"/>
                    <a:pt x="0" y="1717"/>
                    <a:pt x="0" y="1717"/>
                  </a:cubicBezTo>
                  <a:cubicBezTo>
                    <a:pt x="0" y="1784"/>
                    <a:pt x="49" y="1840"/>
                    <a:pt x="116" y="1855"/>
                  </a:cubicBezTo>
                  <a:cubicBezTo>
                    <a:pt x="116" y="2000"/>
                    <a:pt x="116" y="2000"/>
                    <a:pt x="116" y="2000"/>
                  </a:cubicBezTo>
                  <a:cubicBezTo>
                    <a:pt x="116" y="2045"/>
                    <a:pt x="157" y="2087"/>
                    <a:pt x="206" y="2087"/>
                  </a:cubicBezTo>
                  <a:cubicBezTo>
                    <a:pt x="333" y="2087"/>
                    <a:pt x="333" y="2087"/>
                    <a:pt x="333" y="2087"/>
                  </a:cubicBezTo>
                  <a:cubicBezTo>
                    <a:pt x="382" y="2087"/>
                    <a:pt x="423" y="2045"/>
                    <a:pt x="423" y="2000"/>
                  </a:cubicBezTo>
                  <a:cubicBezTo>
                    <a:pt x="423" y="1859"/>
                    <a:pt x="423" y="1859"/>
                    <a:pt x="423" y="1859"/>
                  </a:cubicBezTo>
                  <a:cubicBezTo>
                    <a:pt x="1111" y="1859"/>
                    <a:pt x="1111" y="1859"/>
                    <a:pt x="1111" y="1859"/>
                  </a:cubicBezTo>
                  <a:cubicBezTo>
                    <a:pt x="1111" y="2000"/>
                    <a:pt x="1111" y="2000"/>
                    <a:pt x="1111" y="2000"/>
                  </a:cubicBezTo>
                  <a:cubicBezTo>
                    <a:pt x="1111" y="2045"/>
                    <a:pt x="1148" y="2087"/>
                    <a:pt x="1197" y="2087"/>
                  </a:cubicBezTo>
                  <a:cubicBezTo>
                    <a:pt x="1331" y="2087"/>
                    <a:pt x="1331" y="2087"/>
                    <a:pt x="1331" y="2087"/>
                  </a:cubicBezTo>
                  <a:cubicBezTo>
                    <a:pt x="1380" y="2087"/>
                    <a:pt x="1418" y="2045"/>
                    <a:pt x="1418" y="2000"/>
                  </a:cubicBezTo>
                  <a:cubicBezTo>
                    <a:pt x="1418" y="1855"/>
                    <a:pt x="1418" y="1855"/>
                    <a:pt x="1418" y="1855"/>
                  </a:cubicBezTo>
                  <a:cubicBezTo>
                    <a:pt x="1474" y="1844"/>
                    <a:pt x="1515" y="1802"/>
                    <a:pt x="1530" y="1746"/>
                  </a:cubicBezTo>
                  <a:cubicBezTo>
                    <a:pt x="1571" y="1746"/>
                    <a:pt x="1571" y="1746"/>
                    <a:pt x="1571" y="1746"/>
                  </a:cubicBezTo>
                  <a:cubicBezTo>
                    <a:pt x="1627" y="1746"/>
                    <a:pt x="1672" y="1701"/>
                    <a:pt x="1672" y="1649"/>
                  </a:cubicBezTo>
                  <a:cubicBezTo>
                    <a:pt x="1672" y="1559"/>
                    <a:pt x="1672" y="1559"/>
                    <a:pt x="1672" y="1559"/>
                  </a:cubicBezTo>
                  <a:cubicBezTo>
                    <a:pt x="1919" y="1559"/>
                    <a:pt x="1919" y="1559"/>
                    <a:pt x="1919" y="1559"/>
                  </a:cubicBezTo>
                  <a:cubicBezTo>
                    <a:pt x="2001" y="1559"/>
                    <a:pt x="2068" y="1492"/>
                    <a:pt x="2068" y="1410"/>
                  </a:cubicBezTo>
                  <a:cubicBezTo>
                    <a:pt x="2068" y="1327"/>
                    <a:pt x="2001" y="1260"/>
                    <a:pt x="1919" y="1260"/>
                  </a:cubicBezTo>
                  <a:moveTo>
                    <a:pt x="1743" y="374"/>
                  </a:moveTo>
                  <a:lnTo>
                    <a:pt x="1743" y="374"/>
                  </a:lnTo>
                  <a:cubicBezTo>
                    <a:pt x="1743" y="239"/>
                    <a:pt x="1743" y="239"/>
                    <a:pt x="1743" y="239"/>
                  </a:cubicBezTo>
                  <a:cubicBezTo>
                    <a:pt x="1937" y="239"/>
                    <a:pt x="1937" y="239"/>
                    <a:pt x="1937" y="239"/>
                  </a:cubicBezTo>
                  <a:cubicBezTo>
                    <a:pt x="1937" y="374"/>
                    <a:pt x="1937" y="374"/>
                    <a:pt x="1937" y="374"/>
                  </a:cubicBezTo>
                  <a:cubicBezTo>
                    <a:pt x="1937" y="408"/>
                    <a:pt x="1911" y="434"/>
                    <a:pt x="1881" y="434"/>
                  </a:cubicBezTo>
                  <a:cubicBezTo>
                    <a:pt x="1799" y="434"/>
                    <a:pt x="1799" y="434"/>
                    <a:pt x="1799" y="434"/>
                  </a:cubicBezTo>
                  <a:cubicBezTo>
                    <a:pt x="1765" y="434"/>
                    <a:pt x="1743" y="408"/>
                    <a:pt x="1743" y="374"/>
                  </a:cubicBezTo>
                  <a:moveTo>
                    <a:pt x="397" y="1664"/>
                  </a:moveTo>
                  <a:lnTo>
                    <a:pt x="397" y="1664"/>
                  </a:lnTo>
                  <a:cubicBezTo>
                    <a:pt x="1137" y="1664"/>
                    <a:pt x="1137" y="1664"/>
                    <a:pt x="1137" y="1664"/>
                  </a:cubicBezTo>
                  <a:cubicBezTo>
                    <a:pt x="1175" y="1664"/>
                    <a:pt x="1204" y="1694"/>
                    <a:pt x="1204" y="1731"/>
                  </a:cubicBezTo>
                  <a:cubicBezTo>
                    <a:pt x="1204" y="1795"/>
                    <a:pt x="1204" y="1795"/>
                    <a:pt x="1204" y="1795"/>
                  </a:cubicBezTo>
                  <a:cubicBezTo>
                    <a:pt x="329" y="1795"/>
                    <a:pt x="329" y="1795"/>
                    <a:pt x="329" y="1795"/>
                  </a:cubicBezTo>
                  <a:cubicBezTo>
                    <a:pt x="329" y="1731"/>
                    <a:pt x="329" y="1731"/>
                    <a:pt x="329" y="1731"/>
                  </a:cubicBezTo>
                  <a:cubicBezTo>
                    <a:pt x="329" y="1694"/>
                    <a:pt x="359" y="1664"/>
                    <a:pt x="397" y="1664"/>
                  </a:cubicBezTo>
                  <a:moveTo>
                    <a:pt x="359" y="2000"/>
                  </a:moveTo>
                  <a:lnTo>
                    <a:pt x="359" y="2000"/>
                  </a:lnTo>
                  <a:cubicBezTo>
                    <a:pt x="359" y="2012"/>
                    <a:pt x="348" y="2023"/>
                    <a:pt x="333" y="2023"/>
                  </a:cubicBezTo>
                  <a:cubicBezTo>
                    <a:pt x="202" y="2023"/>
                    <a:pt x="202" y="2023"/>
                    <a:pt x="202" y="2023"/>
                  </a:cubicBezTo>
                  <a:cubicBezTo>
                    <a:pt x="187" y="2023"/>
                    <a:pt x="176" y="2012"/>
                    <a:pt x="176" y="1997"/>
                  </a:cubicBezTo>
                  <a:cubicBezTo>
                    <a:pt x="176" y="1859"/>
                    <a:pt x="176" y="1859"/>
                    <a:pt x="176" y="1859"/>
                  </a:cubicBezTo>
                  <a:cubicBezTo>
                    <a:pt x="359" y="1859"/>
                    <a:pt x="359" y="1859"/>
                    <a:pt x="359" y="1859"/>
                  </a:cubicBezTo>
                  <a:lnTo>
                    <a:pt x="359" y="2000"/>
                  </a:lnTo>
                  <a:moveTo>
                    <a:pt x="1354" y="2000"/>
                  </a:moveTo>
                  <a:lnTo>
                    <a:pt x="1354" y="2000"/>
                  </a:lnTo>
                  <a:cubicBezTo>
                    <a:pt x="1354" y="2012"/>
                    <a:pt x="1343" y="2023"/>
                    <a:pt x="1331" y="2023"/>
                  </a:cubicBezTo>
                  <a:cubicBezTo>
                    <a:pt x="1197" y="2023"/>
                    <a:pt x="1197" y="2023"/>
                    <a:pt x="1197" y="2023"/>
                  </a:cubicBezTo>
                  <a:cubicBezTo>
                    <a:pt x="1182" y="2023"/>
                    <a:pt x="1171" y="2012"/>
                    <a:pt x="1171" y="2000"/>
                  </a:cubicBezTo>
                  <a:cubicBezTo>
                    <a:pt x="1171" y="1859"/>
                    <a:pt x="1171" y="1859"/>
                    <a:pt x="1171" y="1859"/>
                  </a:cubicBezTo>
                  <a:cubicBezTo>
                    <a:pt x="1354" y="1859"/>
                    <a:pt x="1354" y="1859"/>
                    <a:pt x="1354" y="1859"/>
                  </a:cubicBezTo>
                  <a:cubicBezTo>
                    <a:pt x="1354" y="2000"/>
                    <a:pt x="1354" y="2000"/>
                    <a:pt x="1354" y="2000"/>
                  </a:cubicBezTo>
                  <a:moveTo>
                    <a:pt x="1571" y="1686"/>
                  </a:moveTo>
                  <a:lnTo>
                    <a:pt x="1571" y="1686"/>
                  </a:lnTo>
                  <a:cubicBezTo>
                    <a:pt x="1530" y="1686"/>
                    <a:pt x="1530" y="1686"/>
                    <a:pt x="1530" y="1686"/>
                  </a:cubicBezTo>
                  <a:cubicBezTo>
                    <a:pt x="1530" y="1376"/>
                    <a:pt x="1530" y="1376"/>
                    <a:pt x="1530" y="1376"/>
                  </a:cubicBezTo>
                  <a:cubicBezTo>
                    <a:pt x="1571" y="1376"/>
                    <a:pt x="1571" y="1376"/>
                    <a:pt x="1571" y="1376"/>
                  </a:cubicBezTo>
                  <a:cubicBezTo>
                    <a:pt x="1593" y="1376"/>
                    <a:pt x="1612" y="1395"/>
                    <a:pt x="1612" y="1417"/>
                  </a:cubicBezTo>
                  <a:cubicBezTo>
                    <a:pt x="1612" y="1645"/>
                    <a:pt x="1612" y="1645"/>
                    <a:pt x="1612" y="1645"/>
                  </a:cubicBezTo>
                  <a:cubicBezTo>
                    <a:pt x="1612" y="1668"/>
                    <a:pt x="1593" y="1686"/>
                    <a:pt x="1571" y="1686"/>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6" name="Google Shape;1126;p44"/>
            <p:cNvSpPr/>
            <p:nvPr/>
          </p:nvSpPr>
          <p:spPr>
            <a:xfrm>
              <a:off x="5624088" y="4180674"/>
              <a:ext cx="50233" cy="50233"/>
            </a:xfrm>
            <a:custGeom>
              <a:avLst/>
              <a:gdLst/>
              <a:ahLst/>
              <a:cxnLst/>
              <a:rect l="l" t="t" r="r" b="b"/>
              <a:pathLst>
                <a:path w="213" h="213" extrusionOk="0">
                  <a:moveTo>
                    <a:pt x="213" y="105"/>
                  </a:moveTo>
                  <a:lnTo>
                    <a:pt x="213" y="105"/>
                  </a:lnTo>
                  <a:cubicBezTo>
                    <a:pt x="213" y="48"/>
                    <a:pt x="164" y="0"/>
                    <a:pt x="105" y="0"/>
                  </a:cubicBezTo>
                  <a:cubicBezTo>
                    <a:pt x="45" y="0"/>
                    <a:pt x="0" y="48"/>
                    <a:pt x="0" y="105"/>
                  </a:cubicBezTo>
                  <a:cubicBezTo>
                    <a:pt x="0" y="164"/>
                    <a:pt x="45" y="213"/>
                    <a:pt x="105" y="213"/>
                  </a:cubicBezTo>
                  <a:cubicBezTo>
                    <a:pt x="164" y="213"/>
                    <a:pt x="213" y="164"/>
                    <a:pt x="213" y="105"/>
                  </a:cubicBezTo>
                  <a:moveTo>
                    <a:pt x="60" y="105"/>
                  </a:moveTo>
                  <a:lnTo>
                    <a:pt x="60" y="105"/>
                  </a:lnTo>
                  <a:cubicBezTo>
                    <a:pt x="60" y="82"/>
                    <a:pt x="79" y="60"/>
                    <a:pt x="105" y="60"/>
                  </a:cubicBezTo>
                  <a:cubicBezTo>
                    <a:pt x="131" y="60"/>
                    <a:pt x="150" y="82"/>
                    <a:pt x="150" y="105"/>
                  </a:cubicBezTo>
                  <a:cubicBezTo>
                    <a:pt x="150" y="131"/>
                    <a:pt x="131" y="153"/>
                    <a:pt x="105" y="153"/>
                  </a:cubicBezTo>
                  <a:cubicBezTo>
                    <a:pt x="79" y="153"/>
                    <a:pt x="60" y="131"/>
                    <a:pt x="60" y="105"/>
                  </a:cubicBezTo>
                  <a:close/>
                </a:path>
              </a:pathLst>
            </a:custGeom>
            <a:solidFill>
              <a:schemeClr val="lt1"/>
            </a:solidFill>
            <a:ln>
              <a:noFill/>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7" name="Google Shape;1127;p44"/>
            <p:cNvSpPr/>
            <p:nvPr/>
          </p:nvSpPr>
          <p:spPr>
            <a:xfrm>
              <a:off x="5694603" y="4180674"/>
              <a:ext cx="49526" cy="50233"/>
            </a:xfrm>
            <a:custGeom>
              <a:avLst/>
              <a:gdLst/>
              <a:ahLst/>
              <a:cxnLst/>
              <a:rect l="l" t="t" r="r" b="b"/>
              <a:pathLst>
                <a:path w="210" h="213" extrusionOk="0">
                  <a:moveTo>
                    <a:pt x="210" y="105"/>
                  </a:moveTo>
                  <a:lnTo>
                    <a:pt x="210" y="105"/>
                  </a:lnTo>
                  <a:cubicBezTo>
                    <a:pt x="210" y="48"/>
                    <a:pt x="165" y="0"/>
                    <a:pt x="105" y="0"/>
                  </a:cubicBezTo>
                  <a:cubicBezTo>
                    <a:pt x="45" y="0"/>
                    <a:pt x="0" y="48"/>
                    <a:pt x="0" y="105"/>
                  </a:cubicBezTo>
                  <a:cubicBezTo>
                    <a:pt x="0" y="164"/>
                    <a:pt x="45" y="213"/>
                    <a:pt x="105" y="213"/>
                  </a:cubicBezTo>
                  <a:cubicBezTo>
                    <a:pt x="165" y="213"/>
                    <a:pt x="210" y="164"/>
                    <a:pt x="210" y="105"/>
                  </a:cubicBezTo>
                  <a:moveTo>
                    <a:pt x="60" y="105"/>
                  </a:moveTo>
                  <a:lnTo>
                    <a:pt x="60" y="105"/>
                  </a:lnTo>
                  <a:cubicBezTo>
                    <a:pt x="60" y="82"/>
                    <a:pt x="79" y="60"/>
                    <a:pt x="105" y="60"/>
                  </a:cubicBezTo>
                  <a:cubicBezTo>
                    <a:pt x="131" y="60"/>
                    <a:pt x="150" y="82"/>
                    <a:pt x="150" y="105"/>
                  </a:cubicBezTo>
                  <a:cubicBezTo>
                    <a:pt x="150" y="131"/>
                    <a:pt x="131" y="153"/>
                    <a:pt x="105" y="153"/>
                  </a:cubicBezTo>
                  <a:cubicBezTo>
                    <a:pt x="79" y="153"/>
                    <a:pt x="60" y="131"/>
                    <a:pt x="60" y="105"/>
                  </a:cubicBezTo>
                  <a:close/>
                </a:path>
              </a:pathLst>
            </a:custGeom>
            <a:solidFill>
              <a:schemeClr val="lt1"/>
            </a:solidFill>
            <a:ln>
              <a:noFill/>
            </a:ln>
          </p:spPr>
          <p:txBody>
            <a:bodyPr spcFirstLastPara="1" wrap="square" lIns="90000" tIns="31675" rIns="90000" bIns="31675"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8" name="Google Shape;1128;p44"/>
            <p:cNvSpPr/>
            <p:nvPr/>
          </p:nvSpPr>
          <p:spPr>
            <a:xfrm>
              <a:off x="5457351" y="4250246"/>
              <a:ext cx="287486" cy="206356"/>
            </a:xfrm>
            <a:custGeom>
              <a:avLst/>
              <a:gdLst/>
              <a:ahLst/>
              <a:cxnLst/>
              <a:rect l="l" t="t" r="r" b="b"/>
              <a:pathLst>
                <a:path w="1219" h="875" extrusionOk="0">
                  <a:moveTo>
                    <a:pt x="0" y="827"/>
                  </a:moveTo>
                  <a:lnTo>
                    <a:pt x="0" y="827"/>
                  </a:lnTo>
                  <a:cubicBezTo>
                    <a:pt x="0" y="853"/>
                    <a:pt x="23" y="875"/>
                    <a:pt x="49" y="875"/>
                  </a:cubicBezTo>
                  <a:cubicBezTo>
                    <a:pt x="1167" y="875"/>
                    <a:pt x="1167" y="875"/>
                    <a:pt x="1167" y="875"/>
                  </a:cubicBezTo>
                  <a:cubicBezTo>
                    <a:pt x="1193" y="875"/>
                    <a:pt x="1219" y="853"/>
                    <a:pt x="1219" y="827"/>
                  </a:cubicBezTo>
                  <a:cubicBezTo>
                    <a:pt x="1219" y="53"/>
                    <a:pt x="1219" y="53"/>
                    <a:pt x="1219" y="53"/>
                  </a:cubicBezTo>
                  <a:cubicBezTo>
                    <a:pt x="1219" y="23"/>
                    <a:pt x="1193" y="0"/>
                    <a:pt x="1167" y="0"/>
                  </a:cubicBezTo>
                  <a:cubicBezTo>
                    <a:pt x="673" y="0"/>
                    <a:pt x="673" y="0"/>
                    <a:pt x="673" y="0"/>
                  </a:cubicBezTo>
                  <a:cubicBezTo>
                    <a:pt x="662" y="0"/>
                    <a:pt x="647" y="11"/>
                    <a:pt x="644" y="23"/>
                  </a:cubicBezTo>
                  <a:cubicBezTo>
                    <a:pt x="640" y="45"/>
                    <a:pt x="655" y="60"/>
                    <a:pt x="673" y="60"/>
                  </a:cubicBezTo>
                  <a:cubicBezTo>
                    <a:pt x="1156" y="60"/>
                    <a:pt x="1156" y="60"/>
                    <a:pt x="1156" y="60"/>
                  </a:cubicBezTo>
                  <a:cubicBezTo>
                    <a:pt x="1156" y="165"/>
                    <a:pt x="1156" y="165"/>
                    <a:pt x="1156" y="165"/>
                  </a:cubicBezTo>
                  <a:cubicBezTo>
                    <a:pt x="60" y="165"/>
                    <a:pt x="60" y="165"/>
                    <a:pt x="60" y="165"/>
                  </a:cubicBezTo>
                  <a:cubicBezTo>
                    <a:pt x="60" y="60"/>
                    <a:pt x="60" y="60"/>
                    <a:pt x="60" y="60"/>
                  </a:cubicBezTo>
                  <a:cubicBezTo>
                    <a:pt x="524" y="60"/>
                    <a:pt x="524" y="60"/>
                    <a:pt x="524" y="60"/>
                  </a:cubicBezTo>
                  <a:cubicBezTo>
                    <a:pt x="539" y="60"/>
                    <a:pt x="554" y="53"/>
                    <a:pt x="557" y="38"/>
                  </a:cubicBezTo>
                  <a:cubicBezTo>
                    <a:pt x="561" y="19"/>
                    <a:pt x="546" y="0"/>
                    <a:pt x="528" y="0"/>
                  </a:cubicBezTo>
                  <a:cubicBezTo>
                    <a:pt x="49" y="0"/>
                    <a:pt x="49" y="0"/>
                    <a:pt x="49" y="0"/>
                  </a:cubicBezTo>
                  <a:cubicBezTo>
                    <a:pt x="23" y="0"/>
                    <a:pt x="0" y="23"/>
                    <a:pt x="0" y="53"/>
                  </a:cubicBezTo>
                  <a:lnTo>
                    <a:pt x="0" y="827"/>
                  </a:lnTo>
                  <a:moveTo>
                    <a:pt x="60" y="550"/>
                  </a:moveTo>
                  <a:lnTo>
                    <a:pt x="60" y="550"/>
                  </a:lnTo>
                  <a:cubicBezTo>
                    <a:pt x="1156" y="550"/>
                    <a:pt x="1156" y="550"/>
                    <a:pt x="1156" y="550"/>
                  </a:cubicBezTo>
                  <a:cubicBezTo>
                    <a:pt x="1156" y="651"/>
                    <a:pt x="1156" y="651"/>
                    <a:pt x="1156" y="651"/>
                  </a:cubicBezTo>
                  <a:cubicBezTo>
                    <a:pt x="60" y="651"/>
                    <a:pt x="60" y="651"/>
                    <a:pt x="60" y="651"/>
                  </a:cubicBezTo>
                  <a:lnTo>
                    <a:pt x="60" y="550"/>
                  </a:lnTo>
                  <a:moveTo>
                    <a:pt x="1156" y="490"/>
                  </a:moveTo>
                  <a:lnTo>
                    <a:pt x="1156" y="490"/>
                  </a:lnTo>
                  <a:cubicBezTo>
                    <a:pt x="60" y="490"/>
                    <a:pt x="60" y="490"/>
                    <a:pt x="60" y="490"/>
                  </a:cubicBezTo>
                  <a:cubicBezTo>
                    <a:pt x="60" y="385"/>
                    <a:pt x="60" y="385"/>
                    <a:pt x="60" y="385"/>
                  </a:cubicBezTo>
                  <a:cubicBezTo>
                    <a:pt x="1156" y="385"/>
                    <a:pt x="1156" y="385"/>
                    <a:pt x="1156" y="385"/>
                  </a:cubicBezTo>
                  <a:lnTo>
                    <a:pt x="1156" y="490"/>
                  </a:lnTo>
                  <a:moveTo>
                    <a:pt x="60" y="815"/>
                  </a:moveTo>
                  <a:lnTo>
                    <a:pt x="60" y="815"/>
                  </a:lnTo>
                  <a:cubicBezTo>
                    <a:pt x="60" y="715"/>
                    <a:pt x="60" y="715"/>
                    <a:pt x="60" y="715"/>
                  </a:cubicBezTo>
                  <a:cubicBezTo>
                    <a:pt x="1156" y="715"/>
                    <a:pt x="1156" y="715"/>
                    <a:pt x="1156" y="715"/>
                  </a:cubicBezTo>
                  <a:cubicBezTo>
                    <a:pt x="1156" y="815"/>
                    <a:pt x="1156" y="815"/>
                    <a:pt x="1156" y="815"/>
                  </a:cubicBezTo>
                  <a:lnTo>
                    <a:pt x="60" y="815"/>
                  </a:lnTo>
                  <a:moveTo>
                    <a:pt x="1156" y="225"/>
                  </a:moveTo>
                  <a:lnTo>
                    <a:pt x="1156" y="225"/>
                  </a:lnTo>
                  <a:cubicBezTo>
                    <a:pt x="1156" y="325"/>
                    <a:pt x="1156" y="325"/>
                    <a:pt x="1156" y="325"/>
                  </a:cubicBezTo>
                  <a:cubicBezTo>
                    <a:pt x="60" y="325"/>
                    <a:pt x="60" y="325"/>
                    <a:pt x="60" y="325"/>
                  </a:cubicBezTo>
                  <a:cubicBezTo>
                    <a:pt x="60" y="225"/>
                    <a:pt x="60" y="225"/>
                    <a:pt x="60" y="225"/>
                  </a:cubicBezTo>
                  <a:lnTo>
                    <a:pt x="1156" y="225"/>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29" name="Google Shape;1129;p44"/>
            <p:cNvSpPr/>
            <p:nvPr/>
          </p:nvSpPr>
          <p:spPr>
            <a:xfrm>
              <a:off x="5554516" y="4216757"/>
              <a:ext cx="54243" cy="14150"/>
            </a:xfrm>
            <a:custGeom>
              <a:avLst/>
              <a:gdLst/>
              <a:ahLst/>
              <a:cxnLst/>
              <a:rect l="l" t="t" r="r" b="b"/>
              <a:pathLst>
                <a:path w="230" h="60" extrusionOk="0">
                  <a:moveTo>
                    <a:pt x="0" y="37"/>
                  </a:moveTo>
                  <a:lnTo>
                    <a:pt x="0" y="37"/>
                  </a:lnTo>
                  <a:cubicBezTo>
                    <a:pt x="3" y="53"/>
                    <a:pt x="18" y="60"/>
                    <a:pt x="33" y="60"/>
                  </a:cubicBezTo>
                  <a:lnTo>
                    <a:pt x="33" y="60"/>
                  </a:lnTo>
                  <a:cubicBezTo>
                    <a:pt x="198" y="60"/>
                    <a:pt x="198" y="60"/>
                    <a:pt x="198" y="60"/>
                  </a:cubicBezTo>
                  <a:cubicBezTo>
                    <a:pt x="213" y="60"/>
                    <a:pt x="228" y="53"/>
                    <a:pt x="228" y="37"/>
                  </a:cubicBezTo>
                  <a:cubicBezTo>
                    <a:pt x="235" y="15"/>
                    <a:pt x="220" y="0"/>
                    <a:pt x="198" y="0"/>
                  </a:cubicBezTo>
                  <a:cubicBezTo>
                    <a:pt x="33" y="0"/>
                    <a:pt x="33" y="0"/>
                    <a:pt x="33" y="0"/>
                  </a:cubicBezTo>
                  <a:cubicBezTo>
                    <a:pt x="29" y="0"/>
                    <a:pt x="29" y="0"/>
                    <a:pt x="29" y="0"/>
                  </a:cubicBezTo>
                  <a:cubicBezTo>
                    <a:pt x="11" y="0"/>
                    <a:pt x="-4" y="19"/>
                    <a:pt x="0" y="37"/>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0" name="Google Shape;1130;p44"/>
            <p:cNvSpPr/>
            <p:nvPr/>
          </p:nvSpPr>
          <p:spPr>
            <a:xfrm>
              <a:off x="5457351" y="4148129"/>
              <a:ext cx="82071" cy="82778"/>
            </a:xfrm>
            <a:custGeom>
              <a:avLst/>
              <a:gdLst/>
              <a:ahLst/>
              <a:cxnLst/>
              <a:rect l="l" t="t" r="r" b="b"/>
              <a:pathLst>
                <a:path w="348" h="351" extrusionOk="0">
                  <a:moveTo>
                    <a:pt x="176" y="351"/>
                  </a:moveTo>
                  <a:lnTo>
                    <a:pt x="176" y="351"/>
                  </a:lnTo>
                  <a:cubicBezTo>
                    <a:pt x="269" y="351"/>
                    <a:pt x="348" y="272"/>
                    <a:pt x="348" y="175"/>
                  </a:cubicBezTo>
                  <a:cubicBezTo>
                    <a:pt x="348" y="78"/>
                    <a:pt x="269" y="0"/>
                    <a:pt x="176" y="0"/>
                  </a:cubicBezTo>
                  <a:cubicBezTo>
                    <a:pt x="79" y="0"/>
                    <a:pt x="0" y="78"/>
                    <a:pt x="0" y="175"/>
                  </a:cubicBezTo>
                  <a:cubicBezTo>
                    <a:pt x="0" y="272"/>
                    <a:pt x="79" y="351"/>
                    <a:pt x="176" y="351"/>
                  </a:cubicBezTo>
                  <a:moveTo>
                    <a:pt x="142" y="67"/>
                  </a:moveTo>
                  <a:lnTo>
                    <a:pt x="142" y="67"/>
                  </a:lnTo>
                  <a:cubicBezTo>
                    <a:pt x="142" y="127"/>
                    <a:pt x="142" y="127"/>
                    <a:pt x="142" y="127"/>
                  </a:cubicBezTo>
                  <a:cubicBezTo>
                    <a:pt x="142" y="141"/>
                    <a:pt x="154" y="153"/>
                    <a:pt x="165" y="157"/>
                  </a:cubicBezTo>
                  <a:cubicBezTo>
                    <a:pt x="187" y="160"/>
                    <a:pt x="202" y="145"/>
                    <a:pt x="202" y="127"/>
                  </a:cubicBezTo>
                  <a:cubicBezTo>
                    <a:pt x="202" y="67"/>
                    <a:pt x="202" y="67"/>
                    <a:pt x="202" y="67"/>
                  </a:cubicBezTo>
                  <a:cubicBezTo>
                    <a:pt x="255" y="82"/>
                    <a:pt x="292" y="134"/>
                    <a:pt x="285" y="194"/>
                  </a:cubicBezTo>
                  <a:cubicBezTo>
                    <a:pt x="277" y="243"/>
                    <a:pt x="236" y="284"/>
                    <a:pt x="187" y="288"/>
                  </a:cubicBezTo>
                  <a:cubicBezTo>
                    <a:pt x="116" y="299"/>
                    <a:pt x="60" y="243"/>
                    <a:pt x="60" y="175"/>
                  </a:cubicBezTo>
                  <a:cubicBezTo>
                    <a:pt x="60" y="123"/>
                    <a:pt x="94" y="78"/>
                    <a:pt x="142" y="6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131" name="Google Shape;1131;p44"/>
          <p:cNvGrpSpPr/>
          <p:nvPr/>
        </p:nvGrpSpPr>
        <p:grpSpPr>
          <a:xfrm>
            <a:off x="6860561" y="4164873"/>
            <a:ext cx="491249" cy="386063"/>
            <a:chOff x="5969825" y="4164873"/>
            <a:chExt cx="491249" cy="386063"/>
          </a:xfrm>
        </p:grpSpPr>
        <p:sp>
          <p:nvSpPr>
            <p:cNvPr id="1132" name="Google Shape;1132;p44"/>
            <p:cNvSpPr/>
            <p:nvPr/>
          </p:nvSpPr>
          <p:spPr>
            <a:xfrm>
              <a:off x="6234435" y="4164873"/>
              <a:ext cx="43158" cy="92447"/>
            </a:xfrm>
            <a:custGeom>
              <a:avLst/>
              <a:gdLst/>
              <a:ahLst/>
              <a:cxnLst/>
              <a:rect l="l" t="t" r="r" b="b"/>
              <a:pathLst>
                <a:path w="183" h="392" extrusionOk="0">
                  <a:moveTo>
                    <a:pt x="41" y="224"/>
                  </a:moveTo>
                  <a:lnTo>
                    <a:pt x="41" y="224"/>
                  </a:lnTo>
                  <a:cubicBezTo>
                    <a:pt x="101" y="224"/>
                    <a:pt x="101" y="224"/>
                    <a:pt x="101" y="224"/>
                  </a:cubicBezTo>
                  <a:cubicBezTo>
                    <a:pt x="15" y="344"/>
                    <a:pt x="15" y="344"/>
                    <a:pt x="15" y="344"/>
                  </a:cubicBezTo>
                  <a:cubicBezTo>
                    <a:pt x="4" y="355"/>
                    <a:pt x="7" y="370"/>
                    <a:pt x="15" y="381"/>
                  </a:cubicBezTo>
                  <a:cubicBezTo>
                    <a:pt x="22" y="388"/>
                    <a:pt x="30" y="392"/>
                    <a:pt x="37" y="392"/>
                  </a:cubicBezTo>
                  <a:cubicBezTo>
                    <a:pt x="48" y="392"/>
                    <a:pt x="56" y="388"/>
                    <a:pt x="63" y="377"/>
                  </a:cubicBezTo>
                  <a:cubicBezTo>
                    <a:pt x="168" y="231"/>
                    <a:pt x="168" y="231"/>
                    <a:pt x="168" y="231"/>
                  </a:cubicBezTo>
                  <a:cubicBezTo>
                    <a:pt x="175" y="224"/>
                    <a:pt x="191" y="205"/>
                    <a:pt x="179" y="186"/>
                  </a:cubicBezTo>
                  <a:cubicBezTo>
                    <a:pt x="172" y="172"/>
                    <a:pt x="157" y="164"/>
                    <a:pt x="138" y="164"/>
                  </a:cubicBezTo>
                  <a:cubicBezTo>
                    <a:pt x="82" y="164"/>
                    <a:pt x="82" y="164"/>
                    <a:pt x="82" y="164"/>
                  </a:cubicBezTo>
                  <a:cubicBezTo>
                    <a:pt x="168" y="48"/>
                    <a:pt x="168" y="48"/>
                    <a:pt x="168" y="48"/>
                  </a:cubicBezTo>
                  <a:cubicBezTo>
                    <a:pt x="179" y="33"/>
                    <a:pt x="175" y="14"/>
                    <a:pt x="160" y="3"/>
                  </a:cubicBezTo>
                  <a:cubicBezTo>
                    <a:pt x="146" y="-4"/>
                    <a:pt x="127" y="0"/>
                    <a:pt x="119" y="11"/>
                  </a:cubicBezTo>
                  <a:cubicBezTo>
                    <a:pt x="11" y="157"/>
                    <a:pt x="11" y="157"/>
                    <a:pt x="11" y="157"/>
                  </a:cubicBezTo>
                  <a:cubicBezTo>
                    <a:pt x="7" y="164"/>
                    <a:pt x="-8" y="183"/>
                    <a:pt x="4" y="205"/>
                  </a:cubicBezTo>
                  <a:cubicBezTo>
                    <a:pt x="7" y="220"/>
                    <a:pt x="22" y="224"/>
                    <a:pt x="41" y="22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3" name="Google Shape;1133;p44"/>
            <p:cNvSpPr/>
            <p:nvPr/>
          </p:nvSpPr>
          <p:spPr>
            <a:xfrm>
              <a:off x="6144109" y="4170769"/>
              <a:ext cx="57780" cy="84901"/>
            </a:xfrm>
            <a:custGeom>
              <a:avLst/>
              <a:gdLst/>
              <a:ahLst/>
              <a:cxnLst/>
              <a:rect l="l" t="t" r="r" b="b"/>
              <a:pathLst>
                <a:path w="245" h="360" extrusionOk="0">
                  <a:moveTo>
                    <a:pt x="39" y="210"/>
                  </a:moveTo>
                  <a:lnTo>
                    <a:pt x="39" y="210"/>
                  </a:lnTo>
                  <a:cubicBezTo>
                    <a:pt x="42" y="218"/>
                    <a:pt x="46" y="244"/>
                    <a:pt x="68" y="248"/>
                  </a:cubicBezTo>
                  <a:cubicBezTo>
                    <a:pt x="84" y="251"/>
                    <a:pt x="95" y="248"/>
                    <a:pt x="110" y="236"/>
                  </a:cubicBezTo>
                  <a:cubicBezTo>
                    <a:pt x="151" y="195"/>
                    <a:pt x="151" y="195"/>
                    <a:pt x="151" y="195"/>
                  </a:cubicBezTo>
                  <a:cubicBezTo>
                    <a:pt x="184" y="337"/>
                    <a:pt x="184" y="337"/>
                    <a:pt x="184" y="337"/>
                  </a:cubicBezTo>
                  <a:cubicBezTo>
                    <a:pt x="184" y="352"/>
                    <a:pt x="199" y="360"/>
                    <a:pt x="215" y="360"/>
                  </a:cubicBezTo>
                  <a:lnTo>
                    <a:pt x="218" y="360"/>
                  </a:lnTo>
                  <a:cubicBezTo>
                    <a:pt x="237" y="356"/>
                    <a:pt x="248" y="341"/>
                    <a:pt x="244" y="326"/>
                  </a:cubicBezTo>
                  <a:cubicBezTo>
                    <a:pt x="207" y="150"/>
                    <a:pt x="207" y="150"/>
                    <a:pt x="207" y="150"/>
                  </a:cubicBezTo>
                  <a:cubicBezTo>
                    <a:pt x="203" y="143"/>
                    <a:pt x="199" y="120"/>
                    <a:pt x="177" y="113"/>
                  </a:cubicBezTo>
                  <a:cubicBezTo>
                    <a:pt x="162" y="109"/>
                    <a:pt x="147" y="113"/>
                    <a:pt x="136" y="124"/>
                  </a:cubicBezTo>
                  <a:cubicBezTo>
                    <a:pt x="91" y="165"/>
                    <a:pt x="91" y="165"/>
                    <a:pt x="91" y="165"/>
                  </a:cubicBezTo>
                  <a:cubicBezTo>
                    <a:pt x="61" y="23"/>
                    <a:pt x="61" y="23"/>
                    <a:pt x="61" y="23"/>
                  </a:cubicBezTo>
                  <a:cubicBezTo>
                    <a:pt x="57" y="8"/>
                    <a:pt x="42" y="-3"/>
                    <a:pt x="24" y="1"/>
                  </a:cubicBezTo>
                  <a:cubicBezTo>
                    <a:pt x="9" y="5"/>
                    <a:pt x="-3" y="20"/>
                    <a:pt x="1" y="38"/>
                  </a:cubicBezTo>
                  <a:lnTo>
                    <a:pt x="39" y="210"/>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4" name="Google Shape;1134;p44"/>
            <p:cNvSpPr/>
            <p:nvPr/>
          </p:nvSpPr>
          <p:spPr>
            <a:xfrm>
              <a:off x="6238680" y="4458725"/>
              <a:ext cx="43630" cy="92211"/>
            </a:xfrm>
            <a:custGeom>
              <a:avLst/>
              <a:gdLst/>
              <a:ahLst/>
              <a:cxnLst/>
              <a:rect l="l" t="t" r="r" b="b"/>
              <a:pathLst>
                <a:path w="185" h="391" extrusionOk="0">
                  <a:moveTo>
                    <a:pt x="64" y="14"/>
                  </a:moveTo>
                  <a:lnTo>
                    <a:pt x="64" y="14"/>
                  </a:lnTo>
                  <a:cubicBezTo>
                    <a:pt x="57" y="-1"/>
                    <a:pt x="38" y="-5"/>
                    <a:pt x="23" y="6"/>
                  </a:cubicBezTo>
                  <a:cubicBezTo>
                    <a:pt x="8" y="14"/>
                    <a:pt x="8" y="36"/>
                    <a:pt x="15" y="47"/>
                  </a:cubicBezTo>
                  <a:cubicBezTo>
                    <a:pt x="101" y="163"/>
                    <a:pt x="101" y="163"/>
                    <a:pt x="101" y="163"/>
                  </a:cubicBezTo>
                  <a:cubicBezTo>
                    <a:pt x="45" y="163"/>
                    <a:pt x="45" y="163"/>
                    <a:pt x="45" y="163"/>
                  </a:cubicBezTo>
                  <a:cubicBezTo>
                    <a:pt x="26" y="163"/>
                    <a:pt x="12" y="171"/>
                    <a:pt x="4" y="186"/>
                  </a:cubicBezTo>
                  <a:cubicBezTo>
                    <a:pt x="-7" y="204"/>
                    <a:pt x="8" y="227"/>
                    <a:pt x="15" y="234"/>
                  </a:cubicBezTo>
                  <a:cubicBezTo>
                    <a:pt x="120" y="380"/>
                    <a:pt x="120" y="380"/>
                    <a:pt x="120" y="380"/>
                  </a:cubicBezTo>
                  <a:cubicBezTo>
                    <a:pt x="128" y="388"/>
                    <a:pt x="135" y="391"/>
                    <a:pt x="146" y="391"/>
                  </a:cubicBezTo>
                  <a:cubicBezTo>
                    <a:pt x="154" y="391"/>
                    <a:pt x="157" y="391"/>
                    <a:pt x="165" y="384"/>
                  </a:cubicBezTo>
                  <a:cubicBezTo>
                    <a:pt x="176" y="376"/>
                    <a:pt x="180" y="358"/>
                    <a:pt x="169" y="343"/>
                  </a:cubicBezTo>
                  <a:cubicBezTo>
                    <a:pt x="86" y="227"/>
                    <a:pt x="86" y="227"/>
                    <a:pt x="86" y="227"/>
                  </a:cubicBezTo>
                  <a:cubicBezTo>
                    <a:pt x="142" y="227"/>
                    <a:pt x="142" y="227"/>
                    <a:pt x="142" y="227"/>
                  </a:cubicBezTo>
                  <a:cubicBezTo>
                    <a:pt x="161" y="227"/>
                    <a:pt x="176" y="219"/>
                    <a:pt x="180" y="204"/>
                  </a:cubicBezTo>
                  <a:cubicBezTo>
                    <a:pt x="191" y="186"/>
                    <a:pt x="180" y="167"/>
                    <a:pt x="173" y="156"/>
                  </a:cubicBezTo>
                  <a:lnTo>
                    <a:pt x="64" y="14"/>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5" name="Google Shape;1135;p44"/>
            <p:cNvSpPr/>
            <p:nvPr/>
          </p:nvSpPr>
          <p:spPr>
            <a:xfrm>
              <a:off x="6149534" y="4460140"/>
              <a:ext cx="56837" cy="84665"/>
            </a:xfrm>
            <a:custGeom>
              <a:avLst/>
              <a:gdLst/>
              <a:ahLst/>
              <a:cxnLst/>
              <a:rect l="l" t="t" r="r" b="b"/>
              <a:pathLst>
                <a:path w="241" h="359" extrusionOk="0">
                  <a:moveTo>
                    <a:pt x="218" y="0"/>
                  </a:moveTo>
                  <a:lnTo>
                    <a:pt x="218" y="0"/>
                  </a:lnTo>
                  <a:cubicBezTo>
                    <a:pt x="203" y="-3"/>
                    <a:pt x="184" y="8"/>
                    <a:pt x="180" y="23"/>
                  </a:cubicBezTo>
                  <a:cubicBezTo>
                    <a:pt x="150" y="165"/>
                    <a:pt x="150" y="165"/>
                    <a:pt x="150" y="165"/>
                  </a:cubicBezTo>
                  <a:cubicBezTo>
                    <a:pt x="109" y="124"/>
                    <a:pt x="109" y="124"/>
                    <a:pt x="109" y="124"/>
                  </a:cubicBezTo>
                  <a:cubicBezTo>
                    <a:pt x="94" y="112"/>
                    <a:pt x="79" y="109"/>
                    <a:pt x="68" y="112"/>
                  </a:cubicBezTo>
                  <a:cubicBezTo>
                    <a:pt x="45" y="116"/>
                    <a:pt x="38" y="142"/>
                    <a:pt x="38" y="150"/>
                  </a:cubicBezTo>
                  <a:cubicBezTo>
                    <a:pt x="1" y="322"/>
                    <a:pt x="1" y="322"/>
                    <a:pt x="1" y="322"/>
                  </a:cubicBezTo>
                  <a:cubicBezTo>
                    <a:pt x="-3" y="340"/>
                    <a:pt x="8" y="355"/>
                    <a:pt x="23" y="359"/>
                  </a:cubicBezTo>
                  <a:cubicBezTo>
                    <a:pt x="27" y="359"/>
                    <a:pt x="27" y="359"/>
                    <a:pt x="31" y="359"/>
                  </a:cubicBezTo>
                  <a:cubicBezTo>
                    <a:pt x="45" y="359"/>
                    <a:pt x="57" y="352"/>
                    <a:pt x="61" y="337"/>
                  </a:cubicBezTo>
                  <a:cubicBezTo>
                    <a:pt x="90" y="195"/>
                    <a:pt x="90" y="195"/>
                    <a:pt x="90" y="195"/>
                  </a:cubicBezTo>
                  <a:cubicBezTo>
                    <a:pt x="132" y="236"/>
                    <a:pt x="132" y="236"/>
                    <a:pt x="132" y="236"/>
                  </a:cubicBezTo>
                  <a:cubicBezTo>
                    <a:pt x="147" y="247"/>
                    <a:pt x="161" y="251"/>
                    <a:pt x="173" y="247"/>
                  </a:cubicBezTo>
                  <a:cubicBezTo>
                    <a:pt x="195" y="240"/>
                    <a:pt x="203" y="217"/>
                    <a:pt x="203" y="209"/>
                  </a:cubicBezTo>
                  <a:cubicBezTo>
                    <a:pt x="240" y="34"/>
                    <a:pt x="240" y="34"/>
                    <a:pt x="240" y="34"/>
                  </a:cubicBezTo>
                  <a:cubicBezTo>
                    <a:pt x="244" y="19"/>
                    <a:pt x="232" y="4"/>
                    <a:pt x="218"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6" name="Google Shape;1136;p44"/>
            <p:cNvSpPr/>
            <p:nvPr/>
          </p:nvSpPr>
          <p:spPr>
            <a:xfrm>
              <a:off x="5969825" y="4293640"/>
              <a:ext cx="233007" cy="178055"/>
            </a:xfrm>
            <a:custGeom>
              <a:avLst/>
              <a:gdLst/>
              <a:ahLst/>
              <a:cxnLst/>
              <a:rect l="l" t="t" r="r" b="b"/>
              <a:pathLst>
                <a:path w="988" h="755" extrusionOk="0">
                  <a:moveTo>
                    <a:pt x="931" y="545"/>
                  </a:moveTo>
                  <a:lnTo>
                    <a:pt x="931" y="545"/>
                  </a:lnTo>
                  <a:cubicBezTo>
                    <a:pt x="935" y="556"/>
                    <a:pt x="946" y="560"/>
                    <a:pt x="957" y="560"/>
                  </a:cubicBezTo>
                  <a:cubicBezTo>
                    <a:pt x="961" y="560"/>
                    <a:pt x="968" y="560"/>
                    <a:pt x="972" y="556"/>
                  </a:cubicBezTo>
                  <a:cubicBezTo>
                    <a:pt x="987" y="549"/>
                    <a:pt x="991" y="531"/>
                    <a:pt x="983" y="516"/>
                  </a:cubicBezTo>
                  <a:cubicBezTo>
                    <a:pt x="927" y="429"/>
                    <a:pt x="838" y="373"/>
                    <a:pt x="751" y="366"/>
                  </a:cubicBezTo>
                  <a:cubicBezTo>
                    <a:pt x="751" y="310"/>
                    <a:pt x="751" y="310"/>
                    <a:pt x="751" y="310"/>
                  </a:cubicBezTo>
                  <a:cubicBezTo>
                    <a:pt x="957" y="310"/>
                    <a:pt x="957" y="310"/>
                    <a:pt x="957" y="310"/>
                  </a:cubicBezTo>
                  <a:cubicBezTo>
                    <a:pt x="972" y="310"/>
                    <a:pt x="983" y="299"/>
                    <a:pt x="987" y="284"/>
                  </a:cubicBezTo>
                  <a:cubicBezTo>
                    <a:pt x="991" y="265"/>
                    <a:pt x="976" y="250"/>
                    <a:pt x="957" y="250"/>
                  </a:cubicBezTo>
                  <a:cubicBezTo>
                    <a:pt x="751" y="250"/>
                    <a:pt x="751" y="250"/>
                    <a:pt x="751" y="250"/>
                  </a:cubicBezTo>
                  <a:cubicBezTo>
                    <a:pt x="751" y="194"/>
                    <a:pt x="751" y="194"/>
                    <a:pt x="751" y="194"/>
                  </a:cubicBezTo>
                  <a:cubicBezTo>
                    <a:pt x="838" y="190"/>
                    <a:pt x="927" y="130"/>
                    <a:pt x="980" y="48"/>
                  </a:cubicBezTo>
                  <a:cubicBezTo>
                    <a:pt x="991" y="33"/>
                    <a:pt x="987" y="14"/>
                    <a:pt x="972" y="3"/>
                  </a:cubicBezTo>
                  <a:cubicBezTo>
                    <a:pt x="957" y="-4"/>
                    <a:pt x="938" y="-1"/>
                    <a:pt x="931" y="14"/>
                  </a:cubicBezTo>
                  <a:cubicBezTo>
                    <a:pt x="886" y="82"/>
                    <a:pt x="811" y="130"/>
                    <a:pt x="748" y="134"/>
                  </a:cubicBezTo>
                  <a:cubicBezTo>
                    <a:pt x="736" y="112"/>
                    <a:pt x="718" y="97"/>
                    <a:pt x="692" y="97"/>
                  </a:cubicBezTo>
                  <a:cubicBezTo>
                    <a:pt x="628" y="97"/>
                    <a:pt x="628" y="97"/>
                    <a:pt x="628" y="97"/>
                  </a:cubicBezTo>
                  <a:cubicBezTo>
                    <a:pt x="624" y="67"/>
                    <a:pt x="602" y="48"/>
                    <a:pt x="572" y="41"/>
                  </a:cubicBezTo>
                  <a:cubicBezTo>
                    <a:pt x="479" y="26"/>
                    <a:pt x="385" y="29"/>
                    <a:pt x="299" y="56"/>
                  </a:cubicBezTo>
                  <a:cubicBezTo>
                    <a:pt x="284" y="59"/>
                    <a:pt x="273" y="74"/>
                    <a:pt x="277" y="93"/>
                  </a:cubicBezTo>
                  <a:cubicBezTo>
                    <a:pt x="277" y="108"/>
                    <a:pt x="295" y="119"/>
                    <a:pt x="314" y="115"/>
                  </a:cubicBezTo>
                  <a:cubicBezTo>
                    <a:pt x="392" y="93"/>
                    <a:pt x="479" y="89"/>
                    <a:pt x="561" y="101"/>
                  </a:cubicBezTo>
                  <a:cubicBezTo>
                    <a:pt x="564" y="104"/>
                    <a:pt x="568" y="104"/>
                    <a:pt x="568" y="108"/>
                  </a:cubicBezTo>
                  <a:cubicBezTo>
                    <a:pt x="568" y="456"/>
                    <a:pt x="568" y="456"/>
                    <a:pt x="568" y="456"/>
                  </a:cubicBezTo>
                  <a:lnTo>
                    <a:pt x="568" y="460"/>
                  </a:lnTo>
                  <a:cubicBezTo>
                    <a:pt x="404" y="415"/>
                    <a:pt x="236" y="486"/>
                    <a:pt x="60" y="665"/>
                  </a:cubicBezTo>
                  <a:cubicBezTo>
                    <a:pt x="60" y="284"/>
                    <a:pt x="60" y="284"/>
                    <a:pt x="60" y="284"/>
                  </a:cubicBezTo>
                  <a:cubicBezTo>
                    <a:pt x="60" y="276"/>
                    <a:pt x="63" y="257"/>
                    <a:pt x="82" y="242"/>
                  </a:cubicBezTo>
                  <a:cubicBezTo>
                    <a:pt x="120" y="213"/>
                    <a:pt x="157" y="186"/>
                    <a:pt x="194" y="164"/>
                  </a:cubicBezTo>
                  <a:cubicBezTo>
                    <a:pt x="205" y="160"/>
                    <a:pt x="213" y="145"/>
                    <a:pt x="209" y="130"/>
                  </a:cubicBezTo>
                  <a:cubicBezTo>
                    <a:pt x="202" y="112"/>
                    <a:pt x="179" y="104"/>
                    <a:pt x="165" y="112"/>
                  </a:cubicBezTo>
                  <a:cubicBezTo>
                    <a:pt x="123" y="134"/>
                    <a:pt x="86" y="160"/>
                    <a:pt x="45" y="194"/>
                  </a:cubicBezTo>
                  <a:cubicBezTo>
                    <a:pt x="11" y="224"/>
                    <a:pt x="0" y="261"/>
                    <a:pt x="0" y="284"/>
                  </a:cubicBezTo>
                  <a:cubicBezTo>
                    <a:pt x="0" y="714"/>
                    <a:pt x="0" y="714"/>
                    <a:pt x="0" y="714"/>
                  </a:cubicBezTo>
                  <a:cubicBezTo>
                    <a:pt x="0" y="732"/>
                    <a:pt x="7" y="747"/>
                    <a:pt x="26" y="751"/>
                  </a:cubicBezTo>
                  <a:cubicBezTo>
                    <a:pt x="30" y="755"/>
                    <a:pt x="33" y="755"/>
                    <a:pt x="41" y="755"/>
                  </a:cubicBezTo>
                  <a:cubicBezTo>
                    <a:pt x="52" y="755"/>
                    <a:pt x="63" y="751"/>
                    <a:pt x="71" y="740"/>
                  </a:cubicBezTo>
                  <a:cubicBezTo>
                    <a:pt x="243" y="549"/>
                    <a:pt x="404" y="474"/>
                    <a:pt x="557" y="519"/>
                  </a:cubicBezTo>
                  <a:cubicBezTo>
                    <a:pt x="572" y="523"/>
                    <a:pt x="587" y="519"/>
                    <a:pt x="602" y="508"/>
                  </a:cubicBezTo>
                  <a:cubicBezTo>
                    <a:pt x="613" y="500"/>
                    <a:pt x="624" y="482"/>
                    <a:pt x="628" y="467"/>
                  </a:cubicBezTo>
                  <a:cubicBezTo>
                    <a:pt x="692" y="467"/>
                    <a:pt x="692" y="467"/>
                    <a:pt x="692" y="467"/>
                  </a:cubicBezTo>
                  <a:cubicBezTo>
                    <a:pt x="718" y="467"/>
                    <a:pt x="736" y="452"/>
                    <a:pt x="748" y="429"/>
                  </a:cubicBezTo>
                  <a:cubicBezTo>
                    <a:pt x="811" y="429"/>
                    <a:pt x="886" y="478"/>
                    <a:pt x="931" y="545"/>
                  </a:cubicBezTo>
                  <a:moveTo>
                    <a:pt x="692" y="403"/>
                  </a:moveTo>
                  <a:lnTo>
                    <a:pt x="692" y="403"/>
                  </a:lnTo>
                  <a:cubicBezTo>
                    <a:pt x="632" y="403"/>
                    <a:pt x="632" y="403"/>
                    <a:pt x="632" y="403"/>
                  </a:cubicBezTo>
                  <a:cubicBezTo>
                    <a:pt x="632" y="157"/>
                    <a:pt x="632" y="157"/>
                    <a:pt x="632" y="157"/>
                  </a:cubicBezTo>
                  <a:cubicBezTo>
                    <a:pt x="692" y="157"/>
                    <a:pt x="692" y="157"/>
                    <a:pt x="692" y="157"/>
                  </a:cubicBezTo>
                  <a:lnTo>
                    <a:pt x="692" y="157"/>
                  </a:lnTo>
                  <a:cubicBezTo>
                    <a:pt x="692" y="403"/>
                    <a:pt x="692" y="403"/>
                    <a:pt x="692" y="40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37" name="Google Shape;1137;p44"/>
            <p:cNvSpPr/>
            <p:nvPr/>
          </p:nvSpPr>
          <p:spPr>
            <a:xfrm>
              <a:off x="6228067" y="4293640"/>
              <a:ext cx="233007" cy="178055"/>
            </a:xfrm>
            <a:custGeom>
              <a:avLst/>
              <a:gdLst/>
              <a:ahLst/>
              <a:cxnLst/>
              <a:rect l="l" t="t" r="r" b="b"/>
              <a:pathLst>
                <a:path w="988" h="755" extrusionOk="0">
                  <a:moveTo>
                    <a:pt x="943" y="194"/>
                  </a:moveTo>
                  <a:lnTo>
                    <a:pt x="943" y="194"/>
                  </a:lnTo>
                  <a:cubicBezTo>
                    <a:pt x="905" y="160"/>
                    <a:pt x="864" y="134"/>
                    <a:pt x="823" y="112"/>
                  </a:cubicBezTo>
                  <a:cubicBezTo>
                    <a:pt x="808" y="104"/>
                    <a:pt x="789" y="108"/>
                    <a:pt x="782" y="127"/>
                  </a:cubicBezTo>
                  <a:cubicBezTo>
                    <a:pt x="775" y="141"/>
                    <a:pt x="782" y="157"/>
                    <a:pt x="797" y="164"/>
                  </a:cubicBezTo>
                  <a:cubicBezTo>
                    <a:pt x="831" y="186"/>
                    <a:pt x="868" y="213"/>
                    <a:pt x="905" y="242"/>
                  </a:cubicBezTo>
                  <a:cubicBezTo>
                    <a:pt x="924" y="257"/>
                    <a:pt x="928" y="276"/>
                    <a:pt x="928" y="284"/>
                  </a:cubicBezTo>
                  <a:cubicBezTo>
                    <a:pt x="928" y="665"/>
                    <a:pt x="928" y="665"/>
                    <a:pt x="928" y="665"/>
                  </a:cubicBezTo>
                  <a:cubicBezTo>
                    <a:pt x="752" y="482"/>
                    <a:pt x="584" y="415"/>
                    <a:pt x="419" y="456"/>
                  </a:cubicBezTo>
                  <a:lnTo>
                    <a:pt x="419" y="452"/>
                  </a:lnTo>
                  <a:cubicBezTo>
                    <a:pt x="419" y="108"/>
                    <a:pt x="419" y="108"/>
                    <a:pt x="419" y="108"/>
                  </a:cubicBezTo>
                  <a:cubicBezTo>
                    <a:pt x="419" y="104"/>
                    <a:pt x="423" y="104"/>
                    <a:pt x="427" y="104"/>
                  </a:cubicBezTo>
                  <a:cubicBezTo>
                    <a:pt x="509" y="89"/>
                    <a:pt x="591" y="93"/>
                    <a:pt x="670" y="115"/>
                  </a:cubicBezTo>
                  <a:cubicBezTo>
                    <a:pt x="685" y="119"/>
                    <a:pt x="704" y="112"/>
                    <a:pt x="707" y="97"/>
                  </a:cubicBezTo>
                  <a:cubicBezTo>
                    <a:pt x="715" y="78"/>
                    <a:pt x="704" y="63"/>
                    <a:pt x="689" y="56"/>
                  </a:cubicBezTo>
                  <a:cubicBezTo>
                    <a:pt x="603" y="29"/>
                    <a:pt x="509" y="26"/>
                    <a:pt x="416" y="41"/>
                  </a:cubicBezTo>
                  <a:cubicBezTo>
                    <a:pt x="386" y="48"/>
                    <a:pt x="363" y="67"/>
                    <a:pt x="359" y="97"/>
                  </a:cubicBezTo>
                  <a:cubicBezTo>
                    <a:pt x="311" y="97"/>
                    <a:pt x="311" y="97"/>
                    <a:pt x="311" y="97"/>
                  </a:cubicBezTo>
                  <a:cubicBezTo>
                    <a:pt x="285" y="97"/>
                    <a:pt x="258" y="112"/>
                    <a:pt x="247" y="134"/>
                  </a:cubicBezTo>
                  <a:cubicBezTo>
                    <a:pt x="180" y="134"/>
                    <a:pt x="105" y="85"/>
                    <a:pt x="60" y="14"/>
                  </a:cubicBezTo>
                  <a:cubicBezTo>
                    <a:pt x="53" y="3"/>
                    <a:pt x="34" y="-4"/>
                    <a:pt x="19" y="3"/>
                  </a:cubicBezTo>
                  <a:cubicBezTo>
                    <a:pt x="4" y="14"/>
                    <a:pt x="0" y="33"/>
                    <a:pt x="8" y="48"/>
                  </a:cubicBezTo>
                  <a:cubicBezTo>
                    <a:pt x="60" y="130"/>
                    <a:pt x="150" y="190"/>
                    <a:pt x="236" y="194"/>
                  </a:cubicBezTo>
                  <a:cubicBezTo>
                    <a:pt x="236" y="250"/>
                    <a:pt x="236" y="250"/>
                    <a:pt x="236" y="250"/>
                  </a:cubicBezTo>
                  <a:cubicBezTo>
                    <a:pt x="34" y="250"/>
                    <a:pt x="34" y="250"/>
                    <a:pt x="34" y="250"/>
                  </a:cubicBezTo>
                  <a:cubicBezTo>
                    <a:pt x="15" y="250"/>
                    <a:pt x="4" y="261"/>
                    <a:pt x="0" y="276"/>
                  </a:cubicBezTo>
                  <a:cubicBezTo>
                    <a:pt x="0" y="295"/>
                    <a:pt x="12" y="310"/>
                    <a:pt x="31" y="310"/>
                  </a:cubicBezTo>
                  <a:cubicBezTo>
                    <a:pt x="236" y="310"/>
                    <a:pt x="236" y="310"/>
                    <a:pt x="236" y="310"/>
                  </a:cubicBezTo>
                  <a:cubicBezTo>
                    <a:pt x="236" y="370"/>
                    <a:pt x="236" y="370"/>
                    <a:pt x="236" y="370"/>
                  </a:cubicBezTo>
                  <a:cubicBezTo>
                    <a:pt x="150" y="373"/>
                    <a:pt x="60" y="429"/>
                    <a:pt x="8" y="516"/>
                  </a:cubicBezTo>
                  <a:cubicBezTo>
                    <a:pt x="-3" y="527"/>
                    <a:pt x="0" y="545"/>
                    <a:pt x="15" y="556"/>
                  </a:cubicBezTo>
                  <a:cubicBezTo>
                    <a:pt x="23" y="560"/>
                    <a:pt x="27" y="560"/>
                    <a:pt x="34" y="560"/>
                  </a:cubicBezTo>
                  <a:cubicBezTo>
                    <a:pt x="42" y="560"/>
                    <a:pt x="53" y="556"/>
                    <a:pt x="60" y="545"/>
                  </a:cubicBezTo>
                  <a:cubicBezTo>
                    <a:pt x="102" y="474"/>
                    <a:pt x="180" y="429"/>
                    <a:pt x="247" y="429"/>
                  </a:cubicBezTo>
                  <a:cubicBezTo>
                    <a:pt x="258" y="452"/>
                    <a:pt x="285" y="467"/>
                    <a:pt x="311" y="467"/>
                  </a:cubicBezTo>
                  <a:cubicBezTo>
                    <a:pt x="359" y="467"/>
                    <a:pt x="359" y="467"/>
                    <a:pt x="359" y="467"/>
                  </a:cubicBezTo>
                  <a:cubicBezTo>
                    <a:pt x="363" y="482"/>
                    <a:pt x="374" y="500"/>
                    <a:pt x="386" y="508"/>
                  </a:cubicBezTo>
                  <a:cubicBezTo>
                    <a:pt x="401" y="519"/>
                    <a:pt x="416" y="523"/>
                    <a:pt x="430" y="519"/>
                  </a:cubicBezTo>
                  <a:cubicBezTo>
                    <a:pt x="584" y="474"/>
                    <a:pt x="745" y="549"/>
                    <a:pt x="917" y="740"/>
                  </a:cubicBezTo>
                  <a:cubicBezTo>
                    <a:pt x="924" y="751"/>
                    <a:pt x="935" y="755"/>
                    <a:pt x="947" y="755"/>
                  </a:cubicBezTo>
                  <a:cubicBezTo>
                    <a:pt x="954" y="755"/>
                    <a:pt x="958" y="755"/>
                    <a:pt x="962" y="751"/>
                  </a:cubicBezTo>
                  <a:cubicBezTo>
                    <a:pt x="980" y="747"/>
                    <a:pt x="988" y="732"/>
                    <a:pt x="988" y="714"/>
                  </a:cubicBezTo>
                  <a:cubicBezTo>
                    <a:pt x="988" y="284"/>
                    <a:pt x="988" y="284"/>
                    <a:pt x="988" y="284"/>
                  </a:cubicBezTo>
                  <a:cubicBezTo>
                    <a:pt x="988" y="257"/>
                    <a:pt x="976" y="220"/>
                    <a:pt x="943" y="194"/>
                  </a:cubicBezTo>
                  <a:moveTo>
                    <a:pt x="296" y="388"/>
                  </a:moveTo>
                  <a:lnTo>
                    <a:pt x="296" y="388"/>
                  </a:lnTo>
                  <a:cubicBezTo>
                    <a:pt x="296" y="172"/>
                    <a:pt x="296" y="172"/>
                    <a:pt x="296" y="172"/>
                  </a:cubicBezTo>
                  <a:cubicBezTo>
                    <a:pt x="296" y="164"/>
                    <a:pt x="303" y="157"/>
                    <a:pt x="311" y="157"/>
                  </a:cubicBezTo>
                  <a:cubicBezTo>
                    <a:pt x="359" y="157"/>
                    <a:pt x="359" y="157"/>
                    <a:pt x="359" y="157"/>
                  </a:cubicBezTo>
                  <a:cubicBezTo>
                    <a:pt x="359" y="403"/>
                    <a:pt x="359" y="403"/>
                    <a:pt x="359" y="403"/>
                  </a:cubicBezTo>
                  <a:cubicBezTo>
                    <a:pt x="311" y="403"/>
                    <a:pt x="311" y="403"/>
                    <a:pt x="311" y="403"/>
                  </a:cubicBezTo>
                  <a:cubicBezTo>
                    <a:pt x="303" y="403"/>
                    <a:pt x="296" y="396"/>
                    <a:pt x="296" y="388"/>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grpSp>
        <p:nvGrpSpPr>
          <p:cNvPr id="1138" name="Google Shape;1138;p44"/>
          <p:cNvGrpSpPr/>
          <p:nvPr/>
        </p:nvGrpSpPr>
        <p:grpSpPr>
          <a:xfrm>
            <a:off x="7583703" y="4111810"/>
            <a:ext cx="491957" cy="492188"/>
            <a:chOff x="6643613" y="4111810"/>
            <a:chExt cx="491957" cy="492188"/>
          </a:xfrm>
        </p:grpSpPr>
        <p:sp>
          <p:nvSpPr>
            <p:cNvPr id="1139" name="Google Shape;1139;p44"/>
            <p:cNvSpPr/>
            <p:nvPr/>
          </p:nvSpPr>
          <p:spPr>
            <a:xfrm>
              <a:off x="6775918" y="4325242"/>
              <a:ext cx="66035" cy="65326"/>
            </a:xfrm>
            <a:custGeom>
              <a:avLst/>
              <a:gdLst/>
              <a:ahLst/>
              <a:cxnLst/>
              <a:rect l="l" t="t" r="r" b="b"/>
              <a:pathLst>
                <a:path w="280" h="277" extrusionOk="0">
                  <a:moveTo>
                    <a:pt x="138" y="0"/>
                  </a:moveTo>
                  <a:lnTo>
                    <a:pt x="138" y="0"/>
                  </a:lnTo>
                  <a:cubicBezTo>
                    <a:pt x="63" y="0"/>
                    <a:pt x="0" y="60"/>
                    <a:pt x="0" y="139"/>
                  </a:cubicBezTo>
                  <a:cubicBezTo>
                    <a:pt x="0" y="217"/>
                    <a:pt x="63" y="277"/>
                    <a:pt x="138" y="277"/>
                  </a:cubicBezTo>
                  <a:cubicBezTo>
                    <a:pt x="216" y="277"/>
                    <a:pt x="280" y="217"/>
                    <a:pt x="280" y="139"/>
                  </a:cubicBezTo>
                  <a:cubicBezTo>
                    <a:pt x="280" y="60"/>
                    <a:pt x="216" y="0"/>
                    <a:pt x="138" y="0"/>
                  </a:cubicBezTo>
                  <a:moveTo>
                    <a:pt x="138" y="217"/>
                  </a:moveTo>
                  <a:lnTo>
                    <a:pt x="138" y="217"/>
                  </a:lnTo>
                  <a:cubicBezTo>
                    <a:pt x="97" y="217"/>
                    <a:pt x="60" y="183"/>
                    <a:pt x="60" y="139"/>
                  </a:cubicBezTo>
                  <a:cubicBezTo>
                    <a:pt x="60" y="94"/>
                    <a:pt x="97" y="60"/>
                    <a:pt x="138" y="60"/>
                  </a:cubicBezTo>
                  <a:cubicBezTo>
                    <a:pt x="183" y="60"/>
                    <a:pt x="216" y="94"/>
                    <a:pt x="216" y="139"/>
                  </a:cubicBezTo>
                  <a:cubicBezTo>
                    <a:pt x="216" y="183"/>
                    <a:pt x="183" y="217"/>
                    <a:pt x="138" y="21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40" name="Google Shape;1140;p44"/>
            <p:cNvSpPr/>
            <p:nvPr/>
          </p:nvSpPr>
          <p:spPr>
            <a:xfrm>
              <a:off x="6937231" y="4325242"/>
              <a:ext cx="65327" cy="65326"/>
            </a:xfrm>
            <a:custGeom>
              <a:avLst/>
              <a:gdLst/>
              <a:ahLst/>
              <a:cxnLst/>
              <a:rect l="l" t="t" r="r" b="b"/>
              <a:pathLst>
                <a:path w="277" h="277" extrusionOk="0">
                  <a:moveTo>
                    <a:pt x="138" y="277"/>
                  </a:moveTo>
                  <a:lnTo>
                    <a:pt x="138" y="277"/>
                  </a:lnTo>
                  <a:cubicBezTo>
                    <a:pt x="217" y="277"/>
                    <a:pt x="277" y="217"/>
                    <a:pt x="277" y="139"/>
                  </a:cubicBezTo>
                  <a:cubicBezTo>
                    <a:pt x="277" y="60"/>
                    <a:pt x="217" y="0"/>
                    <a:pt x="138" y="0"/>
                  </a:cubicBezTo>
                  <a:cubicBezTo>
                    <a:pt x="60" y="0"/>
                    <a:pt x="0" y="60"/>
                    <a:pt x="0" y="139"/>
                  </a:cubicBezTo>
                  <a:cubicBezTo>
                    <a:pt x="0" y="217"/>
                    <a:pt x="60" y="277"/>
                    <a:pt x="138" y="277"/>
                  </a:cubicBezTo>
                  <a:moveTo>
                    <a:pt x="138" y="60"/>
                  </a:moveTo>
                  <a:lnTo>
                    <a:pt x="138" y="60"/>
                  </a:lnTo>
                  <a:cubicBezTo>
                    <a:pt x="183" y="60"/>
                    <a:pt x="217" y="94"/>
                    <a:pt x="217" y="139"/>
                  </a:cubicBezTo>
                  <a:cubicBezTo>
                    <a:pt x="217" y="183"/>
                    <a:pt x="183" y="217"/>
                    <a:pt x="138" y="217"/>
                  </a:cubicBezTo>
                  <a:cubicBezTo>
                    <a:pt x="93" y="217"/>
                    <a:pt x="60" y="183"/>
                    <a:pt x="60" y="139"/>
                  </a:cubicBezTo>
                  <a:cubicBezTo>
                    <a:pt x="60" y="94"/>
                    <a:pt x="93" y="60"/>
                    <a:pt x="138" y="6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41" name="Google Shape;1141;p44"/>
            <p:cNvSpPr/>
            <p:nvPr/>
          </p:nvSpPr>
          <p:spPr>
            <a:xfrm>
              <a:off x="6865772" y="4334911"/>
              <a:ext cx="46696" cy="45988"/>
            </a:xfrm>
            <a:custGeom>
              <a:avLst/>
              <a:gdLst/>
              <a:ahLst/>
              <a:cxnLst/>
              <a:rect l="l" t="t" r="r" b="b"/>
              <a:pathLst>
                <a:path w="198" h="195" extrusionOk="0">
                  <a:moveTo>
                    <a:pt x="101" y="0"/>
                  </a:moveTo>
                  <a:lnTo>
                    <a:pt x="101" y="0"/>
                  </a:lnTo>
                  <a:cubicBezTo>
                    <a:pt x="45" y="0"/>
                    <a:pt x="0" y="45"/>
                    <a:pt x="0" y="98"/>
                  </a:cubicBezTo>
                  <a:cubicBezTo>
                    <a:pt x="0" y="154"/>
                    <a:pt x="45" y="195"/>
                    <a:pt x="101" y="195"/>
                  </a:cubicBezTo>
                  <a:cubicBezTo>
                    <a:pt x="153" y="195"/>
                    <a:pt x="198" y="154"/>
                    <a:pt x="198" y="98"/>
                  </a:cubicBezTo>
                  <a:cubicBezTo>
                    <a:pt x="198" y="45"/>
                    <a:pt x="153" y="0"/>
                    <a:pt x="101" y="0"/>
                  </a:cubicBezTo>
                  <a:moveTo>
                    <a:pt x="101" y="135"/>
                  </a:moveTo>
                  <a:lnTo>
                    <a:pt x="101" y="135"/>
                  </a:lnTo>
                  <a:cubicBezTo>
                    <a:pt x="78" y="135"/>
                    <a:pt x="64" y="120"/>
                    <a:pt x="64" y="98"/>
                  </a:cubicBezTo>
                  <a:cubicBezTo>
                    <a:pt x="64" y="79"/>
                    <a:pt x="78" y="60"/>
                    <a:pt x="101" y="60"/>
                  </a:cubicBezTo>
                  <a:cubicBezTo>
                    <a:pt x="120" y="60"/>
                    <a:pt x="138" y="79"/>
                    <a:pt x="138" y="98"/>
                  </a:cubicBezTo>
                  <a:cubicBezTo>
                    <a:pt x="138" y="120"/>
                    <a:pt x="120" y="135"/>
                    <a:pt x="101" y="135"/>
                  </a:cubicBezTo>
                  <a:close/>
                </a:path>
              </a:pathLst>
            </a:custGeom>
            <a:solidFill>
              <a:schemeClr val="lt1"/>
            </a:solidFill>
            <a:ln>
              <a:noFill/>
            </a:ln>
          </p:spPr>
          <p:txBody>
            <a:bodyPr spcFirstLastPara="1" wrap="square" lIns="90000" tIns="25200" rIns="90000" bIns="252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42" name="Google Shape;1142;p44"/>
            <p:cNvSpPr/>
            <p:nvPr/>
          </p:nvSpPr>
          <p:spPr>
            <a:xfrm>
              <a:off x="6686771" y="4154968"/>
              <a:ext cx="404697" cy="405872"/>
            </a:xfrm>
            <a:custGeom>
              <a:avLst/>
              <a:gdLst/>
              <a:ahLst/>
              <a:cxnLst/>
              <a:rect l="l" t="t" r="r" b="b"/>
              <a:pathLst>
                <a:path w="1716" h="1721" extrusionOk="0">
                  <a:moveTo>
                    <a:pt x="1716" y="861"/>
                  </a:moveTo>
                  <a:lnTo>
                    <a:pt x="1716" y="861"/>
                  </a:lnTo>
                  <a:cubicBezTo>
                    <a:pt x="1716" y="386"/>
                    <a:pt x="1331" y="0"/>
                    <a:pt x="860" y="0"/>
                  </a:cubicBezTo>
                  <a:cubicBezTo>
                    <a:pt x="385" y="0"/>
                    <a:pt x="0" y="386"/>
                    <a:pt x="0" y="861"/>
                  </a:cubicBezTo>
                  <a:cubicBezTo>
                    <a:pt x="0" y="1335"/>
                    <a:pt x="385" y="1721"/>
                    <a:pt x="860" y="1721"/>
                  </a:cubicBezTo>
                  <a:cubicBezTo>
                    <a:pt x="1331" y="1721"/>
                    <a:pt x="1716" y="1335"/>
                    <a:pt x="1716" y="861"/>
                  </a:cubicBezTo>
                  <a:moveTo>
                    <a:pt x="1024" y="1365"/>
                  </a:moveTo>
                  <a:lnTo>
                    <a:pt x="1024" y="1365"/>
                  </a:lnTo>
                  <a:cubicBezTo>
                    <a:pt x="968" y="1365"/>
                    <a:pt x="968" y="1365"/>
                    <a:pt x="968" y="1365"/>
                  </a:cubicBezTo>
                  <a:cubicBezTo>
                    <a:pt x="968" y="1260"/>
                    <a:pt x="968" y="1260"/>
                    <a:pt x="968" y="1260"/>
                  </a:cubicBezTo>
                  <a:cubicBezTo>
                    <a:pt x="968" y="1246"/>
                    <a:pt x="957" y="1231"/>
                    <a:pt x="939" y="1231"/>
                  </a:cubicBezTo>
                  <a:cubicBezTo>
                    <a:pt x="785" y="1231"/>
                    <a:pt x="785" y="1231"/>
                    <a:pt x="785" y="1231"/>
                  </a:cubicBezTo>
                  <a:cubicBezTo>
                    <a:pt x="767" y="1231"/>
                    <a:pt x="752" y="1246"/>
                    <a:pt x="752" y="1260"/>
                  </a:cubicBezTo>
                  <a:cubicBezTo>
                    <a:pt x="752" y="1365"/>
                    <a:pt x="752" y="1365"/>
                    <a:pt x="752" y="1365"/>
                  </a:cubicBezTo>
                  <a:cubicBezTo>
                    <a:pt x="692" y="1365"/>
                    <a:pt x="692" y="1365"/>
                    <a:pt x="692" y="1365"/>
                  </a:cubicBezTo>
                  <a:cubicBezTo>
                    <a:pt x="665" y="1365"/>
                    <a:pt x="643" y="1388"/>
                    <a:pt x="643" y="1414"/>
                  </a:cubicBezTo>
                  <a:cubicBezTo>
                    <a:pt x="643" y="1631"/>
                    <a:pt x="643" y="1631"/>
                    <a:pt x="643" y="1631"/>
                  </a:cubicBezTo>
                  <a:cubicBezTo>
                    <a:pt x="520" y="1597"/>
                    <a:pt x="408" y="1534"/>
                    <a:pt x="314" y="1447"/>
                  </a:cubicBezTo>
                  <a:cubicBezTo>
                    <a:pt x="314" y="1088"/>
                    <a:pt x="314" y="1088"/>
                    <a:pt x="314" y="1088"/>
                  </a:cubicBezTo>
                  <a:cubicBezTo>
                    <a:pt x="314" y="1059"/>
                    <a:pt x="292" y="1036"/>
                    <a:pt x="262" y="1036"/>
                  </a:cubicBezTo>
                  <a:cubicBezTo>
                    <a:pt x="79" y="1036"/>
                    <a:pt x="79" y="1036"/>
                    <a:pt x="79" y="1036"/>
                  </a:cubicBezTo>
                  <a:cubicBezTo>
                    <a:pt x="63" y="980"/>
                    <a:pt x="56" y="920"/>
                    <a:pt x="56" y="861"/>
                  </a:cubicBezTo>
                  <a:cubicBezTo>
                    <a:pt x="56" y="801"/>
                    <a:pt x="63" y="741"/>
                    <a:pt x="79" y="685"/>
                  </a:cubicBezTo>
                  <a:cubicBezTo>
                    <a:pt x="262" y="685"/>
                    <a:pt x="262" y="685"/>
                    <a:pt x="262" y="685"/>
                  </a:cubicBezTo>
                  <a:cubicBezTo>
                    <a:pt x="288" y="685"/>
                    <a:pt x="314" y="662"/>
                    <a:pt x="314" y="632"/>
                  </a:cubicBezTo>
                  <a:cubicBezTo>
                    <a:pt x="314" y="273"/>
                    <a:pt x="314" y="273"/>
                    <a:pt x="314" y="273"/>
                  </a:cubicBezTo>
                  <a:cubicBezTo>
                    <a:pt x="408" y="187"/>
                    <a:pt x="520" y="124"/>
                    <a:pt x="643" y="90"/>
                  </a:cubicBezTo>
                  <a:cubicBezTo>
                    <a:pt x="643" y="307"/>
                    <a:pt x="643" y="307"/>
                    <a:pt x="643" y="307"/>
                  </a:cubicBezTo>
                  <a:cubicBezTo>
                    <a:pt x="643" y="333"/>
                    <a:pt x="665" y="356"/>
                    <a:pt x="692" y="356"/>
                  </a:cubicBezTo>
                  <a:cubicBezTo>
                    <a:pt x="752" y="356"/>
                    <a:pt x="752" y="356"/>
                    <a:pt x="752" y="356"/>
                  </a:cubicBezTo>
                  <a:cubicBezTo>
                    <a:pt x="752" y="460"/>
                    <a:pt x="752" y="460"/>
                    <a:pt x="752" y="460"/>
                  </a:cubicBezTo>
                  <a:cubicBezTo>
                    <a:pt x="752" y="475"/>
                    <a:pt x="767" y="490"/>
                    <a:pt x="785" y="490"/>
                  </a:cubicBezTo>
                  <a:cubicBezTo>
                    <a:pt x="939" y="490"/>
                    <a:pt x="939" y="490"/>
                    <a:pt x="939" y="490"/>
                  </a:cubicBezTo>
                  <a:cubicBezTo>
                    <a:pt x="957" y="490"/>
                    <a:pt x="968" y="475"/>
                    <a:pt x="968" y="460"/>
                  </a:cubicBezTo>
                  <a:cubicBezTo>
                    <a:pt x="968" y="356"/>
                    <a:pt x="968" y="356"/>
                    <a:pt x="968" y="356"/>
                  </a:cubicBezTo>
                  <a:cubicBezTo>
                    <a:pt x="1024" y="356"/>
                    <a:pt x="1024" y="356"/>
                    <a:pt x="1024" y="356"/>
                  </a:cubicBezTo>
                  <a:cubicBezTo>
                    <a:pt x="1055" y="356"/>
                    <a:pt x="1077" y="333"/>
                    <a:pt x="1077" y="307"/>
                  </a:cubicBezTo>
                  <a:cubicBezTo>
                    <a:pt x="1077" y="90"/>
                    <a:pt x="1077" y="90"/>
                    <a:pt x="1077" y="90"/>
                  </a:cubicBezTo>
                  <a:cubicBezTo>
                    <a:pt x="1200" y="124"/>
                    <a:pt x="1309" y="187"/>
                    <a:pt x="1402" y="273"/>
                  </a:cubicBezTo>
                  <a:cubicBezTo>
                    <a:pt x="1402" y="632"/>
                    <a:pt x="1402" y="632"/>
                    <a:pt x="1402" y="632"/>
                  </a:cubicBezTo>
                  <a:cubicBezTo>
                    <a:pt x="1402" y="662"/>
                    <a:pt x="1425" y="685"/>
                    <a:pt x="1455" y="685"/>
                  </a:cubicBezTo>
                  <a:cubicBezTo>
                    <a:pt x="1634" y="685"/>
                    <a:pt x="1634" y="685"/>
                    <a:pt x="1634" y="685"/>
                  </a:cubicBezTo>
                  <a:cubicBezTo>
                    <a:pt x="1645" y="741"/>
                    <a:pt x="1653" y="801"/>
                    <a:pt x="1653" y="861"/>
                  </a:cubicBezTo>
                  <a:cubicBezTo>
                    <a:pt x="1653" y="920"/>
                    <a:pt x="1645" y="980"/>
                    <a:pt x="1634" y="1036"/>
                  </a:cubicBezTo>
                  <a:cubicBezTo>
                    <a:pt x="1455" y="1036"/>
                    <a:pt x="1455" y="1036"/>
                    <a:pt x="1455" y="1036"/>
                  </a:cubicBezTo>
                  <a:cubicBezTo>
                    <a:pt x="1425" y="1036"/>
                    <a:pt x="1402" y="1059"/>
                    <a:pt x="1402" y="1088"/>
                  </a:cubicBezTo>
                  <a:cubicBezTo>
                    <a:pt x="1402" y="1447"/>
                    <a:pt x="1402" y="1447"/>
                    <a:pt x="1402" y="1447"/>
                  </a:cubicBezTo>
                  <a:cubicBezTo>
                    <a:pt x="1309" y="1534"/>
                    <a:pt x="1200" y="1597"/>
                    <a:pt x="1077" y="1631"/>
                  </a:cubicBezTo>
                  <a:cubicBezTo>
                    <a:pt x="1077" y="1414"/>
                    <a:pt x="1077" y="1414"/>
                    <a:pt x="1077" y="1414"/>
                  </a:cubicBezTo>
                  <a:cubicBezTo>
                    <a:pt x="1077" y="1388"/>
                    <a:pt x="1055" y="1365"/>
                    <a:pt x="1024" y="1365"/>
                  </a:cubicBezTo>
                  <a:moveTo>
                    <a:pt x="909" y="1298"/>
                  </a:moveTo>
                  <a:lnTo>
                    <a:pt x="909" y="1298"/>
                  </a:lnTo>
                  <a:cubicBezTo>
                    <a:pt x="909" y="1466"/>
                    <a:pt x="909" y="1466"/>
                    <a:pt x="909" y="1466"/>
                  </a:cubicBezTo>
                  <a:cubicBezTo>
                    <a:pt x="909" y="1489"/>
                    <a:pt x="890" y="1507"/>
                    <a:pt x="868" y="1511"/>
                  </a:cubicBezTo>
                  <a:cubicBezTo>
                    <a:pt x="841" y="1515"/>
                    <a:pt x="819" y="1492"/>
                    <a:pt x="819" y="1466"/>
                  </a:cubicBezTo>
                  <a:cubicBezTo>
                    <a:pt x="819" y="1298"/>
                    <a:pt x="819" y="1298"/>
                    <a:pt x="819" y="1298"/>
                  </a:cubicBezTo>
                  <a:lnTo>
                    <a:pt x="909" y="1298"/>
                  </a:lnTo>
                  <a:moveTo>
                    <a:pt x="819" y="427"/>
                  </a:moveTo>
                  <a:lnTo>
                    <a:pt x="819" y="427"/>
                  </a:lnTo>
                  <a:cubicBezTo>
                    <a:pt x="819" y="259"/>
                    <a:pt x="819" y="259"/>
                    <a:pt x="819" y="259"/>
                  </a:cubicBezTo>
                  <a:cubicBezTo>
                    <a:pt x="819" y="236"/>
                    <a:pt x="837" y="217"/>
                    <a:pt x="860" y="214"/>
                  </a:cubicBezTo>
                  <a:cubicBezTo>
                    <a:pt x="886" y="214"/>
                    <a:pt x="909" y="232"/>
                    <a:pt x="909" y="259"/>
                  </a:cubicBezTo>
                  <a:cubicBezTo>
                    <a:pt x="909" y="427"/>
                    <a:pt x="909" y="427"/>
                    <a:pt x="909" y="427"/>
                  </a:cubicBezTo>
                  <a:lnTo>
                    <a:pt x="819" y="427"/>
                  </a:lnTo>
                  <a:moveTo>
                    <a:pt x="1462" y="1096"/>
                  </a:moveTo>
                  <a:lnTo>
                    <a:pt x="1462" y="1096"/>
                  </a:lnTo>
                  <a:cubicBezTo>
                    <a:pt x="1619" y="1096"/>
                    <a:pt x="1619" y="1096"/>
                    <a:pt x="1619" y="1096"/>
                  </a:cubicBezTo>
                  <a:cubicBezTo>
                    <a:pt x="1589" y="1204"/>
                    <a:pt x="1533" y="1298"/>
                    <a:pt x="1462" y="1380"/>
                  </a:cubicBezTo>
                  <a:lnTo>
                    <a:pt x="1462" y="1096"/>
                  </a:lnTo>
                  <a:moveTo>
                    <a:pt x="1619" y="625"/>
                  </a:moveTo>
                  <a:lnTo>
                    <a:pt x="1619" y="625"/>
                  </a:lnTo>
                  <a:cubicBezTo>
                    <a:pt x="1462" y="625"/>
                    <a:pt x="1462" y="625"/>
                    <a:pt x="1462" y="625"/>
                  </a:cubicBezTo>
                  <a:cubicBezTo>
                    <a:pt x="1462" y="341"/>
                    <a:pt x="1462" y="341"/>
                    <a:pt x="1462" y="341"/>
                  </a:cubicBezTo>
                  <a:cubicBezTo>
                    <a:pt x="1533" y="423"/>
                    <a:pt x="1589" y="516"/>
                    <a:pt x="1619" y="625"/>
                  </a:cubicBezTo>
                  <a:moveTo>
                    <a:pt x="1010" y="79"/>
                  </a:moveTo>
                  <a:lnTo>
                    <a:pt x="1010" y="79"/>
                  </a:lnTo>
                  <a:cubicBezTo>
                    <a:pt x="1010" y="296"/>
                    <a:pt x="1010" y="296"/>
                    <a:pt x="1010" y="296"/>
                  </a:cubicBezTo>
                  <a:cubicBezTo>
                    <a:pt x="968" y="296"/>
                    <a:pt x="968" y="296"/>
                    <a:pt x="968" y="296"/>
                  </a:cubicBezTo>
                  <a:cubicBezTo>
                    <a:pt x="968" y="259"/>
                    <a:pt x="968" y="259"/>
                    <a:pt x="968" y="259"/>
                  </a:cubicBezTo>
                  <a:cubicBezTo>
                    <a:pt x="968" y="202"/>
                    <a:pt x="924" y="154"/>
                    <a:pt x="868" y="154"/>
                  </a:cubicBezTo>
                  <a:cubicBezTo>
                    <a:pt x="808" y="150"/>
                    <a:pt x="759" y="199"/>
                    <a:pt x="759" y="259"/>
                  </a:cubicBezTo>
                  <a:cubicBezTo>
                    <a:pt x="759" y="296"/>
                    <a:pt x="759" y="296"/>
                    <a:pt x="759" y="296"/>
                  </a:cubicBezTo>
                  <a:cubicBezTo>
                    <a:pt x="703" y="296"/>
                    <a:pt x="703" y="296"/>
                    <a:pt x="703" y="296"/>
                  </a:cubicBezTo>
                  <a:cubicBezTo>
                    <a:pt x="703" y="79"/>
                    <a:pt x="703" y="79"/>
                    <a:pt x="703" y="79"/>
                  </a:cubicBezTo>
                  <a:cubicBezTo>
                    <a:pt x="755" y="68"/>
                    <a:pt x="804" y="64"/>
                    <a:pt x="856" y="64"/>
                  </a:cubicBezTo>
                  <a:cubicBezTo>
                    <a:pt x="909" y="64"/>
                    <a:pt x="961" y="68"/>
                    <a:pt x="1010" y="79"/>
                  </a:cubicBezTo>
                  <a:moveTo>
                    <a:pt x="258" y="341"/>
                  </a:moveTo>
                  <a:lnTo>
                    <a:pt x="258" y="341"/>
                  </a:lnTo>
                  <a:cubicBezTo>
                    <a:pt x="258" y="625"/>
                    <a:pt x="258" y="625"/>
                    <a:pt x="258" y="625"/>
                  </a:cubicBezTo>
                  <a:cubicBezTo>
                    <a:pt x="97" y="625"/>
                    <a:pt x="97" y="625"/>
                    <a:pt x="97" y="625"/>
                  </a:cubicBezTo>
                  <a:cubicBezTo>
                    <a:pt x="131" y="516"/>
                    <a:pt x="187" y="423"/>
                    <a:pt x="258" y="341"/>
                  </a:cubicBezTo>
                  <a:moveTo>
                    <a:pt x="97" y="1096"/>
                  </a:moveTo>
                  <a:lnTo>
                    <a:pt x="97" y="1096"/>
                  </a:lnTo>
                  <a:cubicBezTo>
                    <a:pt x="258" y="1096"/>
                    <a:pt x="258" y="1096"/>
                    <a:pt x="258" y="1096"/>
                  </a:cubicBezTo>
                  <a:cubicBezTo>
                    <a:pt x="258" y="1380"/>
                    <a:pt x="258" y="1380"/>
                    <a:pt x="258" y="1380"/>
                  </a:cubicBezTo>
                  <a:cubicBezTo>
                    <a:pt x="187" y="1298"/>
                    <a:pt x="131" y="1204"/>
                    <a:pt x="97" y="1096"/>
                  </a:cubicBezTo>
                  <a:moveTo>
                    <a:pt x="703" y="1642"/>
                  </a:moveTo>
                  <a:lnTo>
                    <a:pt x="703" y="1642"/>
                  </a:lnTo>
                  <a:cubicBezTo>
                    <a:pt x="703" y="1425"/>
                    <a:pt x="703" y="1425"/>
                    <a:pt x="703" y="1425"/>
                  </a:cubicBezTo>
                  <a:cubicBezTo>
                    <a:pt x="759" y="1425"/>
                    <a:pt x="759" y="1425"/>
                    <a:pt x="759" y="1425"/>
                  </a:cubicBezTo>
                  <a:cubicBezTo>
                    <a:pt x="759" y="1459"/>
                    <a:pt x="759" y="1459"/>
                    <a:pt x="759" y="1459"/>
                  </a:cubicBezTo>
                  <a:cubicBezTo>
                    <a:pt x="759" y="1518"/>
                    <a:pt x="804" y="1567"/>
                    <a:pt x="860" y="1567"/>
                  </a:cubicBezTo>
                  <a:cubicBezTo>
                    <a:pt x="920" y="1571"/>
                    <a:pt x="968" y="1522"/>
                    <a:pt x="968" y="1462"/>
                  </a:cubicBezTo>
                  <a:cubicBezTo>
                    <a:pt x="968" y="1425"/>
                    <a:pt x="968" y="1425"/>
                    <a:pt x="968" y="1425"/>
                  </a:cubicBezTo>
                  <a:cubicBezTo>
                    <a:pt x="1010" y="1425"/>
                    <a:pt x="1010" y="1425"/>
                    <a:pt x="1010" y="1425"/>
                  </a:cubicBezTo>
                  <a:cubicBezTo>
                    <a:pt x="1010" y="1642"/>
                    <a:pt x="1010" y="1642"/>
                    <a:pt x="1010" y="1642"/>
                  </a:cubicBezTo>
                  <a:cubicBezTo>
                    <a:pt x="961" y="1653"/>
                    <a:pt x="909" y="1657"/>
                    <a:pt x="856" y="1657"/>
                  </a:cubicBezTo>
                  <a:cubicBezTo>
                    <a:pt x="804" y="1657"/>
                    <a:pt x="755" y="1653"/>
                    <a:pt x="703" y="164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43" name="Google Shape;1143;p44"/>
            <p:cNvSpPr/>
            <p:nvPr/>
          </p:nvSpPr>
          <p:spPr>
            <a:xfrm>
              <a:off x="6643613" y="4111810"/>
              <a:ext cx="235130" cy="492188"/>
            </a:xfrm>
            <a:custGeom>
              <a:avLst/>
              <a:gdLst/>
              <a:ahLst/>
              <a:cxnLst/>
              <a:rect l="l" t="t" r="r" b="b"/>
              <a:pathLst>
                <a:path w="997" h="2087" extrusionOk="0">
                  <a:moveTo>
                    <a:pt x="964" y="2023"/>
                  </a:moveTo>
                  <a:lnTo>
                    <a:pt x="964" y="2023"/>
                  </a:lnTo>
                  <a:cubicBezTo>
                    <a:pt x="86" y="2023"/>
                    <a:pt x="86" y="2023"/>
                    <a:pt x="86" y="2023"/>
                  </a:cubicBezTo>
                  <a:cubicBezTo>
                    <a:pt x="71" y="2023"/>
                    <a:pt x="59" y="2016"/>
                    <a:pt x="59" y="2000"/>
                  </a:cubicBezTo>
                  <a:cubicBezTo>
                    <a:pt x="59" y="243"/>
                    <a:pt x="59" y="243"/>
                    <a:pt x="59" y="243"/>
                  </a:cubicBezTo>
                  <a:cubicBezTo>
                    <a:pt x="59" y="142"/>
                    <a:pt x="142" y="60"/>
                    <a:pt x="243" y="60"/>
                  </a:cubicBezTo>
                  <a:cubicBezTo>
                    <a:pt x="964" y="60"/>
                    <a:pt x="964" y="60"/>
                    <a:pt x="964" y="60"/>
                  </a:cubicBezTo>
                  <a:cubicBezTo>
                    <a:pt x="987" y="60"/>
                    <a:pt x="1002" y="41"/>
                    <a:pt x="995" y="23"/>
                  </a:cubicBezTo>
                  <a:cubicBezTo>
                    <a:pt x="991" y="8"/>
                    <a:pt x="980" y="0"/>
                    <a:pt x="964" y="0"/>
                  </a:cubicBezTo>
                  <a:lnTo>
                    <a:pt x="964" y="0"/>
                  </a:lnTo>
                  <a:cubicBezTo>
                    <a:pt x="243" y="0"/>
                    <a:pt x="243" y="0"/>
                    <a:pt x="243" y="0"/>
                  </a:cubicBezTo>
                  <a:cubicBezTo>
                    <a:pt x="108" y="0"/>
                    <a:pt x="0" y="109"/>
                    <a:pt x="0" y="243"/>
                  </a:cubicBezTo>
                  <a:cubicBezTo>
                    <a:pt x="0" y="2053"/>
                    <a:pt x="0" y="2053"/>
                    <a:pt x="0" y="2053"/>
                  </a:cubicBezTo>
                  <a:cubicBezTo>
                    <a:pt x="0" y="2072"/>
                    <a:pt x="15" y="2087"/>
                    <a:pt x="33" y="2087"/>
                  </a:cubicBezTo>
                  <a:cubicBezTo>
                    <a:pt x="980" y="2087"/>
                    <a:pt x="980" y="2087"/>
                    <a:pt x="980" y="2087"/>
                  </a:cubicBezTo>
                  <a:lnTo>
                    <a:pt x="983" y="2087"/>
                  </a:lnTo>
                  <a:cubicBezTo>
                    <a:pt x="1009" y="2057"/>
                    <a:pt x="991" y="2023"/>
                    <a:pt x="964" y="2023"/>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sp>
          <p:nvSpPr>
            <p:cNvPr id="1144" name="Google Shape;1144;p44"/>
            <p:cNvSpPr/>
            <p:nvPr/>
          </p:nvSpPr>
          <p:spPr>
            <a:xfrm>
              <a:off x="6897374" y="4111810"/>
              <a:ext cx="238196" cy="492188"/>
            </a:xfrm>
            <a:custGeom>
              <a:avLst/>
              <a:gdLst/>
              <a:ahLst/>
              <a:cxnLst/>
              <a:rect l="l" t="t" r="r" b="b"/>
              <a:pathLst>
                <a:path w="1010" h="2087" extrusionOk="0">
                  <a:moveTo>
                    <a:pt x="764" y="0"/>
                  </a:moveTo>
                  <a:lnTo>
                    <a:pt x="764" y="0"/>
                  </a:lnTo>
                  <a:cubicBezTo>
                    <a:pt x="31" y="4"/>
                    <a:pt x="31" y="4"/>
                    <a:pt x="31" y="4"/>
                  </a:cubicBezTo>
                  <a:lnTo>
                    <a:pt x="31" y="4"/>
                  </a:lnTo>
                  <a:cubicBezTo>
                    <a:pt x="31" y="4"/>
                    <a:pt x="1" y="15"/>
                    <a:pt x="1" y="30"/>
                  </a:cubicBezTo>
                  <a:cubicBezTo>
                    <a:pt x="1" y="49"/>
                    <a:pt x="16" y="60"/>
                    <a:pt x="31" y="60"/>
                  </a:cubicBezTo>
                  <a:cubicBezTo>
                    <a:pt x="764" y="60"/>
                    <a:pt x="764" y="60"/>
                    <a:pt x="764" y="60"/>
                  </a:cubicBezTo>
                  <a:cubicBezTo>
                    <a:pt x="864" y="64"/>
                    <a:pt x="947" y="243"/>
                    <a:pt x="947" y="243"/>
                  </a:cubicBezTo>
                  <a:cubicBezTo>
                    <a:pt x="947" y="2000"/>
                    <a:pt x="947" y="2000"/>
                    <a:pt x="947" y="2000"/>
                  </a:cubicBezTo>
                  <a:cubicBezTo>
                    <a:pt x="947" y="2016"/>
                    <a:pt x="936" y="2023"/>
                    <a:pt x="924" y="2023"/>
                  </a:cubicBezTo>
                  <a:cubicBezTo>
                    <a:pt x="19" y="2023"/>
                    <a:pt x="19" y="2023"/>
                    <a:pt x="19" y="2023"/>
                  </a:cubicBezTo>
                  <a:lnTo>
                    <a:pt x="16" y="2027"/>
                  </a:lnTo>
                  <a:cubicBezTo>
                    <a:pt x="-14" y="2053"/>
                    <a:pt x="4" y="2087"/>
                    <a:pt x="31" y="2087"/>
                  </a:cubicBezTo>
                  <a:cubicBezTo>
                    <a:pt x="976" y="2087"/>
                    <a:pt x="976" y="2087"/>
                    <a:pt x="976" y="2087"/>
                  </a:cubicBezTo>
                  <a:cubicBezTo>
                    <a:pt x="996" y="2087"/>
                    <a:pt x="1010" y="2072"/>
                    <a:pt x="1010" y="2053"/>
                  </a:cubicBezTo>
                  <a:cubicBezTo>
                    <a:pt x="1010" y="243"/>
                    <a:pt x="1010" y="243"/>
                    <a:pt x="1010" y="243"/>
                  </a:cubicBezTo>
                  <a:cubicBezTo>
                    <a:pt x="1010" y="243"/>
                    <a:pt x="898" y="0"/>
                    <a:pt x="76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1" strike="noStrike">
                <a:solidFill>
                  <a:srgbClr val="FFFFFF"/>
                </a:solidFill>
                <a:latin typeface="Arial"/>
                <a:ea typeface="Arial"/>
                <a:cs typeface="Arial"/>
                <a:sym typeface="Arial"/>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1148"/>
        <p:cNvGrpSpPr/>
        <p:nvPr/>
      </p:nvGrpSpPr>
      <p:grpSpPr>
        <a:xfrm>
          <a:off x="0" y="0"/>
          <a:ext cx="0" cy="0"/>
          <a:chOff x="0" y="0"/>
          <a:chExt cx="0" cy="0"/>
        </a:xfrm>
      </p:grpSpPr>
      <p:sp>
        <p:nvSpPr>
          <p:cNvPr id="1149" name="Google Shape;1149;p4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resources</a:t>
            </a:r>
            <a:endParaRPr/>
          </a:p>
        </p:txBody>
      </p:sp>
      <p:sp>
        <p:nvSpPr>
          <p:cNvPr id="1150" name="Google Shape;1150;p45"/>
          <p:cNvSpPr txBox="1"/>
          <p:nvPr/>
        </p:nvSpPr>
        <p:spPr>
          <a:xfrm>
            <a:off x="713225" y="1316725"/>
            <a:ext cx="7717500" cy="63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fia Sans"/>
                <a:ea typeface="Sofia Sans"/>
                <a:cs typeface="Sofia Sans"/>
                <a:sym typeface="Sofia Sans"/>
              </a:rPr>
              <a:t>Here’s an assortment of alternative resources whose style fits that of this template:</a:t>
            </a:r>
            <a:endParaRPr>
              <a:solidFill>
                <a:schemeClr val="dk1"/>
              </a:solidFill>
              <a:latin typeface="Sofia Sans"/>
              <a:ea typeface="Sofia Sans"/>
              <a:cs typeface="Sofia Sans"/>
              <a:sym typeface="Sofia Sans"/>
            </a:endParaRPr>
          </a:p>
          <a:p>
            <a:pPr marL="457200" lvl="0" indent="-317500" algn="l" rtl="0">
              <a:lnSpc>
                <a:spcPct val="115000"/>
              </a:lnSpc>
              <a:spcBef>
                <a:spcPts val="0"/>
              </a:spcBef>
              <a:spcAft>
                <a:spcPts val="0"/>
              </a:spcAft>
              <a:buClr>
                <a:schemeClr val="lt1"/>
              </a:buClr>
              <a:buSzPts val="1400"/>
              <a:buFont typeface="Sofia Sans"/>
              <a:buChar char="◻"/>
            </a:pPr>
            <a:r>
              <a:rPr lang="en" u="sng">
                <a:solidFill>
                  <a:schemeClr val="dk1"/>
                </a:solidFill>
                <a:latin typeface="Sofia Sans"/>
                <a:ea typeface="Sofia Sans"/>
                <a:cs typeface="Sofia Sans"/>
                <a:sym typeface="Sofia Sans"/>
                <a:hlinkClick r:id="rId3">
                  <a:extLst>
                    <a:ext uri="{A12FA001-AC4F-418D-AE19-62706E023703}">
                      <ahyp:hlinkClr xmlns:ahyp="http://schemas.microsoft.com/office/drawing/2018/hyperlinkcolor" val="tx"/>
                    </a:ext>
                  </a:extLst>
                </a:hlinkClick>
              </a:rPr>
              <a:t>Electricity icon flat</a:t>
            </a:r>
            <a:endParaRPr>
              <a:solidFill>
                <a:schemeClr val="dk1"/>
              </a:solidFill>
              <a:latin typeface="Sofia Sans"/>
              <a:ea typeface="Sofia Sans"/>
              <a:cs typeface="Sofia Sans"/>
              <a:sym typeface="Sofia Sans"/>
            </a:endParaRPr>
          </a:p>
        </p:txBody>
      </p:sp>
      <p:grpSp>
        <p:nvGrpSpPr>
          <p:cNvPr id="1151" name="Google Shape;1151;p45"/>
          <p:cNvGrpSpPr/>
          <p:nvPr/>
        </p:nvGrpSpPr>
        <p:grpSpPr>
          <a:xfrm>
            <a:off x="1945466" y="2384448"/>
            <a:ext cx="1172922" cy="1629361"/>
            <a:chOff x="1093225" y="2960532"/>
            <a:chExt cx="1067166" cy="1482450"/>
          </a:xfrm>
        </p:grpSpPr>
        <p:sp>
          <p:nvSpPr>
            <p:cNvPr id="1152" name="Google Shape;1152;p45"/>
            <p:cNvSpPr/>
            <p:nvPr/>
          </p:nvSpPr>
          <p:spPr>
            <a:xfrm>
              <a:off x="1093225" y="2996492"/>
              <a:ext cx="983216" cy="1383248"/>
            </a:xfrm>
            <a:custGeom>
              <a:avLst/>
              <a:gdLst/>
              <a:ahLst/>
              <a:cxnLst/>
              <a:rect l="l" t="t" r="r" b="b"/>
              <a:pathLst>
                <a:path w="7929" h="11155" extrusionOk="0">
                  <a:moveTo>
                    <a:pt x="6294" y="885"/>
                  </a:moveTo>
                  <a:lnTo>
                    <a:pt x="6294" y="885"/>
                  </a:lnTo>
                  <a:cubicBezTo>
                    <a:pt x="7929" y="10290"/>
                    <a:pt x="7929" y="10290"/>
                    <a:pt x="7929" y="10290"/>
                  </a:cubicBezTo>
                  <a:cubicBezTo>
                    <a:pt x="2993" y="11155"/>
                    <a:pt x="2993" y="11155"/>
                    <a:pt x="2993" y="11155"/>
                  </a:cubicBezTo>
                  <a:cubicBezTo>
                    <a:pt x="2357" y="7499"/>
                    <a:pt x="2357" y="7499"/>
                    <a:pt x="2357" y="7499"/>
                  </a:cubicBezTo>
                  <a:cubicBezTo>
                    <a:pt x="263" y="6020"/>
                    <a:pt x="263" y="6020"/>
                    <a:pt x="263" y="6020"/>
                  </a:cubicBezTo>
                  <a:cubicBezTo>
                    <a:pt x="-18" y="5822"/>
                    <a:pt x="-80" y="5448"/>
                    <a:pt x="107" y="5166"/>
                  </a:cubicBezTo>
                  <a:cubicBezTo>
                    <a:pt x="201" y="5041"/>
                    <a:pt x="336" y="4958"/>
                    <a:pt x="482" y="4937"/>
                  </a:cubicBezTo>
                  <a:cubicBezTo>
                    <a:pt x="628" y="4906"/>
                    <a:pt x="795" y="4937"/>
                    <a:pt x="961" y="5021"/>
                  </a:cubicBezTo>
                  <a:cubicBezTo>
                    <a:pt x="2034" y="5635"/>
                    <a:pt x="2034" y="5635"/>
                    <a:pt x="2034" y="5635"/>
                  </a:cubicBezTo>
                  <a:cubicBezTo>
                    <a:pt x="1326" y="1531"/>
                    <a:pt x="1326" y="1531"/>
                    <a:pt x="1326" y="1531"/>
                  </a:cubicBezTo>
                  <a:cubicBezTo>
                    <a:pt x="1274" y="1239"/>
                    <a:pt x="1472" y="958"/>
                    <a:pt x="1763" y="906"/>
                  </a:cubicBezTo>
                  <a:cubicBezTo>
                    <a:pt x="1909" y="885"/>
                    <a:pt x="2055" y="916"/>
                    <a:pt x="2170" y="1000"/>
                  </a:cubicBezTo>
                  <a:cubicBezTo>
                    <a:pt x="2284" y="1073"/>
                    <a:pt x="2368" y="1198"/>
                    <a:pt x="2388" y="1343"/>
                  </a:cubicBezTo>
                  <a:cubicBezTo>
                    <a:pt x="2836" y="3885"/>
                    <a:pt x="2836" y="3885"/>
                    <a:pt x="2836" y="3885"/>
                  </a:cubicBezTo>
                  <a:cubicBezTo>
                    <a:pt x="3055" y="3843"/>
                    <a:pt x="3055" y="3843"/>
                    <a:pt x="3055" y="3843"/>
                  </a:cubicBezTo>
                  <a:cubicBezTo>
                    <a:pt x="2493" y="635"/>
                    <a:pt x="2493" y="635"/>
                    <a:pt x="2493" y="635"/>
                  </a:cubicBezTo>
                  <a:cubicBezTo>
                    <a:pt x="2440" y="343"/>
                    <a:pt x="2638" y="62"/>
                    <a:pt x="2940" y="10"/>
                  </a:cubicBezTo>
                  <a:cubicBezTo>
                    <a:pt x="3086" y="-21"/>
                    <a:pt x="3232" y="21"/>
                    <a:pt x="3347" y="104"/>
                  </a:cubicBezTo>
                  <a:cubicBezTo>
                    <a:pt x="3451" y="177"/>
                    <a:pt x="3534" y="302"/>
                    <a:pt x="3565" y="448"/>
                  </a:cubicBezTo>
                  <a:cubicBezTo>
                    <a:pt x="4118" y="3656"/>
                    <a:pt x="4118" y="3656"/>
                    <a:pt x="4118" y="3656"/>
                  </a:cubicBezTo>
                  <a:cubicBezTo>
                    <a:pt x="4346" y="3625"/>
                    <a:pt x="4346" y="3625"/>
                    <a:pt x="4346" y="3625"/>
                  </a:cubicBezTo>
                  <a:cubicBezTo>
                    <a:pt x="3836" y="687"/>
                    <a:pt x="3836" y="687"/>
                    <a:pt x="3836" y="687"/>
                  </a:cubicBezTo>
                  <a:cubicBezTo>
                    <a:pt x="3784" y="396"/>
                    <a:pt x="3982" y="114"/>
                    <a:pt x="4274" y="62"/>
                  </a:cubicBezTo>
                  <a:cubicBezTo>
                    <a:pt x="4419" y="31"/>
                    <a:pt x="4565" y="73"/>
                    <a:pt x="4679" y="146"/>
                  </a:cubicBezTo>
                  <a:cubicBezTo>
                    <a:pt x="4794" y="229"/>
                    <a:pt x="4877" y="354"/>
                    <a:pt x="4898" y="500"/>
                  </a:cubicBezTo>
                  <a:cubicBezTo>
                    <a:pt x="5408" y="3437"/>
                    <a:pt x="5408" y="3437"/>
                    <a:pt x="5408" y="3437"/>
                  </a:cubicBezTo>
                  <a:cubicBezTo>
                    <a:pt x="5637" y="3396"/>
                    <a:pt x="5637" y="3396"/>
                    <a:pt x="5637" y="3396"/>
                  </a:cubicBezTo>
                  <a:cubicBezTo>
                    <a:pt x="5231" y="1073"/>
                    <a:pt x="5231" y="1073"/>
                    <a:pt x="5231" y="1073"/>
                  </a:cubicBezTo>
                  <a:cubicBezTo>
                    <a:pt x="5179" y="771"/>
                    <a:pt x="5377" y="489"/>
                    <a:pt x="5669" y="448"/>
                  </a:cubicBezTo>
                  <a:cubicBezTo>
                    <a:pt x="5815" y="416"/>
                    <a:pt x="5960" y="458"/>
                    <a:pt x="6075" y="531"/>
                  </a:cubicBezTo>
                  <a:cubicBezTo>
                    <a:pt x="6190" y="614"/>
                    <a:pt x="6273" y="739"/>
                    <a:pt x="6294" y="88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3" name="Google Shape;1153;p45"/>
            <p:cNvSpPr/>
            <p:nvPr/>
          </p:nvSpPr>
          <p:spPr>
            <a:xfrm>
              <a:off x="1181763" y="2960532"/>
              <a:ext cx="978628" cy="1482450"/>
            </a:xfrm>
            <a:custGeom>
              <a:avLst/>
              <a:gdLst/>
              <a:ahLst/>
              <a:cxnLst/>
              <a:rect l="l" t="t" r="r" b="b"/>
              <a:pathLst>
                <a:path w="7892" h="11955" extrusionOk="0">
                  <a:moveTo>
                    <a:pt x="7882" y="2019"/>
                  </a:moveTo>
                  <a:lnTo>
                    <a:pt x="7882" y="2019"/>
                  </a:lnTo>
                  <a:cubicBezTo>
                    <a:pt x="6319" y="11955"/>
                    <a:pt x="6319" y="11955"/>
                    <a:pt x="6319" y="11955"/>
                  </a:cubicBezTo>
                  <a:cubicBezTo>
                    <a:pt x="1112" y="11132"/>
                    <a:pt x="1112" y="11132"/>
                    <a:pt x="1112" y="11132"/>
                  </a:cubicBezTo>
                  <a:cubicBezTo>
                    <a:pt x="1716" y="7278"/>
                    <a:pt x="1716" y="7278"/>
                    <a:pt x="1716" y="7278"/>
                  </a:cubicBezTo>
                  <a:cubicBezTo>
                    <a:pt x="122" y="5081"/>
                    <a:pt x="122" y="5081"/>
                    <a:pt x="122" y="5081"/>
                  </a:cubicBezTo>
                  <a:cubicBezTo>
                    <a:pt x="-86" y="4800"/>
                    <a:pt x="-23" y="4404"/>
                    <a:pt x="268" y="4186"/>
                  </a:cubicBezTo>
                  <a:cubicBezTo>
                    <a:pt x="404" y="4092"/>
                    <a:pt x="560" y="4061"/>
                    <a:pt x="716" y="4081"/>
                  </a:cubicBezTo>
                  <a:cubicBezTo>
                    <a:pt x="872" y="4102"/>
                    <a:pt x="1029" y="4196"/>
                    <a:pt x="1164" y="4331"/>
                  </a:cubicBezTo>
                  <a:cubicBezTo>
                    <a:pt x="2029" y="5311"/>
                    <a:pt x="2029" y="5311"/>
                    <a:pt x="2029" y="5311"/>
                  </a:cubicBezTo>
                  <a:cubicBezTo>
                    <a:pt x="2706" y="977"/>
                    <a:pt x="2706" y="977"/>
                    <a:pt x="2706" y="977"/>
                  </a:cubicBezTo>
                  <a:cubicBezTo>
                    <a:pt x="2758" y="665"/>
                    <a:pt x="3049" y="456"/>
                    <a:pt x="3362" y="498"/>
                  </a:cubicBezTo>
                  <a:cubicBezTo>
                    <a:pt x="3518" y="529"/>
                    <a:pt x="3642" y="613"/>
                    <a:pt x="3736" y="727"/>
                  </a:cubicBezTo>
                  <a:cubicBezTo>
                    <a:pt x="3819" y="852"/>
                    <a:pt x="3861" y="998"/>
                    <a:pt x="3830" y="1154"/>
                  </a:cubicBezTo>
                  <a:cubicBezTo>
                    <a:pt x="3414" y="3831"/>
                    <a:pt x="3414" y="3831"/>
                    <a:pt x="3414" y="3831"/>
                  </a:cubicBezTo>
                  <a:cubicBezTo>
                    <a:pt x="3653" y="3873"/>
                    <a:pt x="3653" y="3873"/>
                    <a:pt x="3653" y="3873"/>
                  </a:cubicBezTo>
                  <a:cubicBezTo>
                    <a:pt x="4184" y="477"/>
                    <a:pt x="4184" y="477"/>
                    <a:pt x="4184" y="477"/>
                  </a:cubicBezTo>
                  <a:cubicBezTo>
                    <a:pt x="4236" y="165"/>
                    <a:pt x="4528" y="-44"/>
                    <a:pt x="4830" y="8"/>
                  </a:cubicBezTo>
                  <a:cubicBezTo>
                    <a:pt x="4986" y="29"/>
                    <a:pt x="5121" y="113"/>
                    <a:pt x="5205" y="238"/>
                  </a:cubicBezTo>
                  <a:cubicBezTo>
                    <a:pt x="5288" y="352"/>
                    <a:pt x="5330" y="498"/>
                    <a:pt x="5309" y="654"/>
                  </a:cubicBezTo>
                  <a:cubicBezTo>
                    <a:pt x="4778" y="4050"/>
                    <a:pt x="4778" y="4050"/>
                    <a:pt x="4778" y="4050"/>
                  </a:cubicBezTo>
                  <a:cubicBezTo>
                    <a:pt x="5007" y="4081"/>
                    <a:pt x="5007" y="4081"/>
                    <a:pt x="5007" y="4081"/>
                  </a:cubicBezTo>
                  <a:cubicBezTo>
                    <a:pt x="5496" y="988"/>
                    <a:pt x="5496" y="988"/>
                    <a:pt x="5496" y="988"/>
                  </a:cubicBezTo>
                  <a:cubicBezTo>
                    <a:pt x="5548" y="675"/>
                    <a:pt x="5840" y="456"/>
                    <a:pt x="6153" y="508"/>
                  </a:cubicBezTo>
                  <a:cubicBezTo>
                    <a:pt x="6309" y="540"/>
                    <a:pt x="6434" y="623"/>
                    <a:pt x="6528" y="738"/>
                  </a:cubicBezTo>
                  <a:cubicBezTo>
                    <a:pt x="6611" y="852"/>
                    <a:pt x="6653" y="1008"/>
                    <a:pt x="6621" y="1165"/>
                  </a:cubicBezTo>
                  <a:cubicBezTo>
                    <a:pt x="6142" y="4258"/>
                    <a:pt x="6142" y="4258"/>
                    <a:pt x="6142" y="4258"/>
                  </a:cubicBezTo>
                  <a:cubicBezTo>
                    <a:pt x="6371" y="4300"/>
                    <a:pt x="6371" y="4300"/>
                    <a:pt x="6371" y="4300"/>
                  </a:cubicBezTo>
                  <a:cubicBezTo>
                    <a:pt x="6757" y="1842"/>
                    <a:pt x="6757" y="1842"/>
                    <a:pt x="6757" y="1842"/>
                  </a:cubicBezTo>
                  <a:cubicBezTo>
                    <a:pt x="6809" y="1529"/>
                    <a:pt x="7101" y="1321"/>
                    <a:pt x="7413" y="1363"/>
                  </a:cubicBezTo>
                  <a:cubicBezTo>
                    <a:pt x="7569" y="1394"/>
                    <a:pt x="7694" y="1477"/>
                    <a:pt x="7788" y="1592"/>
                  </a:cubicBezTo>
                  <a:cubicBezTo>
                    <a:pt x="7871" y="1717"/>
                    <a:pt x="7913" y="1863"/>
                    <a:pt x="7882" y="201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4" name="Google Shape;1154;p45"/>
            <p:cNvSpPr/>
            <p:nvPr/>
          </p:nvSpPr>
          <p:spPr>
            <a:xfrm>
              <a:off x="1319654" y="3210893"/>
              <a:ext cx="839497" cy="1232089"/>
            </a:xfrm>
            <a:custGeom>
              <a:avLst/>
              <a:gdLst/>
              <a:ahLst/>
              <a:cxnLst/>
              <a:rect l="l" t="t" r="r" b="b"/>
              <a:pathLst>
                <a:path w="6770" h="9936" extrusionOk="0">
                  <a:moveTo>
                    <a:pt x="6770" y="0"/>
                  </a:moveTo>
                  <a:lnTo>
                    <a:pt x="4561" y="8395"/>
                  </a:lnTo>
                  <a:lnTo>
                    <a:pt x="0" y="9113"/>
                  </a:lnTo>
                  <a:lnTo>
                    <a:pt x="5207" y="9936"/>
                  </a:lnTo>
                  <a:lnTo>
                    <a:pt x="6770" y="0"/>
                  </a:lnTo>
                  <a:close/>
                </a:path>
              </a:pathLst>
            </a:custGeom>
            <a:solidFill>
              <a:srgbClr val="DCA90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5" name="Google Shape;1155;p45"/>
            <p:cNvSpPr/>
            <p:nvPr/>
          </p:nvSpPr>
          <p:spPr>
            <a:xfrm>
              <a:off x="1319654" y="3210893"/>
              <a:ext cx="839497" cy="1232089"/>
            </a:xfrm>
            <a:custGeom>
              <a:avLst/>
              <a:gdLst/>
              <a:ahLst/>
              <a:cxnLst/>
              <a:rect l="l" t="t" r="r" b="b"/>
              <a:pathLst>
                <a:path w="6770" h="9936" extrusionOk="0">
                  <a:moveTo>
                    <a:pt x="6770" y="0"/>
                  </a:moveTo>
                  <a:lnTo>
                    <a:pt x="4561" y="8395"/>
                  </a:lnTo>
                  <a:lnTo>
                    <a:pt x="0" y="9113"/>
                  </a:lnTo>
                  <a:lnTo>
                    <a:pt x="5207" y="9936"/>
                  </a:lnTo>
                  <a:lnTo>
                    <a:pt x="6770"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6" name="Google Shape;1156;p45"/>
            <p:cNvSpPr/>
            <p:nvPr/>
          </p:nvSpPr>
          <p:spPr>
            <a:xfrm>
              <a:off x="1762593" y="4142027"/>
              <a:ext cx="100690" cy="193816"/>
            </a:xfrm>
            <a:custGeom>
              <a:avLst/>
              <a:gdLst/>
              <a:ahLst/>
              <a:cxnLst/>
              <a:rect l="l" t="t" r="r" b="b"/>
              <a:pathLst>
                <a:path w="812" h="1563" extrusionOk="0">
                  <a:moveTo>
                    <a:pt x="625" y="0"/>
                  </a:moveTo>
                  <a:lnTo>
                    <a:pt x="0" y="802"/>
                  </a:lnTo>
                  <a:lnTo>
                    <a:pt x="406" y="865"/>
                  </a:lnTo>
                  <a:lnTo>
                    <a:pt x="114" y="1563"/>
                  </a:lnTo>
                  <a:lnTo>
                    <a:pt x="812" y="740"/>
                  </a:lnTo>
                  <a:lnTo>
                    <a:pt x="385" y="667"/>
                  </a:lnTo>
                  <a:lnTo>
                    <a:pt x="625"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7" name="Google Shape;1157;p45"/>
            <p:cNvSpPr/>
            <p:nvPr/>
          </p:nvSpPr>
          <p:spPr>
            <a:xfrm>
              <a:off x="1672939" y="4099123"/>
              <a:ext cx="279874" cy="279998"/>
            </a:xfrm>
            <a:custGeom>
              <a:avLst/>
              <a:gdLst/>
              <a:ahLst/>
              <a:cxnLst/>
              <a:rect l="l" t="t" r="r" b="b"/>
              <a:pathLst>
                <a:path w="2257" h="2258" extrusionOk="0">
                  <a:moveTo>
                    <a:pt x="1306" y="13"/>
                  </a:moveTo>
                  <a:lnTo>
                    <a:pt x="1306" y="13"/>
                  </a:lnTo>
                  <a:cubicBezTo>
                    <a:pt x="681" y="-81"/>
                    <a:pt x="108" y="336"/>
                    <a:pt x="15" y="950"/>
                  </a:cubicBezTo>
                  <a:cubicBezTo>
                    <a:pt x="-90" y="1575"/>
                    <a:pt x="337" y="2148"/>
                    <a:pt x="952" y="2242"/>
                  </a:cubicBezTo>
                  <a:cubicBezTo>
                    <a:pt x="1567" y="2346"/>
                    <a:pt x="2150" y="1919"/>
                    <a:pt x="2244" y="1305"/>
                  </a:cubicBezTo>
                  <a:cubicBezTo>
                    <a:pt x="2337" y="690"/>
                    <a:pt x="1921" y="107"/>
                    <a:pt x="1306" y="13"/>
                  </a:cubicBezTo>
                  <a:moveTo>
                    <a:pt x="983" y="2075"/>
                  </a:moveTo>
                  <a:lnTo>
                    <a:pt x="983" y="2075"/>
                  </a:lnTo>
                  <a:cubicBezTo>
                    <a:pt x="462" y="1992"/>
                    <a:pt x="98" y="1503"/>
                    <a:pt x="181" y="982"/>
                  </a:cubicBezTo>
                  <a:cubicBezTo>
                    <a:pt x="265" y="461"/>
                    <a:pt x="754" y="107"/>
                    <a:pt x="1275" y="190"/>
                  </a:cubicBezTo>
                  <a:cubicBezTo>
                    <a:pt x="1796" y="263"/>
                    <a:pt x="2150" y="753"/>
                    <a:pt x="2067" y="1284"/>
                  </a:cubicBezTo>
                  <a:cubicBezTo>
                    <a:pt x="1994" y="1805"/>
                    <a:pt x="1504" y="2159"/>
                    <a:pt x="983" y="2075"/>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8" name="Google Shape;1158;p45"/>
            <p:cNvSpPr/>
            <p:nvPr/>
          </p:nvSpPr>
          <p:spPr>
            <a:xfrm>
              <a:off x="1474658" y="3471794"/>
              <a:ext cx="504938" cy="167899"/>
            </a:xfrm>
            <a:custGeom>
              <a:avLst/>
              <a:gdLst/>
              <a:ahLst/>
              <a:cxnLst/>
              <a:rect l="l" t="t" r="r" b="b"/>
              <a:pathLst>
                <a:path w="4072" h="1354" extrusionOk="0">
                  <a:moveTo>
                    <a:pt x="292" y="0"/>
                  </a:moveTo>
                  <a:lnTo>
                    <a:pt x="0" y="1354"/>
                  </a:lnTo>
                  <a:lnTo>
                    <a:pt x="604" y="469"/>
                  </a:lnTo>
                  <a:lnTo>
                    <a:pt x="4072" y="594"/>
                  </a:lnTo>
                  <a:lnTo>
                    <a:pt x="292" y="0"/>
                  </a:lnTo>
                  <a:close/>
                </a:path>
              </a:pathLst>
            </a:custGeom>
            <a:solidFill>
              <a:srgbClr val="FEEBA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59" name="Google Shape;1159;p45"/>
            <p:cNvSpPr/>
            <p:nvPr/>
          </p:nvSpPr>
          <p:spPr>
            <a:xfrm>
              <a:off x="1474658" y="3471794"/>
              <a:ext cx="504938" cy="167899"/>
            </a:xfrm>
            <a:custGeom>
              <a:avLst/>
              <a:gdLst/>
              <a:ahLst/>
              <a:cxnLst/>
              <a:rect l="l" t="t" r="r" b="b"/>
              <a:pathLst>
                <a:path w="4072" h="1354" extrusionOk="0">
                  <a:moveTo>
                    <a:pt x="292" y="0"/>
                  </a:moveTo>
                  <a:lnTo>
                    <a:pt x="0" y="1354"/>
                  </a:lnTo>
                  <a:lnTo>
                    <a:pt x="604" y="469"/>
                  </a:lnTo>
                  <a:lnTo>
                    <a:pt x="4072" y="594"/>
                  </a:lnTo>
                  <a:lnTo>
                    <a:pt x="292"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60" name="Google Shape;1160;p45"/>
          <p:cNvGrpSpPr/>
          <p:nvPr/>
        </p:nvGrpSpPr>
        <p:grpSpPr>
          <a:xfrm>
            <a:off x="3620052" y="2457921"/>
            <a:ext cx="989827" cy="1482414"/>
            <a:chOff x="2885935" y="3048077"/>
            <a:chExt cx="871864" cy="1305746"/>
          </a:xfrm>
        </p:grpSpPr>
        <p:sp>
          <p:nvSpPr>
            <p:cNvPr id="1161" name="Google Shape;1161;p45"/>
            <p:cNvSpPr/>
            <p:nvPr/>
          </p:nvSpPr>
          <p:spPr>
            <a:xfrm>
              <a:off x="3071072" y="3285046"/>
              <a:ext cx="295374" cy="1052037"/>
            </a:xfrm>
            <a:custGeom>
              <a:avLst/>
              <a:gdLst/>
              <a:ahLst/>
              <a:cxnLst/>
              <a:rect l="l" t="t" r="r" b="b"/>
              <a:pathLst>
                <a:path w="2382" h="8484" extrusionOk="0">
                  <a:moveTo>
                    <a:pt x="1133" y="8484"/>
                  </a:moveTo>
                  <a:lnTo>
                    <a:pt x="1133" y="8484"/>
                  </a:lnTo>
                  <a:cubicBezTo>
                    <a:pt x="1060" y="8484"/>
                    <a:pt x="987" y="8474"/>
                    <a:pt x="914" y="8432"/>
                  </a:cubicBezTo>
                  <a:cubicBezTo>
                    <a:pt x="664" y="8317"/>
                    <a:pt x="560" y="8005"/>
                    <a:pt x="675" y="7755"/>
                  </a:cubicBezTo>
                  <a:cubicBezTo>
                    <a:pt x="1435" y="6192"/>
                    <a:pt x="1571" y="4557"/>
                    <a:pt x="1091" y="2891"/>
                  </a:cubicBezTo>
                  <a:cubicBezTo>
                    <a:pt x="716" y="1631"/>
                    <a:pt x="112" y="829"/>
                    <a:pt x="102" y="818"/>
                  </a:cubicBezTo>
                  <a:cubicBezTo>
                    <a:pt x="-65" y="589"/>
                    <a:pt x="-23" y="277"/>
                    <a:pt x="206" y="110"/>
                  </a:cubicBezTo>
                  <a:cubicBezTo>
                    <a:pt x="425" y="-67"/>
                    <a:pt x="748" y="-25"/>
                    <a:pt x="914" y="204"/>
                  </a:cubicBezTo>
                  <a:cubicBezTo>
                    <a:pt x="946" y="235"/>
                    <a:pt x="1623" y="1141"/>
                    <a:pt x="2049" y="2568"/>
                  </a:cubicBezTo>
                  <a:cubicBezTo>
                    <a:pt x="2445" y="3890"/>
                    <a:pt x="2684" y="5942"/>
                    <a:pt x="1591" y="8203"/>
                  </a:cubicBezTo>
                  <a:cubicBezTo>
                    <a:pt x="1508" y="8380"/>
                    <a:pt x="1321" y="8484"/>
                    <a:pt x="1133" y="8484"/>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2" name="Google Shape;1162;p45"/>
            <p:cNvSpPr/>
            <p:nvPr/>
          </p:nvSpPr>
          <p:spPr>
            <a:xfrm>
              <a:off x="2979062" y="3048077"/>
              <a:ext cx="155003" cy="364319"/>
            </a:xfrm>
            <a:custGeom>
              <a:avLst/>
              <a:gdLst/>
              <a:ahLst/>
              <a:cxnLst/>
              <a:rect l="l" t="t" r="r" b="b"/>
              <a:pathLst>
                <a:path w="1250" h="2938" extrusionOk="0">
                  <a:moveTo>
                    <a:pt x="1115" y="2917"/>
                  </a:moveTo>
                  <a:lnTo>
                    <a:pt x="1115" y="2917"/>
                  </a:lnTo>
                  <a:cubicBezTo>
                    <a:pt x="1156" y="2927"/>
                    <a:pt x="1208" y="2938"/>
                    <a:pt x="1250" y="2938"/>
                  </a:cubicBezTo>
                  <a:cubicBezTo>
                    <a:pt x="1115" y="2938"/>
                    <a:pt x="1115" y="2938"/>
                    <a:pt x="1115" y="2938"/>
                  </a:cubicBezTo>
                  <a:cubicBezTo>
                    <a:pt x="833" y="2938"/>
                    <a:pt x="583" y="2833"/>
                    <a:pt x="386" y="2667"/>
                  </a:cubicBezTo>
                  <a:cubicBezTo>
                    <a:pt x="167" y="2469"/>
                    <a:pt x="21" y="2188"/>
                    <a:pt x="0" y="1875"/>
                  </a:cubicBezTo>
                  <a:cubicBezTo>
                    <a:pt x="0" y="1865"/>
                    <a:pt x="0" y="1844"/>
                    <a:pt x="0" y="1823"/>
                  </a:cubicBezTo>
                  <a:cubicBezTo>
                    <a:pt x="0" y="448"/>
                    <a:pt x="1115" y="0"/>
                    <a:pt x="1115" y="0"/>
                  </a:cubicBezTo>
                  <a:cubicBezTo>
                    <a:pt x="1115" y="1771"/>
                    <a:pt x="1115" y="1771"/>
                    <a:pt x="1115" y="1771"/>
                  </a:cubicBezTo>
                  <a:cubicBezTo>
                    <a:pt x="1115" y="1802"/>
                    <a:pt x="1136" y="1844"/>
                    <a:pt x="1156" y="1865"/>
                  </a:cubicBezTo>
                  <a:cubicBezTo>
                    <a:pt x="1177" y="1886"/>
                    <a:pt x="1219" y="1906"/>
                    <a:pt x="1250" y="1906"/>
                  </a:cubicBezTo>
                  <a:cubicBezTo>
                    <a:pt x="1208" y="1906"/>
                    <a:pt x="1156" y="1906"/>
                    <a:pt x="1115" y="1917"/>
                  </a:cubicBezTo>
                  <a:cubicBezTo>
                    <a:pt x="896" y="1979"/>
                    <a:pt x="729" y="2177"/>
                    <a:pt x="729" y="2417"/>
                  </a:cubicBezTo>
                  <a:cubicBezTo>
                    <a:pt x="729" y="2656"/>
                    <a:pt x="896" y="2865"/>
                    <a:pt x="1115" y="2917"/>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3" name="Google Shape;1163;p45"/>
            <p:cNvSpPr/>
            <p:nvPr/>
          </p:nvSpPr>
          <p:spPr>
            <a:xfrm>
              <a:off x="3134065" y="3048077"/>
              <a:ext cx="155003" cy="364319"/>
            </a:xfrm>
            <a:custGeom>
              <a:avLst/>
              <a:gdLst/>
              <a:ahLst/>
              <a:cxnLst/>
              <a:rect l="l" t="t" r="r" b="b"/>
              <a:pathLst>
                <a:path w="1250" h="2938" extrusionOk="0">
                  <a:moveTo>
                    <a:pt x="1250" y="1823"/>
                  </a:moveTo>
                  <a:lnTo>
                    <a:pt x="1250" y="1823"/>
                  </a:lnTo>
                  <a:cubicBezTo>
                    <a:pt x="1250" y="1844"/>
                    <a:pt x="1250" y="1865"/>
                    <a:pt x="1250" y="1875"/>
                  </a:cubicBezTo>
                  <a:cubicBezTo>
                    <a:pt x="1240" y="2188"/>
                    <a:pt x="1094" y="2469"/>
                    <a:pt x="875" y="2667"/>
                  </a:cubicBezTo>
                  <a:cubicBezTo>
                    <a:pt x="677" y="2833"/>
                    <a:pt x="417" y="2938"/>
                    <a:pt x="136" y="2938"/>
                  </a:cubicBezTo>
                  <a:cubicBezTo>
                    <a:pt x="0" y="2938"/>
                    <a:pt x="0" y="2938"/>
                    <a:pt x="0" y="2938"/>
                  </a:cubicBezTo>
                  <a:cubicBezTo>
                    <a:pt x="52" y="2938"/>
                    <a:pt x="94" y="2927"/>
                    <a:pt x="136" y="2917"/>
                  </a:cubicBezTo>
                  <a:cubicBezTo>
                    <a:pt x="365" y="2865"/>
                    <a:pt x="521" y="2656"/>
                    <a:pt x="521" y="2417"/>
                  </a:cubicBezTo>
                  <a:cubicBezTo>
                    <a:pt x="521" y="2177"/>
                    <a:pt x="365" y="1979"/>
                    <a:pt x="136" y="1917"/>
                  </a:cubicBezTo>
                  <a:cubicBezTo>
                    <a:pt x="94" y="1906"/>
                    <a:pt x="52" y="1906"/>
                    <a:pt x="0" y="1906"/>
                  </a:cubicBezTo>
                  <a:cubicBezTo>
                    <a:pt x="73" y="1906"/>
                    <a:pt x="136" y="1844"/>
                    <a:pt x="136" y="1771"/>
                  </a:cubicBezTo>
                  <a:cubicBezTo>
                    <a:pt x="136" y="0"/>
                    <a:pt x="136" y="0"/>
                    <a:pt x="136" y="0"/>
                  </a:cubicBezTo>
                  <a:cubicBezTo>
                    <a:pt x="136" y="0"/>
                    <a:pt x="1250" y="448"/>
                    <a:pt x="1250" y="1823"/>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4" name="Google Shape;1164;p45"/>
            <p:cNvSpPr/>
            <p:nvPr/>
          </p:nvSpPr>
          <p:spPr>
            <a:xfrm>
              <a:off x="3069460" y="3284426"/>
              <a:ext cx="129211" cy="127971"/>
            </a:xfrm>
            <a:custGeom>
              <a:avLst/>
              <a:gdLst/>
              <a:ahLst/>
              <a:cxnLst/>
              <a:rect l="l" t="t" r="r" b="b"/>
              <a:pathLst>
                <a:path w="1042" h="1032" extrusionOk="0">
                  <a:moveTo>
                    <a:pt x="1042" y="511"/>
                  </a:moveTo>
                  <a:lnTo>
                    <a:pt x="1042" y="511"/>
                  </a:lnTo>
                  <a:cubicBezTo>
                    <a:pt x="1042" y="750"/>
                    <a:pt x="886" y="959"/>
                    <a:pt x="657" y="1011"/>
                  </a:cubicBezTo>
                  <a:cubicBezTo>
                    <a:pt x="615" y="1021"/>
                    <a:pt x="573" y="1032"/>
                    <a:pt x="521" y="1032"/>
                  </a:cubicBezTo>
                  <a:cubicBezTo>
                    <a:pt x="479" y="1032"/>
                    <a:pt x="427" y="1021"/>
                    <a:pt x="386" y="1011"/>
                  </a:cubicBezTo>
                  <a:cubicBezTo>
                    <a:pt x="167" y="959"/>
                    <a:pt x="0" y="750"/>
                    <a:pt x="0" y="511"/>
                  </a:cubicBezTo>
                  <a:cubicBezTo>
                    <a:pt x="0" y="271"/>
                    <a:pt x="167" y="73"/>
                    <a:pt x="386" y="11"/>
                  </a:cubicBezTo>
                  <a:cubicBezTo>
                    <a:pt x="427" y="0"/>
                    <a:pt x="479" y="0"/>
                    <a:pt x="521" y="0"/>
                  </a:cubicBezTo>
                  <a:cubicBezTo>
                    <a:pt x="573" y="0"/>
                    <a:pt x="615" y="0"/>
                    <a:pt x="657" y="11"/>
                  </a:cubicBezTo>
                  <a:cubicBezTo>
                    <a:pt x="886" y="73"/>
                    <a:pt x="1042" y="271"/>
                    <a:pt x="1042" y="511"/>
                  </a:cubicBezTo>
                  <a:close/>
                </a:path>
              </a:pathLst>
            </a:custGeom>
            <a:solidFill>
              <a:srgbClr val="D1E0E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5" name="Google Shape;1165;p45"/>
            <p:cNvSpPr/>
            <p:nvPr/>
          </p:nvSpPr>
          <p:spPr>
            <a:xfrm>
              <a:off x="2902552" y="3285046"/>
              <a:ext cx="294506" cy="1052037"/>
            </a:xfrm>
            <a:custGeom>
              <a:avLst/>
              <a:gdLst/>
              <a:ahLst/>
              <a:cxnLst/>
              <a:rect l="l" t="t" r="r" b="b"/>
              <a:pathLst>
                <a:path w="2375" h="8484" extrusionOk="0">
                  <a:moveTo>
                    <a:pt x="1242" y="8484"/>
                  </a:moveTo>
                  <a:lnTo>
                    <a:pt x="1242" y="8484"/>
                  </a:lnTo>
                  <a:cubicBezTo>
                    <a:pt x="1055" y="8484"/>
                    <a:pt x="878" y="8380"/>
                    <a:pt x="784" y="8203"/>
                  </a:cubicBezTo>
                  <a:cubicBezTo>
                    <a:pt x="-300" y="5942"/>
                    <a:pt x="-60" y="3890"/>
                    <a:pt x="325" y="2568"/>
                  </a:cubicBezTo>
                  <a:cubicBezTo>
                    <a:pt x="753" y="1141"/>
                    <a:pt x="1440" y="235"/>
                    <a:pt x="1471" y="204"/>
                  </a:cubicBezTo>
                  <a:cubicBezTo>
                    <a:pt x="1638" y="-25"/>
                    <a:pt x="1950" y="-67"/>
                    <a:pt x="2180" y="110"/>
                  </a:cubicBezTo>
                  <a:cubicBezTo>
                    <a:pt x="2398" y="277"/>
                    <a:pt x="2440" y="600"/>
                    <a:pt x="2273" y="818"/>
                  </a:cubicBezTo>
                  <a:cubicBezTo>
                    <a:pt x="2263" y="829"/>
                    <a:pt x="1659" y="1641"/>
                    <a:pt x="1294" y="2891"/>
                  </a:cubicBezTo>
                  <a:cubicBezTo>
                    <a:pt x="805" y="4557"/>
                    <a:pt x="950" y="6192"/>
                    <a:pt x="1700" y="7755"/>
                  </a:cubicBezTo>
                  <a:cubicBezTo>
                    <a:pt x="1825" y="8005"/>
                    <a:pt x="1721" y="8317"/>
                    <a:pt x="1461" y="8432"/>
                  </a:cubicBezTo>
                  <a:cubicBezTo>
                    <a:pt x="1398" y="8474"/>
                    <a:pt x="1315" y="8484"/>
                    <a:pt x="1242" y="8484"/>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6" name="Google Shape;1166;p45"/>
            <p:cNvSpPr/>
            <p:nvPr/>
          </p:nvSpPr>
          <p:spPr>
            <a:xfrm>
              <a:off x="2927476" y="3460138"/>
              <a:ext cx="43897" cy="59397"/>
            </a:xfrm>
            <a:custGeom>
              <a:avLst/>
              <a:gdLst/>
              <a:ahLst/>
              <a:cxnLst/>
              <a:rect l="l" t="t" r="r" b="b"/>
              <a:pathLst>
                <a:path w="354" h="479" extrusionOk="0">
                  <a:moveTo>
                    <a:pt x="354" y="146"/>
                  </a:moveTo>
                  <a:lnTo>
                    <a:pt x="354" y="146"/>
                  </a:lnTo>
                  <a:cubicBezTo>
                    <a:pt x="312" y="250"/>
                    <a:pt x="260" y="365"/>
                    <a:pt x="218" y="479"/>
                  </a:cubicBezTo>
                  <a:cubicBezTo>
                    <a:pt x="93" y="427"/>
                    <a:pt x="-53" y="188"/>
                    <a:pt x="20" y="0"/>
                  </a:cubicBezTo>
                  <a:lnTo>
                    <a:pt x="354" y="14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7" name="Google Shape;1167;p45"/>
            <p:cNvSpPr/>
            <p:nvPr/>
          </p:nvSpPr>
          <p:spPr>
            <a:xfrm>
              <a:off x="2885935" y="3478242"/>
              <a:ext cx="250981" cy="875582"/>
            </a:xfrm>
            <a:custGeom>
              <a:avLst/>
              <a:gdLst/>
              <a:ahLst/>
              <a:cxnLst/>
              <a:rect l="l" t="t" r="r" b="b"/>
              <a:pathLst>
                <a:path w="2024" h="7061" extrusionOk="0">
                  <a:moveTo>
                    <a:pt x="1657" y="6999"/>
                  </a:moveTo>
                  <a:lnTo>
                    <a:pt x="1657" y="6999"/>
                  </a:lnTo>
                  <a:cubicBezTo>
                    <a:pt x="1574" y="7041"/>
                    <a:pt x="1480" y="7061"/>
                    <a:pt x="1376" y="7061"/>
                  </a:cubicBezTo>
                  <a:cubicBezTo>
                    <a:pt x="1137" y="7061"/>
                    <a:pt x="907" y="6926"/>
                    <a:pt x="803" y="6697"/>
                  </a:cubicBezTo>
                  <a:cubicBezTo>
                    <a:pt x="-311" y="4405"/>
                    <a:pt x="-61" y="2322"/>
                    <a:pt x="334" y="979"/>
                  </a:cubicBezTo>
                  <a:cubicBezTo>
                    <a:pt x="407" y="750"/>
                    <a:pt x="480" y="531"/>
                    <a:pt x="553" y="333"/>
                  </a:cubicBezTo>
                  <a:cubicBezTo>
                    <a:pt x="595" y="219"/>
                    <a:pt x="647" y="104"/>
                    <a:pt x="689" y="0"/>
                  </a:cubicBezTo>
                  <a:cubicBezTo>
                    <a:pt x="814" y="52"/>
                    <a:pt x="814" y="52"/>
                    <a:pt x="814" y="52"/>
                  </a:cubicBezTo>
                  <a:cubicBezTo>
                    <a:pt x="1751" y="448"/>
                    <a:pt x="1751" y="448"/>
                    <a:pt x="1751" y="448"/>
                  </a:cubicBezTo>
                  <a:cubicBezTo>
                    <a:pt x="1876" y="500"/>
                    <a:pt x="1876" y="500"/>
                    <a:pt x="1876" y="500"/>
                  </a:cubicBezTo>
                  <a:cubicBezTo>
                    <a:pt x="1762" y="760"/>
                    <a:pt x="1647" y="1052"/>
                    <a:pt x="1553" y="1375"/>
                  </a:cubicBezTo>
                  <a:cubicBezTo>
                    <a:pt x="1084" y="3009"/>
                    <a:pt x="1220" y="4613"/>
                    <a:pt x="1959" y="6145"/>
                  </a:cubicBezTo>
                  <a:cubicBezTo>
                    <a:pt x="2116" y="6457"/>
                    <a:pt x="1980" y="6843"/>
                    <a:pt x="1657" y="699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8" name="Google Shape;1168;p45"/>
            <p:cNvSpPr/>
            <p:nvPr/>
          </p:nvSpPr>
          <p:spPr>
            <a:xfrm>
              <a:off x="3299361" y="3460138"/>
              <a:ext cx="43773" cy="59397"/>
            </a:xfrm>
            <a:custGeom>
              <a:avLst/>
              <a:gdLst/>
              <a:ahLst/>
              <a:cxnLst/>
              <a:rect l="l" t="t" r="r" b="b"/>
              <a:pathLst>
                <a:path w="353" h="479" extrusionOk="0">
                  <a:moveTo>
                    <a:pt x="0" y="146"/>
                  </a:moveTo>
                  <a:lnTo>
                    <a:pt x="0" y="146"/>
                  </a:lnTo>
                  <a:cubicBezTo>
                    <a:pt x="42" y="250"/>
                    <a:pt x="94" y="365"/>
                    <a:pt x="136" y="479"/>
                  </a:cubicBezTo>
                  <a:cubicBezTo>
                    <a:pt x="260" y="427"/>
                    <a:pt x="406" y="188"/>
                    <a:pt x="333" y="0"/>
                  </a:cubicBezTo>
                  <a:lnTo>
                    <a:pt x="0" y="146"/>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69" name="Google Shape;1169;p45"/>
            <p:cNvSpPr/>
            <p:nvPr/>
          </p:nvSpPr>
          <p:spPr>
            <a:xfrm>
              <a:off x="3134313" y="3478242"/>
              <a:ext cx="250485" cy="875582"/>
            </a:xfrm>
            <a:custGeom>
              <a:avLst/>
              <a:gdLst/>
              <a:ahLst/>
              <a:cxnLst/>
              <a:rect l="l" t="t" r="r" b="b"/>
              <a:pathLst>
                <a:path w="2020" h="7061" extrusionOk="0">
                  <a:moveTo>
                    <a:pt x="363" y="6999"/>
                  </a:moveTo>
                  <a:lnTo>
                    <a:pt x="363" y="6999"/>
                  </a:lnTo>
                  <a:cubicBezTo>
                    <a:pt x="456" y="7041"/>
                    <a:pt x="550" y="7061"/>
                    <a:pt x="644" y="7061"/>
                  </a:cubicBezTo>
                  <a:cubicBezTo>
                    <a:pt x="884" y="7061"/>
                    <a:pt x="1113" y="6926"/>
                    <a:pt x="1217" y="6697"/>
                  </a:cubicBezTo>
                  <a:cubicBezTo>
                    <a:pt x="2330" y="4405"/>
                    <a:pt x="2080" y="2322"/>
                    <a:pt x="1685" y="979"/>
                  </a:cubicBezTo>
                  <a:cubicBezTo>
                    <a:pt x="1622" y="750"/>
                    <a:pt x="1539" y="531"/>
                    <a:pt x="1467" y="333"/>
                  </a:cubicBezTo>
                  <a:cubicBezTo>
                    <a:pt x="1425" y="219"/>
                    <a:pt x="1373" y="104"/>
                    <a:pt x="1331" y="0"/>
                  </a:cubicBezTo>
                  <a:cubicBezTo>
                    <a:pt x="1206" y="52"/>
                    <a:pt x="1206" y="52"/>
                    <a:pt x="1206" y="52"/>
                  </a:cubicBezTo>
                  <a:cubicBezTo>
                    <a:pt x="269" y="448"/>
                    <a:pt x="269" y="448"/>
                    <a:pt x="269" y="448"/>
                  </a:cubicBezTo>
                  <a:cubicBezTo>
                    <a:pt x="144" y="500"/>
                    <a:pt x="144" y="500"/>
                    <a:pt x="144" y="500"/>
                  </a:cubicBezTo>
                  <a:cubicBezTo>
                    <a:pt x="259" y="760"/>
                    <a:pt x="373" y="1052"/>
                    <a:pt x="467" y="1375"/>
                  </a:cubicBezTo>
                  <a:cubicBezTo>
                    <a:pt x="936" y="3009"/>
                    <a:pt x="800" y="4613"/>
                    <a:pt x="61" y="6145"/>
                  </a:cubicBezTo>
                  <a:cubicBezTo>
                    <a:pt x="-85" y="6457"/>
                    <a:pt x="40" y="6843"/>
                    <a:pt x="363" y="6999"/>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0" name="Google Shape;1170;p45"/>
            <p:cNvSpPr/>
            <p:nvPr/>
          </p:nvSpPr>
          <p:spPr>
            <a:xfrm>
              <a:off x="3099220" y="4286738"/>
              <a:ext cx="36209" cy="55553"/>
            </a:xfrm>
            <a:custGeom>
              <a:avLst/>
              <a:gdLst/>
              <a:ahLst/>
              <a:cxnLst/>
              <a:rect l="l" t="t" r="r" b="b"/>
              <a:pathLst>
                <a:path w="292" h="448" extrusionOk="0">
                  <a:moveTo>
                    <a:pt x="73" y="396"/>
                  </a:moveTo>
                  <a:lnTo>
                    <a:pt x="73" y="396"/>
                  </a:lnTo>
                  <a:cubicBezTo>
                    <a:pt x="42" y="416"/>
                    <a:pt x="21" y="427"/>
                    <a:pt x="0" y="448"/>
                  </a:cubicBezTo>
                  <a:lnTo>
                    <a:pt x="0" y="448"/>
                  </a:lnTo>
                  <a:cubicBezTo>
                    <a:pt x="21" y="427"/>
                    <a:pt x="42" y="416"/>
                    <a:pt x="73" y="396"/>
                  </a:cubicBezTo>
                  <a:moveTo>
                    <a:pt x="73" y="396"/>
                  </a:moveTo>
                  <a:lnTo>
                    <a:pt x="73" y="396"/>
                  </a:lnTo>
                  <a:moveTo>
                    <a:pt x="73" y="396"/>
                  </a:moveTo>
                  <a:lnTo>
                    <a:pt x="73" y="396"/>
                  </a:lnTo>
                  <a:moveTo>
                    <a:pt x="125" y="343"/>
                  </a:moveTo>
                  <a:lnTo>
                    <a:pt x="125" y="343"/>
                  </a:lnTo>
                  <a:moveTo>
                    <a:pt x="125" y="343"/>
                  </a:moveTo>
                  <a:lnTo>
                    <a:pt x="125" y="343"/>
                  </a:lnTo>
                  <a:moveTo>
                    <a:pt x="292" y="0"/>
                  </a:moveTo>
                  <a:lnTo>
                    <a:pt x="292" y="0"/>
                  </a:lnTo>
                  <a:cubicBezTo>
                    <a:pt x="271" y="135"/>
                    <a:pt x="208" y="250"/>
                    <a:pt x="125" y="343"/>
                  </a:cubicBezTo>
                  <a:cubicBezTo>
                    <a:pt x="208" y="250"/>
                    <a:pt x="271" y="135"/>
                    <a:pt x="292" y="0"/>
                  </a:cubicBezTo>
                  <a:close/>
                </a:path>
              </a:pathLst>
            </a:custGeom>
            <a:solidFill>
              <a:srgbClr val="DED3D3"/>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1" name="Google Shape;1171;p45"/>
            <p:cNvSpPr/>
            <p:nvPr/>
          </p:nvSpPr>
          <p:spPr>
            <a:xfrm>
              <a:off x="2970381" y="3511847"/>
              <a:ext cx="165047" cy="830445"/>
            </a:xfrm>
            <a:custGeom>
              <a:avLst/>
              <a:gdLst/>
              <a:ahLst/>
              <a:cxnLst/>
              <a:rect l="l" t="t" r="r" b="b"/>
              <a:pathLst>
                <a:path w="1331" h="6697" extrusionOk="0">
                  <a:moveTo>
                    <a:pt x="643" y="0"/>
                  </a:moveTo>
                  <a:lnTo>
                    <a:pt x="643" y="0"/>
                  </a:lnTo>
                  <a:cubicBezTo>
                    <a:pt x="518" y="260"/>
                    <a:pt x="362" y="677"/>
                    <a:pt x="289" y="937"/>
                  </a:cubicBezTo>
                  <a:cubicBezTo>
                    <a:pt x="-159" y="2551"/>
                    <a:pt x="-138" y="4457"/>
                    <a:pt x="726" y="6155"/>
                  </a:cubicBezTo>
                  <a:cubicBezTo>
                    <a:pt x="726" y="6165"/>
                    <a:pt x="726" y="6165"/>
                    <a:pt x="726" y="6165"/>
                  </a:cubicBezTo>
                  <a:cubicBezTo>
                    <a:pt x="945" y="6530"/>
                    <a:pt x="1008" y="6645"/>
                    <a:pt x="1028" y="6686"/>
                  </a:cubicBezTo>
                  <a:lnTo>
                    <a:pt x="1028" y="6686"/>
                  </a:lnTo>
                  <a:cubicBezTo>
                    <a:pt x="1039" y="6697"/>
                    <a:pt x="1039" y="6697"/>
                    <a:pt x="1039" y="6697"/>
                  </a:cubicBezTo>
                  <a:lnTo>
                    <a:pt x="1039" y="6697"/>
                  </a:lnTo>
                  <a:cubicBezTo>
                    <a:pt x="1060" y="6676"/>
                    <a:pt x="1081" y="6665"/>
                    <a:pt x="1112" y="6645"/>
                  </a:cubicBezTo>
                  <a:lnTo>
                    <a:pt x="1112" y="6645"/>
                  </a:lnTo>
                  <a:lnTo>
                    <a:pt x="1112" y="6645"/>
                  </a:lnTo>
                  <a:lnTo>
                    <a:pt x="1112" y="6645"/>
                  </a:lnTo>
                  <a:lnTo>
                    <a:pt x="1112" y="6645"/>
                  </a:lnTo>
                  <a:cubicBezTo>
                    <a:pt x="1122" y="6624"/>
                    <a:pt x="1143" y="6613"/>
                    <a:pt x="1164" y="6592"/>
                  </a:cubicBezTo>
                  <a:lnTo>
                    <a:pt x="1164" y="6592"/>
                  </a:lnTo>
                  <a:lnTo>
                    <a:pt x="1164" y="6592"/>
                  </a:lnTo>
                  <a:lnTo>
                    <a:pt x="1164" y="6592"/>
                  </a:lnTo>
                  <a:lnTo>
                    <a:pt x="1164" y="6592"/>
                  </a:lnTo>
                  <a:cubicBezTo>
                    <a:pt x="1247" y="6499"/>
                    <a:pt x="1310" y="6384"/>
                    <a:pt x="1331" y="6249"/>
                  </a:cubicBezTo>
                  <a:cubicBezTo>
                    <a:pt x="1320" y="6186"/>
                    <a:pt x="1320" y="6113"/>
                    <a:pt x="1331" y="6040"/>
                  </a:cubicBezTo>
                  <a:cubicBezTo>
                    <a:pt x="1320" y="5988"/>
                    <a:pt x="1299" y="5926"/>
                    <a:pt x="1278" y="5874"/>
                  </a:cubicBezTo>
                  <a:lnTo>
                    <a:pt x="1278" y="5874"/>
                  </a:lnTo>
                  <a:cubicBezTo>
                    <a:pt x="820" y="4936"/>
                    <a:pt x="601" y="3978"/>
                    <a:pt x="601" y="2999"/>
                  </a:cubicBezTo>
                  <a:cubicBezTo>
                    <a:pt x="601" y="2374"/>
                    <a:pt x="695" y="1738"/>
                    <a:pt x="872" y="1104"/>
                  </a:cubicBezTo>
                  <a:cubicBezTo>
                    <a:pt x="966" y="781"/>
                    <a:pt x="1081" y="489"/>
                    <a:pt x="1195" y="229"/>
                  </a:cubicBezTo>
                  <a:cubicBezTo>
                    <a:pt x="1070" y="177"/>
                    <a:pt x="1070" y="177"/>
                    <a:pt x="1070" y="177"/>
                  </a:cubicBezTo>
                  <a:cubicBezTo>
                    <a:pt x="643" y="0"/>
                    <a:pt x="643" y="0"/>
                    <a:pt x="643"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2" name="Google Shape;1172;p45"/>
            <p:cNvSpPr/>
            <p:nvPr/>
          </p:nvSpPr>
          <p:spPr>
            <a:xfrm>
              <a:off x="3134313" y="4260822"/>
              <a:ext cx="2356" cy="25917"/>
            </a:xfrm>
            <a:custGeom>
              <a:avLst/>
              <a:gdLst/>
              <a:ahLst/>
              <a:cxnLst/>
              <a:rect l="l" t="t" r="r" b="b"/>
              <a:pathLst>
                <a:path w="19" h="209" extrusionOk="0">
                  <a:moveTo>
                    <a:pt x="9" y="0"/>
                  </a:moveTo>
                  <a:lnTo>
                    <a:pt x="9" y="0"/>
                  </a:lnTo>
                  <a:cubicBezTo>
                    <a:pt x="-2" y="73"/>
                    <a:pt x="-2" y="146"/>
                    <a:pt x="9" y="209"/>
                  </a:cubicBezTo>
                  <a:lnTo>
                    <a:pt x="9" y="209"/>
                  </a:lnTo>
                  <a:cubicBezTo>
                    <a:pt x="9" y="198"/>
                    <a:pt x="9" y="188"/>
                    <a:pt x="19" y="167"/>
                  </a:cubicBezTo>
                  <a:cubicBezTo>
                    <a:pt x="9" y="125"/>
                    <a:pt x="9" y="84"/>
                    <a:pt x="19" y="42"/>
                  </a:cubicBezTo>
                  <a:cubicBezTo>
                    <a:pt x="9" y="32"/>
                    <a:pt x="9" y="21"/>
                    <a:pt x="9" y="0"/>
                  </a:cubicBezTo>
                  <a:close/>
                </a:path>
              </a:pathLst>
            </a:custGeom>
            <a:solidFill>
              <a:srgbClr val="D85D0E"/>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3" name="Google Shape;1173;p45"/>
            <p:cNvSpPr/>
            <p:nvPr/>
          </p:nvSpPr>
          <p:spPr>
            <a:xfrm>
              <a:off x="3136669" y="3511847"/>
              <a:ext cx="165295" cy="830445"/>
            </a:xfrm>
            <a:custGeom>
              <a:avLst/>
              <a:gdLst/>
              <a:ahLst/>
              <a:cxnLst/>
              <a:rect l="l" t="t" r="r" b="b"/>
              <a:pathLst>
                <a:path w="1333" h="6697" extrusionOk="0">
                  <a:moveTo>
                    <a:pt x="698" y="0"/>
                  </a:moveTo>
                  <a:lnTo>
                    <a:pt x="698" y="0"/>
                  </a:lnTo>
                  <a:cubicBezTo>
                    <a:pt x="271" y="177"/>
                    <a:pt x="271" y="177"/>
                    <a:pt x="271" y="177"/>
                  </a:cubicBezTo>
                  <a:cubicBezTo>
                    <a:pt x="146" y="229"/>
                    <a:pt x="146" y="229"/>
                    <a:pt x="146" y="229"/>
                  </a:cubicBezTo>
                  <a:cubicBezTo>
                    <a:pt x="250" y="489"/>
                    <a:pt x="365" y="781"/>
                    <a:pt x="458" y="1104"/>
                  </a:cubicBezTo>
                  <a:cubicBezTo>
                    <a:pt x="927" y="2738"/>
                    <a:pt x="792" y="4342"/>
                    <a:pt x="52" y="5874"/>
                  </a:cubicBezTo>
                  <a:cubicBezTo>
                    <a:pt x="21" y="5936"/>
                    <a:pt x="0" y="6009"/>
                    <a:pt x="0" y="6082"/>
                  </a:cubicBezTo>
                  <a:cubicBezTo>
                    <a:pt x="0" y="6124"/>
                    <a:pt x="0" y="6165"/>
                    <a:pt x="0" y="6207"/>
                  </a:cubicBezTo>
                  <a:cubicBezTo>
                    <a:pt x="10" y="6405"/>
                    <a:pt x="125" y="6592"/>
                    <a:pt x="292" y="6697"/>
                  </a:cubicBezTo>
                  <a:lnTo>
                    <a:pt x="292" y="6697"/>
                  </a:lnTo>
                  <a:cubicBezTo>
                    <a:pt x="302" y="6686"/>
                    <a:pt x="302" y="6686"/>
                    <a:pt x="302" y="6686"/>
                  </a:cubicBezTo>
                  <a:lnTo>
                    <a:pt x="302" y="6686"/>
                  </a:lnTo>
                  <a:cubicBezTo>
                    <a:pt x="323" y="6645"/>
                    <a:pt x="385" y="6530"/>
                    <a:pt x="604" y="6165"/>
                  </a:cubicBezTo>
                  <a:cubicBezTo>
                    <a:pt x="604" y="6155"/>
                    <a:pt x="604" y="6155"/>
                    <a:pt x="604" y="6155"/>
                  </a:cubicBezTo>
                  <a:cubicBezTo>
                    <a:pt x="1479" y="4457"/>
                    <a:pt x="1489" y="2551"/>
                    <a:pt x="1042" y="937"/>
                  </a:cubicBezTo>
                  <a:cubicBezTo>
                    <a:pt x="969" y="677"/>
                    <a:pt x="812" y="260"/>
                    <a:pt x="698"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4" name="Google Shape;1174;p45"/>
            <p:cNvSpPr/>
            <p:nvPr/>
          </p:nvSpPr>
          <p:spPr>
            <a:xfrm>
              <a:off x="3135677" y="4266030"/>
              <a:ext cx="992" cy="15500"/>
            </a:xfrm>
            <a:custGeom>
              <a:avLst/>
              <a:gdLst/>
              <a:ahLst/>
              <a:cxnLst/>
              <a:rect l="l" t="t" r="r" b="b"/>
              <a:pathLst>
                <a:path w="8" h="125" extrusionOk="0">
                  <a:moveTo>
                    <a:pt x="8" y="0"/>
                  </a:moveTo>
                  <a:lnTo>
                    <a:pt x="8" y="0"/>
                  </a:lnTo>
                  <a:cubicBezTo>
                    <a:pt x="-2" y="42"/>
                    <a:pt x="-2" y="83"/>
                    <a:pt x="8" y="125"/>
                  </a:cubicBezTo>
                  <a:cubicBezTo>
                    <a:pt x="8" y="83"/>
                    <a:pt x="8" y="42"/>
                    <a:pt x="8" y="0"/>
                  </a:cubicBezTo>
                  <a:close/>
                </a:path>
              </a:pathLst>
            </a:custGeom>
            <a:solidFill>
              <a:srgbClr val="BC4D0C"/>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5" name="Google Shape;1175;p45"/>
            <p:cNvSpPr/>
            <p:nvPr/>
          </p:nvSpPr>
          <p:spPr>
            <a:xfrm>
              <a:off x="3104429" y="3318031"/>
              <a:ext cx="60637" cy="60761"/>
            </a:xfrm>
            <a:custGeom>
              <a:avLst/>
              <a:gdLst/>
              <a:ahLst/>
              <a:cxnLst/>
              <a:rect l="l" t="t" r="r" b="b"/>
              <a:pathLst>
                <a:path w="489" h="490" extrusionOk="0">
                  <a:moveTo>
                    <a:pt x="489" y="240"/>
                  </a:moveTo>
                  <a:lnTo>
                    <a:pt x="489" y="240"/>
                  </a:lnTo>
                  <a:cubicBezTo>
                    <a:pt x="489" y="354"/>
                    <a:pt x="406" y="448"/>
                    <a:pt x="302" y="479"/>
                  </a:cubicBezTo>
                  <a:cubicBezTo>
                    <a:pt x="281" y="479"/>
                    <a:pt x="260" y="490"/>
                    <a:pt x="239" y="490"/>
                  </a:cubicBezTo>
                  <a:cubicBezTo>
                    <a:pt x="218" y="490"/>
                    <a:pt x="197" y="479"/>
                    <a:pt x="177" y="479"/>
                  </a:cubicBezTo>
                  <a:cubicBezTo>
                    <a:pt x="72" y="448"/>
                    <a:pt x="0" y="354"/>
                    <a:pt x="0" y="240"/>
                  </a:cubicBezTo>
                  <a:cubicBezTo>
                    <a:pt x="0" y="136"/>
                    <a:pt x="72" y="31"/>
                    <a:pt x="177" y="11"/>
                  </a:cubicBezTo>
                  <a:cubicBezTo>
                    <a:pt x="197" y="0"/>
                    <a:pt x="218" y="0"/>
                    <a:pt x="239" y="0"/>
                  </a:cubicBezTo>
                  <a:cubicBezTo>
                    <a:pt x="260" y="0"/>
                    <a:pt x="281" y="0"/>
                    <a:pt x="302" y="11"/>
                  </a:cubicBezTo>
                  <a:cubicBezTo>
                    <a:pt x="406" y="31"/>
                    <a:pt x="489" y="136"/>
                    <a:pt x="489" y="24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6" name="Google Shape;1176;p45"/>
            <p:cNvSpPr/>
            <p:nvPr/>
          </p:nvSpPr>
          <p:spPr>
            <a:xfrm>
              <a:off x="3090168" y="3048077"/>
              <a:ext cx="27157" cy="205348"/>
            </a:xfrm>
            <a:custGeom>
              <a:avLst/>
              <a:gdLst/>
              <a:ahLst/>
              <a:cxnLst/>
              <a:rect l="l" t="t" r="r" b="b"/>
              <a:pathLst>
                <a:path w="219" h="1656" extrusionOk="0">
                  <a:moveTo>
                    <a:pt x="219" y="0"/>
                  </a:moveTo>
                  <a:lnTo>
                    <a:pt x="219" y="0"/>
                  </a:lnTo>
                  <a:cubicBezTo>
                    <a:pt x="219" y="1656"/>
                    <a:pt x="219" y="1656"/>
                    <a:pt x="219" y="1656"/>
                  </a:cubicBezTo>
                  <a:cubicBezTo>
                    <a:pt x="94" y="1615"/>
                    <a:pt x="0" y="1490"/>
                    <a:pt x="0" y="1344"/>
                  </a:cubicBezTo>
                  <a:cubicBezTo>
                    <a:pt x="0" y="115"/>
                    <a:pt x="0" y="115"/>
                    <a:pt x="0" y="115"/>
                  </a:cubicBezTo>
                  <a:cubicBezTo>
                    <a:pt x="135" y="42"/>
                    <a:pt x="219" y="0"/>
                    <a:pt x="219" y="0"/>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7" name="Google Shape;1177;p45"/>
            <p:cNvSpPr/>
            <p:nvPr/>
          </p:nvSpPr>
          <p:spPr>
            <a:xfrm>
              <a:off x="3150930" y="3048077"/>
              <a:ext cx="27033" cy="205348"/>
            </a:xfrm>
            <a:custGeom>
              <a:avLst/>
              <a:gdLst/>
              <a:ahLst/>
              <a:cxnLst/>
              <a:rect l="l" t="t" r="r" b="b"/>
              <a:pathLst>
                <a:path w="218" h="1656" extrusionOk="0">
                  <a:moveTo>
                    <a:pt x="0" y="0"/>
                  </a:moveTo>
                  <a:lnTo>
                    <a:pt x="0" y="0"/>
                  </a:lnTo>
                  <a:cubicBezTo>
                    <a:pt x="0" y="1656"/>
                    <a:pt x="0" y="1656"/>
                    <a:pt x="0" y="1656"/>
                  </a:cubicBezTo>
                  <a:cubicBezTo>
                    <a:pt x="125" y="1615"/>
                    <a:pt x="218" y="1490"/>
                    <a:pt x="218" y="1344"/>
                  </a:cubicBezTo>
                  <a:cubicBezTo>
                    <a:pt x="218" y="115"/>
                    <a:pt x="218" y="115"/>
                    <a:pt x="218" y="115"/>
                  </a:cubicBezTo>
                  <a:cubicBezTo>
                    <a:pt x="93" y="42"/>
                    <a:pt x="0" y="0"/>
                    <a:pt x="0" y="0"/>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8" name="Google Shape;1178;p45"/>
            <p:cNvSpPr/>
            <p:nvPr/>
          </p:nvSpPr>
          <p:spPr>
            <a:xfrm>
              <a:off x="3560263" y="3781676"/>
              <a:ext cx="197536" cy="550199"/>
            </a:xfrm>
            <a:custGeom>
              <a:avLst/>
              <a:gdLst/>
              <a:ahLst/>
              <a:cxnLst/>
              <a:rect l="l" t="t" r="r" b="b"/>
              <a:pathLst>
                <a:path w="1593" h="4437" extrusionOk="0">
                  <a:moveTo>
                    <a:pt x="1573" y="3281"/>
                  </a:moveTo>
                  <a:lnTo>
                    <a:pt x="1573" y="3281"/>
                  </a:lnTo>
                  <a:cubicBezTo>
                    <a:pt x="1437" y="219"/>
                    <a:pt x="1437" y="219"/>
                    <a:pt x="1437" y="219"/>
                  </a:cubicBezTo>
                  <a:cubicBezTo>
                    <a:pt x="1427" y="0"/>
                    <a:pt x="1427" y="0"/>
                    <a:pt x="1427" y="0"/>
                  </a:cubicBezTo>
                  <a:cubicBezTo>
                    <a:pt x="156" y="10"/>
                    <a:pt x="156" y="10"/>
                    <a:pt x="156" y="10"/>
                  </a:cubicBezTo>
                  <a:cubicBezTo>
                    <a:pt x="145" y="229"/>
                    <a:pt x="145" y="229"/>
                    <a:pt x="145" y="229"/>
                  </a:cubicBezTo>
                  <a:lnTo>
                    <a:pt x="145" y="229"/>
                  </a:lnTo>
                  <a:cubicBezTo>
                    <a:pt x="20" y="3281"/>
                    <a:pt x="20" y="3281"/>
                    <a:pt x="20" y="3281"/>
                  </a:cubicBezTo>
                  <a:cubicBezTo>
                    <a:pt x="0" y="3646"/>
                    <a:pt x="0" y="3646"/>
                    <a:pt x="0" y="3646"/>
                  </a:cubicBezTo>
                  <a:cubicBezTo>
                    <a:pt x="0" y="4083"/>
                    <a:pt x="354" y="4437"/>
                    <a:pt x="791" y="4437"/>
                  </a:cubicBezTo>
                  <a:cubicBezTo>
                    <a:pt x="1020" y="4437"/>
                    <a:pt x="1218" y="4354"/>
                    <a:pt x="1354" y="4208"/>
                  </a:cubicBezTo>
                  <a:cubicBezTo>
                    <a:pt x="1375" y="4187"/>
                    <a:pt x="1395" y="4166"/>
                    <a:pt x="1406" y="4156"/>
                  </a:cubicBezTo>
                  <a:cubicBezTo>
                    <a:pt x="1458" y="4094"/>
                    <a:pt x="1500" y="4031"/>
                    <a:pt x="1531" y="3958"/>
                  </a:cubicBezTo>
                  <a:cubicBezTo>
                    <a:pt x="1573" y="3864"/>
                    <a:pt x="1593" y="3760"/>
                    <a:pt x="1593" y="3646"/>
                  </a:cubicBezTo>
                  <a:lnTo>
                    <a:pt x="1573" y="3281"/>
                  </a:lnTo>
                  <a:moveTo>
                    <a:pt x="791" y="3896"/>
                  </a:moveTo>
                  <a:lnTo>
                    <a:pt x="791" y="3896"/>
                  </a:lnTo>
                  <a:cubicBezTo>
                    <a:pt x="645" y="3896"/>
                    <a:pt x="531" y="3781"/>
                    <a:pt x="531" y="3635"/>
                  </a:cubicBezTo>
                  <a:cubicBezTo>
                    <a:pt x="531" y="3489"/>
                    <a:pt x="645" y="3375"/>
                    <a:pt x="791" y="3375"/>
                  </a:cubicBezTo>
                  <a:cubicBezTo>
                    <a:pt x="937" y="3375"/>
                    <a:pt x="1052" y="3489"/>
                    <a:pt x="1052" y="3635"/>
                  </a:cubicBezTo>
                  <a:cubicBezTo>
                    <a:pt x="1052" y="3781"/>
                    <a:pt x="937" y="3896"/>
                    <a:pt x="791" y="389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79" name="Google Shape;1179;p45"/>
            <p:cNvSpPr/>
            <p:nvPr/>
          </p:nvSpPr>
          <p:spPr>
            <a:xfrm>
              <a:off x="3560263" y="3742863"/>
              <a:ext cx="197536" cy="43897"/>
            </a:xfrm>
            <a:custGeom>
              <a:avLst/>
              <a:gdLst/>
              <a:ahLst/>
              <a:cxnLst/>
              <a:rect l="l" t="t" r="r" b="b"/>
              <a:pathLst>
                <a:path w="1593" h="354" extrusionOk="0">
                  <a:moveTo>
                    <a:pt x="1593" y="219"/>
                  </a:moveTo>
                  <a:lnTo>
                    <a:pt x="1593" y="219"/>
                  </a:lnTo>
                  <a:cubicBezTo>
                    <a:pt x="1593" y="292"/>
                    <a:pt x="1520" y="354"/>
                    <a:pt x="1448" y="354"/>
                  </a:cubicBezTo>
                  <a:cubicBezTo>
                    <a:pt x="145" y="354"/>
                    <a:pt x="145" y="354"/>
                    <a:pt x="145" y="354"/>
                  </a:cubicBezTo>
                  <a:cubicBezTo>
                    <a:pt x="62" y="354"/>
                    <a:pt x="0" y="292"/>
                    <a:pt x="0" y="219"/>
                  </a:cubicBezTo>
                  <a:cubicBezTo>
                    <a:pt x="0" y="146"/>
                    <a:pt x="0" y="146"/>
                    <a:pt x="0" y="146"/>
                  </a:cubicBezTo>
                  <a:cubicBezTo>
                    <a:pt x="0" y="63"/>
                    <a:pt x="62" y="0"/>
                    <a:pt x="145" y="0"/>
                  </a:cubicBezTo>
                  <a:cubicBezTo>
                    <a:pt x="1448" y="0"/>
                    <a:pt x="1448" y="0"/>
                    <a:pt x="1448" y="0"/>
                  </a:cubicBezTo>
                  <a:cubicBezTo>
                    <a:pt x="1531" y="0"/>
                    <a:pt x="1593" y="63"/>
                    <a:pt x="1593" y="146"/>
                  </a:cubicBezTo>
                  <a:lnTo>
                    <a:pt x="1593" y="219"/>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0" name="Google Shape;1180;p45"/>
            <p:cNvSpPr/>
            <p:nvPr/>
          </p:nvSpPr>
          <p:spPr>
            <a:xfrm>
              <a:off x="3608004" y="3049317"/>
              <a:ext cx="100814" cy="693546"/>
            </a:xfrm>
            <a:custGeom>
              <a:avLst/>
              <a:gdLst/>
              <a:ahLst/>
              <a:cxnLst/>
              <a:rect l="l" t="t" r="r" b="b"/>
              <a:pathLst>
                <a:path w="813" h="5593" extrusionOk="0">
                  <a:moveTo>
                    <a:pt x="813" y="730"/>
                  </a:moveTo>
                  <a:lnTo>
                    <a:pt x="677" y="1084"/>
                  </a:lnTo>
                  <a:lnTo>
                    <a:pt x="677" y="5593"/>
                  </a:lnTo>
                  <a:lnTo>
                    <a:pt x="146" y="5593"/>
                  </a:lnTo>
                  <a:lnTo>
                    <a:pt x="146" y="1084"/>
                  </a:lnTo>
                  <a:lnTo>
                    <a:pt x="0" y="730"/>
                  </a:lnTo>
                  <a:lnTo>
                    <a:pt x="156" y="0"/>
                  </a:lnTo>
                  <a:lnTo>
                    <a:pt x="656" y="0"/>
                  </a:lnTo>
                  <a:lnTo>
                    <a:pt x="813" y="73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1" name="Google Shape;1181;p45"/>
            <p:cNvSpPr/>
            <p:nvPr/>
          </p:nvSpPr>
          <p:spPr>
            <a:xfrm>
              <a:off x="3627349" y="3049317"/>
              <a:ext cx="64605" cy="96970"/>
            </a:xfrm>
            <a:custGeom>
              <a:avLst/>
              <a:gdLst/>
              <a:ahLst/>
              <a:cxnLst/>
              <a:rect l="l" t="t" r="r" b="b"/>
              <a:pathLst>
                <a:path w="521" h="782" extrusionOk="0">
                  <a:moveTo>
                    <a:pt x="448" y="0"/>
                  </a:moveTo>
                  <a:lnTo>
                    <a:pt x="448" y="0"/>
                  </a:lnTo>
                  <a:cubicBezTo>
                    <a:pt x="521" y="584"/>
                    <a:pt x="521" y="584"/>
                    <a:pt x="521" y="584"/>
                  </a:cubicBezTo>
                  <a:cubicBezTo>
                    <a:pt x="521" y="688"/>
                    <a:pt x="365" y="782"/>
                    <a:pt x="250" y="782"/>
                  </a:cubicBezTo>
                  <a:cubicBezTo>
                    <a:pt x="136" y="782"/>
                    <a:pt x="0" y="688"/>
                    <a:pt x="0" y="573"/>
                  </a:cubicBezTo>
                  <a:cubicBezTo>
                    <a:pt x="52" y="0"/>
                    <a:pt x="52" y="0"/>
                    <a:pt x="52" y="0"/>
                  </a:cubicBezTo>
                  <a:lnTo>
                    <a:pt x="448" y="0"/>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2" name="Google Shape;1182;p45"/>
            <p:cNvSpPr/>
            <p:nvPr/>
          </p:nvSpPr>
          <p:spPr>
            <a:xfrm>
              <a:off x="3561503" y="3891418"/>
              <a:ext cx="193816" cy="255817"/>
            </a:xfrm>
            <a:custGeom>
              <a:avLst/>
              <a:gdLst/>
              <a:ahLst/>
              <a:cxnLst/>
              <a:rect l="l" t="t" r="r" b="b"/>
              <a:pathLst>
                <a:path w="1563" h="2063" extrusionOk="0">
                  <a:moveTo>
                    <a:pt x="1563" y="2063"/>
                  </a:moveTo>
                  <a:lnTo>
                    <a:pt x="0" y="2063"/>
                  </a:lnTo>
                  <a:lnTo>
                    <a:pt x="94" y="0"/>
                  </a:lnTo>
                  <a:lnTo>
                    <a:pt x="1479" y="0"/>
                  </a:lnTo>
                  <a:lnTo>
                    <a:pt x="1563" y="2063"/>
                  </a:ln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183" name="Google Shape;1183;p45"/>
          <p:cNvGrpSpPr/>
          <p:nvPr/>
        </p:nvGrpSpPr>
        <p:grpSpPr>
          <a:xfrm>
            <a:off x="4973250" y="2384456"/>
            <a:ext cx="1270521" cy="1629345"/>
            <a:chOff x="4121025" y="2905340"/>
            <a:chExt cx="1270521" cy="1629345"/>
          </a:xfrm>
        </p:grpSpPr>
        <p:sp>
          <p:nvSpPr>
            <p:cNvPr id="1184" name="Google Shape;1184;p45"/>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rgbClr val="F7B81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5" name="Google Shape;1185;p45"/>
            <p:cNvSpPr/>
            <p:nvPr/>
          </p:nvSpPr>
          <p:spPr>
            <a:xfrm>
              <a:off x="4121025" y="2905340"/>
              <a:ext cx="813138" cy="1225014"/>
            </a:xfrm>
            <a:custGeom>
              <a:avLst/>
              <a:gdLst/>
              <a:ahLst/>
              <a:cxnLst/>
              <a:rect l="l" t="t" r="r" b="b"/>
              <a:pathLst>
                <a:path w="5593" h="8426" extrusionOk="0">
                  <a:moveTo>
                    <a:pt x="5593" y="0"/>
                  </a:moveTo>
                  <a:lnTo>
                    <a:pt x="5593" y="8426"/>
                  </a:lnTo>
                  <a:lnTo>
                    <a:pt x="0" y="8426"/>
                  </a:lnTo>
                  <a:lnTo>
                    <a:pt x="0" y="0"/>
                  </a:lnTo>
                  <a:lnTo>
                    <a:pt x="5593" y="0"/>
                  </a:ln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6" name="Google Shape;1186;p45"/>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rgbClr val="EDF3F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7" name="Google Shape;1187;p45"/>
            <p:cNvSpPr/>
            <p:nvPr/>
          </p:nvSpPr>
          <p:spPr>
            <a:xfrm>
              <a:off x="4236170" y="3030954"/>
              <a:ext cx="573835" cy="366516"/>
            </a:xfrm>
            <a:custGeom>
              <a:avLst/>
              <a:gdLst/>
              <a:ahLst/>
              <a:cxnLst/>
              <a:rect l="l" t="t" r="r" b="b"/>
              <a:pathLst>
                <a:path w="3947" h="2521" extrusionOk="0">
                  <a:moveTo>
                    <a:pt x="3947" y="2521"/>
                  </a:moveTo>
                  <a:lnTo>
                    <a:pt x="0" y="2521"/>
                  </a:lnTo>
                  <a:lnTo>
                    <a:pt x="0" y="0"/>
                  </a:lnTo>
                  <a:lnTo>
                    <a:pt x="3947" y="0"/>
                  </a:lnTo>
                  <a:lnTo>
                    <a:pt x="3947" y="2521"/>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8" name="Google Shape;1188;p45"/>
            <p:cNvSpPr/>
            <p:nvPr/>
          </p:nvSpPr>
          <p:spPr>
            <a:xfrm>
              <a:off x="4273970" y="3500844"/>
              <a:ext cx="498234" cy="498961"/>
            </a:xfrm>
            <a:custGeom>
              <a:avLst/>
              <a:gdLst/>
              <a:ahLst/>
              <a:cxnLst/>
              <a:rect l="l" t="t" r="r" b="b"/>
              <a:pathLst>
                <a:path w="3427" h="3432" extrusionOk="0">
                  <a:moveTo>
                    <a:pt x="2927" y="2923"/>
                  </a:moveTo>
                  <a:lnTo>
                    <a:pt x="2927" y="2923"/>
                  </a:lnTo>
                  <a:cubicBezTo>
                    <a:pt x="2250" y="3601"/>
                    <a:pt x="1167" y="3601"/>
                    <a:pt x="500" y="2923"/>
                  </a:cubicBezTo>
                  <a:cubicBezTo>
                    <a:pt x="-167" y="2257"/>
                    <a:pt x="-167" y="1174"/>
                    <a:pt x="500" y="508"/>
                  </a:cubicBezTo>
                  <a:cubicBezTo>
                    <a:pt x="1167" y="-169"/>
                    <a:pt x="2250" y="-169"/>
                    <a:pt x="2927" y="508"/>
                  </a:cubicBezTo>
                  <a:cubicBezTo>
                    <a:pt x="3593" y="1174"/>
                    <a:pt x="3593" y="2257"/>
                    <a:pt x="2927" y="292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89" name="Google Shape;1189;p45"/>
            <p:cNvSpPr/>
            <p:nvPr/>
          </p:nvSpPr>
          <p:spPr>
            <a:xfrm>
              <a:off x="4346663" y="3574700"/>
              <a:ext cx="411730" cy="404170"/>
            </a:xfrm>
            <a:custGeom>
              <a:avLst/>
              <a:gdLst/>
              <a:ahLst/>
              <a:cxnLst/>
              <a:rect l="l" t="t" r="r" b="b"/>
              <a:pathLst>
                <a:path w="2832" h="2780" extrusionOk="0">
                  <a:moveTo>
                    <a:pt x="0" y="2415"/>
                  </a:moveTo>
                  <a:lnTo>
                    <a:pt x="0" y="2415"/>
                  </a:lnTo>
                  <a:cubicBezTo>
                    <a:pt x="21" y="2436"/>
                    <a:pt x="21" y="2436"/>
                    <a:pt x="21" y="2436"/>
                  </a:cubicBezTo>
                  <a:cubicBezTo>
                    <a:pt x="156" y="2572"/>
                    <a:pt x="302" y="2676"/>
                    <a:pt x="469" y="2749"/>
                  </a:cubicBezTo>
                  <a:cubicBezTo>
                    <a:pt x="302" y="2665"/>
                    <a:pt x="135" y="2561"/>
                    <a:pt x="0" y="2415"/>
                  </a:cubicBezTo>
                  <a:moveTo>
                    <a:pt x="2792" y="1874"/>
                  </a:moveTo>
                  <a:lnTo>
                    <a:pt x="2792" y="1874"/>
                  </a:lnTo>
                  <a:cubicBezTo>
                    <a:pt x="2708" y="2072"/>
                    <a:pt x="2583" y="2259"/>
                    <a:pt x="2417" y="2415"/>
                  </a:cubicBezTo>
                  <a:cubicBezTo>
                    <a:pt x="2271" y="2572"/>
                    <a:pt x="2094" y="2697"/>
                    <a:pt x="1896" y="2780"/>
                  </a:cubicBezTo>
                  <a:cubicBezTo>
                    <a:pt x="2094" y="2697"/>
                    <a:pt x="2271" y="2572"/>
                    <a:pt x="2427" y="2415"/>
                  </a:cubicBezTo>
                  <a:cubicBezTo>
                    <a:pt x="2583" y="2259"/>
                    <a:pt x="2708" y="2072"/>
                    <a:pt x="2792" y="1874"/>
                  </a:cubicBezTo>
                  <a:moveTo>
                    <a:pt x="2417" y="0"/>
                  </a:moveTo>
                  <a:lnTo>
                    <a:pt x="2417" y="0"/>
                  </a:lnTo>
                  <a:cubicBezTo>
                    <a:pt x="2615" y="187"/>
                    <a:pt x="2750" y="416"/>
                    <a:pt x="2832" y="656"/>
                  </a:cubicBezTo>
                  <a:cubicBezTo>
                    <a:pt x="2750" y="427"/>
                    <a:pt x="2625" y="208"/>
                    <a:pt x="2448" y="21"/>
                  </a:cubicBezTo>
                  <a:cubicBezTo>
                    <a:pt x="2417" y="0"/>
                    <a:pt x="2417" y="0"/>
                    <a:pt x="2417" y="0"/>
                  </a:cubicBezTo>
                  <a:close/>
                </a:path>
              </a:pathLst>
            </a:custGeom>
            <a:solidFill>
              <a:srgbClr val="BD452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0" name="Google Shape;1190;p45"/>
            <p:cNvSpPr/>
            <p:nvPr/>
          </p:nvSpPr>
          <p:spPr>
            <a:xfrm>
              <a:off x="4365127" y="3593164"/>
              <a:ext cx="315485" cy="314177"/>
            </a:xfrm>
            <a:custGeom>
              <a:avLst/>
              <a:gdLst/>
              <a:ahLst/>
              <a:cxnLst/>
              <a:rect l="l" t="t" r="r" b="b"/>
              <a:pathLst>
                <a:path w="2170" h="2161" extrusionOk="0">
                  <a:moveTo>
                    <a:pt x="790" y="2028"/>
                  </a:moveTo>
                  <a:lnTo>
                    <a:pt x="790" y="2028"/>
                  </a:lnTo>
                  <a:cubicBezTo>
                    <a:pt x="613" y="2205"/>
                    <a:pt x="311" y="2205"/>
                    <a:pt x="133" y="2028"/>
                  </a:cubicBezTo>
                  <a:cubicBezTo>
                    <a:pt x="-44" y="1851"/>
                    <a:pt x="-44" y="1559"/>
                    <a:pt x="133" y="1372"/>
                  </a:cubicBezTo>
                  <a:cubicBezTo>
                    <a:pt x="1383" y="133"/>
                    <a:pt x="1383" y="133"/>
                    <a:pt x="1383" y="133"/>
                  </a:cubicBezTo>
                  <a:cubicBezTo>
                    <a:pt x="1561" y="-44"/>
                    <a:pt x="1852" y="-44"/>
                    <a:pt x="2029" y="133"/>
                  </a:cubicBezTo>
                  <a:cubicBezTo>
                    <a:pt x="2217" y="310"/>
                    <a:pt x="2217" y="602"/>
                    <a:pt x="2029" y="789"/>
                  </a:cubicBezTo>
                  <a:cubicBezTo>
                    <a:pt x="790" y="2028"/>
                    <a:pt x="790" y="2028"/>
                    <a:pt x="790" y="2028"/>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1" name="Google Shape;1191;p45"/>
            <p:cNvSpPr/>
            <p:nvPr/>
          </p:nvSpPr>
          <p:spPr>
            <a:xfrm>
              <a:off x="4493502" y="3990941"/>
              <a:ext cx="95518" cy="7560"/>
            </a:xfrm>
            <a:custGeom>
              <a:avLst/>
              <a:gdLst/>
              <a:ahLst/>
              <a:cxnLst/>
              <a:rect l="l" t="t" r="r" b="b"/>
              <a:pathLst>
                <a:path w="657" h="52" extrusionOk="0">
                  <a:moveTo>
                    <a:pt x="657" y="0"/>
                  </a:moveTo>
                  <a:lnTo>
                    <a:pt x="657" y="0"/>
                  </a:lnTo>
                  <a:cubicBezTo>
                    <a:pt x="511" y="42"/>
                    <a:pt x="355" y="52"/>
                    <a:pt x="198" y="52"/>
                  </a:cubicBezTo>
                  <a:cubicBezTo>
                    <a:pt x="136" y="52"/>
                    <a:pt x="73" y="52"/>
                    <a:pt x="0" y="42"/>
                  </a:cubicBezTo>
                  <a:lnTo>
                    <a:pt x="0" y="42"/>
                  </a:lnTo>
                  <a:cubicBezTo>
                    <a:pt x="21" y="52"/>
                    <a:pt x="42" y="52"/>
                    <a:pt x="63" y="52"/>
                  </a:cubicBezTo>
                  <a:cubicBezTo>
                    <a:pt x="115" y="52"/>
                    <a:pt x="157" y="52"/>
                    <a:pt x="198" y="52"/>
                  </a:cubicBezTo>
                  <a:cubicBezTo>
                    <a:pt x="303" y="52"/>
                    <a:pt x="407" y="52"/>
                    <a:pt x="500" y="32"/>
                  </a:cubicBezTo>
                  <a:cubicBezTo>
                    <a:pt x="553" y="21"/>
                    <a:pt x="605" y="11"/>
                    <a:pt x="657" y="0"/>
                  </a:cubicBezTo>
                  <a:close/>
                </a:path>
              </a:pathLst>
            </a:custGeom>
            <a:solidFill>
              <a:srgbClr val="DA8E14"/>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2" name="Google Shape;1192;p45"/>
            <p:cNvSpPr/>
            <p:nvPr/>
          </p:nvSpPr>
          <p:spPr>
            <a:xfrm>
              <a:off x="4386062" y="3615553"/>
              <a:ext cx="385997" cy="382944"/>
            </a:xfrm>
            <a:custGeom>
              <a:avLst/>
              <a:gdLst/>
              <a:ahLst/>
              <a:cxnLst/>
              <a:rect l="l" t="t" r="r" b="b"/>
              <a:pathLst>
                <a:path w="2655" h="2634" extrusionOk="0">
                  <a:moveTo>
                    <a:pt x="1906" y="0"/>
                  </a:moveTo>
                  <a:lnTo>
                    <a:pt x="1906" y="0"/>
                  </a:lnTo>
                  <a:cubicBezTo>
                    <a:pt x="2073" y="177"/>
                    <a:pt x="2062" y="458"/>
                    <a:pt x="1885" y="635"/>
                  </a:cubicBezTo>
                  <a:cubicBezTo>
                    <a:pt x="646" y="1874"/>
                    <a:pt x="646" y="1874"/>
                    <a:pt x="646" y="1874"/>
                  </a:cubicBezTo>
                  <a:cubicBezTo>
                    <a:pt x="552" y="1968"/>
                    <a:pt x="437" y="2009"/>
                    <a:pt x="323" y="2009"/>
                  </a:cubicBezTo>
                  <a:cubicBezTo>
                    <a:pt x="208" y="2009"/>
                    <a:pt x="94" y="1968"/>
                    <a:pt x="0" y="1884"/>
                  </a:cubicBezTo>
                  <a:cubicBezTo>
                    <a:pt x="739" y="2624"/>
                    <a:pt x="739" y="2624"/>
                    <a:pt x="739" y="2624"/>
                  </a:cubicBezTo>
                  <a:cubicBezTo>
                    <a:pt x="812" y="2634"/>
                    <a:pt x="875" y="2634"/>
                    <a:pt x="937" y="2634"/>
                  </a:cubicBezTo>
                  <a:cubicBezTo>
                    <a:pt x="1094" y="2634"/>
                    <a:pt x="1250" y="2624"/>
                    <a:pt x="1396" y="2582"/>
                  </a:cubicBezTo>
                  <a:cubicBezTo>
                    <a:pt x="1667" y="2499"/>
                    <a:pt x="1937" y="2353"/>
                    <a:pt x="2146" y="2134"/>
                  </a:cubicBezTo>
                  <a:cubicBezTo>
                    <a:pt x="2531" y="1749"/>
                    <a:pt x="2697" y="1228"/>
                    <a:pt x="2645" y="728"/>
                  </a:cubicBezTo>
                  <a:cubicBezTo>
                    <a:pt x="1906" y="0"/>
                    <a:pt x="1906" y="0"/>
                    <a:pt x="1906"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3" name="Google Shape;1193;p45"/>
            <p:cNvSpPr/>
            <p:nvPr/>
          </p:nvSpPr>
          <p:spPr>
            <a:xfrm>
              <a:off x="4502661" y="3995594"/>
              <a:ext cx="63533" cy="2908"/>
            </a:xfrm>
            <a:custGeom>
              <a:avLst/>
              <a:gdLst/>
              <a:ahLst/>
              <a:cxnLst/>
              <a:rect l="l" t="t" r="r" b="b"/>
              <a:pathLst>
                <a:path w="437" h="20" extrusionOk="0">
                  <a:moveTo>
                    <a:pt x="437" y="0"/>
                  </a:moveTo>
                  <a:lnTo>
                    <a:pt x="437" y="0"/>
                  </a:lnTo>
                  <a:cubicBezTo>
                    <a:pt x="344" y="20"/>
                    <a:pt x="240" y="20"/>
                    <a:pt x="135" y="20"/>
                  </a:cubicBezTo>
                  <a:cubicBezTo>
                    <a:pt x="94" y="20"/>
                    <a:pt x="52" y="20"/>
                    <a:pt x="0" y="20"/>
                  </a:cubicBezTo>
                  <a:cubicBezTo>
                    <a:pt x="52" y="20"/>
                    <a:pt x="94" y="20"/>
                    <a:pt x="135" y="20"/>
                  </a:cubicBezTo>
                  <a:cubicBezTo>
                    <a:pt x="240" y="20"/>
                    <a:pt x="344" y="20"/>
                    <a:pt x="437" y="0"/>
                  </a:cubicBezTo>
                  <a:close/>
                </a:path>
              </a:pathLst>
            </a:custGeom>
            <a:solidFill>
              <a:srgbClr val="C16D0D"/>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4" name="Google Shape;1194;p45"/>
            <p:cNvSpPr/>
            <p:nvPr/>
          </p:nvSpPr>
          <p:spPr>
            <a:xfrm>
              <a:off x="4384463" y="3612500"/>
              <a:ext cx="295858" cy="295132"/>
            </a:xfrm>
            <a:custGeom>
              <a:avLst/>
              <a:gdLst/>
              <a:ahLst/>
              <a:cxnLst/>
              <a:rect l="l" t="t" r="r" b="b"/>
              <a:pathLst>
                <a:path w="2035" h="2030" extrusionOk="0">
                  <a:moveTo>
                    <a:pt x="1896" y="0"/>
                  </a:moveTo>
                  <a:lnTo>
                    <a:pt x="1896" y="0"/>
                  </a:lnTo>
                  <a:cubicBezTo>
                    <a:pt x="1990" y="94"/>
                    <a:pt x="2032" y="209"/>
                    <a:pt x="2032" y="323"/>
                  </a:cubicBezTo>
                  <a:cubicBezTo>
                    <a:pt x="2032" y="448"/>
                    <a:pt x="1990" y="563"/>
                    <a:pt x="1896" y="656"/>
                  </a:cubicBezTo>
                  <a:cubicBezTo>
                    <a:pt x="657" y="1895"/>
                    <a:pt x="657" y="1895"/>
                    <a:pt x="657" y="1895"/>
                  </a:cubicBezTo>
                  <a:cubicBezTo>
                    <a:pt x="563" y="1989"/>
                    <a:pt x="448" y="2030"/>
                    <a:pt x="334" y="2030"/>
                  </a:cubicBezTo>
                  <a:cubicBezTo>
                    <a:pt x="209" y="2030"/>
                    <a:pt x="94" y="1989"/>
                    <a:pt x="0" y="1895"/>
                  </a:cubicBezTo>
                  <a:cubicBezTo>
                    <a:pt x="11" y="1905"/>
                    <a:pt x="11" y="1905"/>
                    <a:pt x="11" y="1905"/>
                  </a:cubicBezTo>
                  <a:cubicBezTo>
                    <a:pt x="105" y="1989"/>
                    <a:pt x="219" y="2030"/>
                    <a:pt x="334" y="2030"/>
                  </a:cubicBezTo>
                  <a:cubicBezTo>
                    <a:pt x="448" y="2030"/>
                    <a:pt x="563" y="1989"/>
                    <a:pt x="657" y="1895"/>
                  </a:cubicBezTo>
                  <a:cubicBezTo>
                    <a:pt x="1896" y="656"/>
                    <a:pt x="1896" y="656"/>
                    <a:pt x="1896" y="656"/>
                  </a:cubicBezTo>
                  <a:cubicBezTo>
                    <a:pt x="2073" y="479"/>
                    <a:pt x="2084" y="198"/>
                    <a:pt x="1917" y="21"/>
                  </a:cubicBezTo>
                  <a:cubicBezTo>
                    <a:pt x="1896" y="0"/>
                    <a:pt x="1896" y="0"/>
                    <a:pt x="1896" y="0"/>
                  </a:cubicBezTo>
                  <a:moveTo>
                    <a:pt x="1896" y="0"/>
                  </a:moveTo>
                  <a:lnTo>
                    <a:pt x="1896" y="0"/>
                  </a:lnTo>
                  <a:close/>
                </a:path>
              </a:pathLst>
            </a:custGeom>
            <a:solidFill>
              <a:srgbClr val="D85A2D"/>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5" name="Google Shape;1195;p45"/>
            <p:cNvSpPr/>
            <p:nvPr/>
          </p:nvSpPr>
          <p:spPr>
            <a:xfrm>
              <a:off x="4651100" y="3093034"/>
              <a:ext cx="99879" cy="121251"/>
            </a:xfrm>
            <a:custGeom>
              <a:avLst/>
              <a:gdLst/>
              <a:ahLst/>
              <a:cxnLst/>
              <a:rect l="l" t="t" r="r" b="b"/>
              <a:pathLst>
                <a:path w="687" h="834" extrusionOk="0">
                  <a:moveTo>
                    <a:pt x="687" y="136"/>
                  </a:moveTo>
                  <a:lnTo>
                    <a:pt x="687" y="136"/>
                  </a:lnTo>
                  <a:cubicBezTo>
                    <a:pt x="469" y="834"/>
                    <a:pt x="469" y="834"/>
                    <a:pt x="469" y="834"/>
                  </a:cubicBezTo>
                  <a:cubicBezTo>
                    <a:pt x="312" y="792"/>
                    <a:pt x="156" y="750"/>
                    <a:pt x="0" y="719"/>
                  </a:cubicBezTo>
                  <a:cubicBezTo>
                    <a:pt x="125" y="0"/>
                    <a:pt x="125" y="0"/>
                    <a:pt x="125" y="0"/>
                  </a:cubicBezTo>
                  <a:cubicBezTo>
                    <a:pt x="312" y="32"/>
                    <a:pt x="500" y="84"/>
                    <a:pt x="687" y="13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6" name="Google Shape;1196;p45"/>
            <p:cNvSpPr/>
            <p:nvPr/>
          </p:nvSpPr>
          <p:spPr>
            <a:xfrm>
              <a:off x="4304210" y="3079513"/>
              <a:ext cx="365062" cy="134772"/>
            </a:xfrm>
            <a:custGeom>
              <a:avLst/>
              <a:gdLst/>
              <a:ahLst/>
              <a:cxnLst/>
              <a:rect l="l" t="t" r="r" b="b"/>
              <a:pathLst>
                <a:path w="2511" h="927" extrusionOk="0">
                  <a:moveTo>
                    <a:pt x="2511" y="93"/>
                  </a:moveTo>
                  <a:lnTo>
                    <a:pt x="2511" y="93"/>
                  </a:lnTo>
                  <a:cubicBezTo>
                    <a:pt x="2386" y="812"/>
                    <a:pt x="2386" y="812"/>
                    <a:pt x="2386" y="812"/>
                  </a:cubicBezTo>
                  <a:cubicBezTo>
                    <a:pt x="2115" y="760"/>
                    <a:pt x="1823" y="729"/>
                    <a:pt x="1532" y="729"/>
                  </a:cubicBezTo>
                  <a:cubicBezTo>
                    <a:pt x="1073" y="729"/>
                    <a:pt x="636" y="802"/>
                    <a:pt x="219" y="927"/>
                  </a:cubicBezTo>
                  <a:cubicBezTo>
                    <a:pt x="0" y="229"/>
                    <a:pt x="0" y="229"/>
                    <a:pt x="0" y="229"/>
                  </a:cubicBezTo>
                  <a:cubicBezTo>
                    <a:pt x="490" y="83"/>
                    <a:pt x="1000" y="0"/>
                    <a:pt x="1532" y="0"/>
                  </a:cubicBezTo>
                  <a:cubicBezTo>
                    <a:pt x="1865" y="0"/>
                    <a:pt x="2198" y="31"/>
                    <a:pt x="2511" y="93"/>
                  </a:cubicBez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7" name="Google Shape;1197;p45"/>
            <p:cNvSpPr/>
            <p:nvPr/>
          </p:nvSpPr>
          <p:spPr>
            <a:xfrm>
              <a:off x="4495101" y="3103648"/>
              <a:ext cx="122705" cy="258931"/>
            </a:xfrm>
            <a:custGeom>
              <a:avLst/>
              <a:gdLst/>
              <a:ahLst/>
              <a:cxnLst/>
              <a:rect l="l" t="t" r="r" b="b"/>
              <a:pathLst>
                <a:path w="844" h="1781" extrusionOk="0">
                  <a:moveTo>
                    <a:pt x="0" y="1469"/>
                  </a:moveTo>
                  <a:lnTo>
                    <a:pt x="83" y="1781"/>
                  </a:lnTo>
                  <a:lnTo>
                    <a:pt x="354" y="1625"/>
                  </a:lnTo>
                  <a:lnTo>
                    <a:pt x="844" y="0"/>
                  </a:lnTo>
                  <a:lnTo>
                    <a:pt x="0" y="1469"/>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8" name="Google Shape;1198;p45"/>
            <p:cNvSpPr/>
            <p:nvPr/>
          </p:nvSpPr>
          <p:spPr>
            <a:xfrm>
              <a:off x="4352769" y="4440767"/>
              <a:ext cx="143786" cy="66586"/>
            </a:xfrm>
            <a:custGeom>
              <a:avLst/>
              <a:gdLst/>
              <a:ahLst/>
              <a:cxnLst/>
              <a:rect l="l" t="t" r="r" b="b"/>
              <a:pathLst>
                <a:path w="989" h="458" extrusionOk="0">
                  <a:moveTo>
                    <a:pt x="989" y="0"/>
                  </a:moveTo>
                  <a:lnTo>
                    <a:pt x="989" y="0"/>
                  </a:lnTo>
                  <a:cubicBezTo>
                    <a:pt x="229" y="0"/>
                    <a:pt x="229" y="0"/>
                    <a:pt x="229" y="0"/>
                  </a:cubicBezTo>
                  <a:cubicBezTo>
                    <a:pt x="104" y="0"/>
                    <a:pt x="0" y="104"/>
                    <a:pt x="0" y="229"/>
                  </a:cubicBezTo>
                  <a:cubicBezTo>
                    <a:pt x="0" y="292"/>
                    <a:pt x="31" y="344"/>
                    <a:pt x="62" y="386"/>
                  </a:cubicBezTo>
                  <a:cubicBezTo>
                    <a:pt x="104" y="427"/>
                    <a:pt x="166" y="458"/>
                    <a:pt x="229" y="458"/>
                  </a:cubicBezTo>
                  <a:cubicBezTo>
                    <a:pt x="989" y="458"/>
                    <a:pt x="989" y="458"/>
                    <a:pt x="989" y="458"/>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199" name="Google Shape;1199;p45"/>
            <p:cNvSpPr/>
            <p:nvPr/>
          </p:nvSpPr>
          <p:spPr>
            <a:xfrm>
              <a:off x="4352769" y="4263541"/>
              <a:ext cx="143786" cy="66732"/>
            </a:xfrm>
            <a:custGeom>
              <a:avLst/>
              <a:gdLst/>
              <a:ahLst/>
              <a:cxnLst/>
              <a:rect l="l" t="t" r="r" b="b"/>
              <a:pathLst>
                <a:path w="989" h="459" extrusionOk="0">
                  <a:moveTo>
                    <a:pt x="989" y="0"/>
                  </a:moveTo>
                  <a:lnTo>
                    <a:pt x="989" y="0"/>
                  </a:lnTo>
                  <a:cubicBezTo>
                    <a:pt x="229" y="0"/>
                    <a:pt x="229" y="0"/>
                    <a:pt x="229" y="0"/>
                  </a:cubicBezTo>
                  <a:cubicBezTo>
                    <a:pt x="104" y="0"/>
                    <a:pt x="0" y="105"/>
                    <a:pt x="0" y="230"/>
                  </a:cubicBezTo>
                  <a:cubicBezTo>
                    <a:pt x="0" y="292"/>
                    <a:pt x="31" y="355"/>
                    <a:pt x="62" y="386"/>
                  </a:cubicBezTo>
                  <a:cubicBezTo>
                    <a:pt x="104" y="427"/>
                    <a:pt x="166" y="459"/>
                    <a:pt x="229" y="459"/>
                  </a:cubicBezTo>
                  <a:cubicBezTo>
                    <a:pt x="989" y="459"/>
                    <a:pt x="989" y="459"/>
                    <a:pt x="989" y="459"/>
                  </a:cubicBezTo>
                  <a:lnTo>
                    <a:pt x="989"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0" name="Google Shape;1200;p45"/>
            <p:cNvSpPr/>
            <p:nvPr/>
          </p:nvSpPr>
          <p:spPr>
            <a:xfrm>
              <a:off x="4750980" y="3585313"/>
              <a:ext cx="640566" cy="913018"/>
            </a:xfrm>
            <a:custGeom>
              <a:avLst/>
              <a:gdLst/>
              <a:ahLst/>
              <a:cxnLst/>
              <a:rect l="l" t="t" r="r" b="b"/>
              <a:pathLst>
                <a:path w="4406" h="6280" extrusionOk="0">
                  <a:moveTo>
                    <a:pt x="1260" y="0"/>
                  </a:moveTo>
                  <a:lnTo>
                    <a:pt x="1260" y="0"/>
                  </a:lnTo>
                  <a:lnTo>
                    <a:pt x="1260" y="0"/>
                  </a:lnTo>
                  <a:cubicBezTo>
                    <a:pt x="1260" y="333"/>
                    <a:pt x="1260" y="333"/>
                    <a:pt x="1260" y="333"/>
                  </a:cubicBezTo>
                  <a:lnTo>
                    <a:pt x="1260" y="333"/>
                  </a:lnTo>
                  <a:cubicBezTo>
                    <a:pt x="2812" y="333"/>
                    <a:pt x="4072" y="1592"/>
                    <a:pt x="4072" y="3145"/>
                  </a:cubicBezTo>
                  <a:cubicBezTo>
                    <a:pt x="4072" y="4686"/>
                    <a:pt x="2812" y="5947"/>
                    <a:pt x="1260" y="5947"/>
                  </a:cubicBezTo>
                  <a:cubicBezTo>
                    <a:pt x="0" y="5947"/>
                    <a:pt x="0" y="5947"/>
                    <a:pt x="0" y="5947"/>
                  </a:cubicBezTo>
                  <a:cubicBezTo>
                    <a:pt x="0" y="6280"/>
                    <a:pt x="0" y="6280"/>
                    <a:pt x="0" y="6280"/>
                  </a:cubicBezTo>
                  <a:cubicBezTo>
                    <a:pt x="1260" y="6280"/>
                    <a:pt x="1260" y="6280"/>
                    <a:pt x="1260" y="6280"/>
                  </a:cubicBezTo>
                  <a:cubicBezTo>
                    <a:pt x="2999" y="6280"/>
                    <a:pt x="4406" y="4874"/>
                    <a:pt x="4406" y="3145"/>
                  </a:cubicBezTo>
                  <a:cubicBezTo>
                    <a:pt x="4406" y="1405"/>
                    <a:pt x="2999" y="0"/>
                    <a:pt x="1260"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1" name="Google Shape;1201;p45"/>
            <p:cNvSpPr/>
            <p:nvPr/>
          </p:nvSpPr>
          <p:spPr>
            <a:xfrm>
              <a:off x="4750980" y="3760795"/>
              <a:ext cx="463342" cy="561913"/>
            </a:xfrm>
            <a:custGeom>
              <a:avLst/>
              <a:gdLst/>
              <a:ahLst/>
              <a:cxnLst/>
              <a:rect l="l" t="t" r="r" b="b"/>
              <a:pathLst>
                <a:path w="3187" h="3865" extrusionOk="0">
                  <a:moveTo>
                    <a:pt x="1260" y="0"/>
                  </a:moveTo>
                  <a:lnTo>
                    <a:pt x="1260" y="0"/>
                  </a:lnTo>
                  <a:lnTo>
                    <a:pt x="1260" y="0"/>
                  </a:lnTo>
                  <a:cubicBezTo>
                    <a:pt x="1260" y="344"/>
                    <a:pt x="1260" y="344"/>
                    <a:pt x="1260" y="344"/>
                  </a:cubicBezTo>
                  <a:lnTo>
                    <a:pt x="1260" y="344"/>
                  </a:lnTo>
                  <a:cubicBezTo>
                    <a:pt x="2135" y="344"/>
                    <a:pt x="2853" y="1052"/>
                    <a:pt x="2853" y="1938"/>
                  </a:cubicBezTo>
                  <a:cubicBezTo>
                    <a:pt x="2853" y="2813"/>
                    <a:pt x="2135" y="3521"/>
                    <a:pt x="1260" y="3521"/>
                  </a:cubicBezTo>
                  <a:cubicBezTo>
                    <a:pt x="0" y="3521"/>
                    <a:pt x="0" y="3521"/>
                    <a:pt x="0" y="3521"/>
                  </a:cubicBezTo>
                  <a:cubicBezTo>
                    <a:pt x="0" y="3865"/>
                    <a:pt x="0" y="3865"/>
                    <a:pt x="0" y="3865"/>
                  </a:cubicBezTo>
                  <a:cubicBezTo>
                    <a:pt x="1260" y="3865"/>
                    <a:pt x="1260" y="3865"/>
                    <a:pt x="1260" y="3865"/>
                  </a:cubicBezTo>
                  <a:cubicBezTo>
                    <a:pt x="2322" y="3865"/>
                    <a:pt x="3187" y="2990"/>
                    <a:pt x="3187" y="1938"/>
                  </a:cubicBezTo>
                  <a:cubicBezTo>
                    <a:pt x="3187" y="865"/>
                    <a:pt x="2322" y="0"/>
                    <a:pt x="126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2" name="Google Shape;1202;p45"/>
            <p:cNvSpPr/>
            <p:nvPr/>
          </p:nvSpPr>
          <p:spPr>
            <a:xfrm>
              <a:off x="4934165" y="3585313"/>
              <a:ext cx="12067" cy="48413"/>
            </a:xfrm>
            <a:custGeom>
              <a:avLst/>
              <a:gdLst/>
              <a:ahLst/>
              <a:cxnLst/>
              <a:rect l="l" t="t" r="r" b="b"/>
              <a:pathLst>
                <a:path w="83" h="333" extrusionOk="0">
                  <a:moveTo>
                    <a:pt x="83" y="333"/>
                  </a:moveTo>
                  <a:lnTo>
                    <a:pt x="83" y="333"/>
                  </a:lnTo>
                  <a:moveTo>
                    <a:pt x="73" y="333"/>
                  </a:moveTo>
                  <a:lnTo>
                    <a:pt x="73" y="333"/>
                  </a:lnTo>
                  <a:cubicBezTo>
                    <a:pt x="83" y="333"/>
                    <a:pt x="83" y="333"/>
                    <a:pt x="83" y="333"/>
                  </a:cubicBezTo>
                  <a:lnTo>
                    <a:pt x="73" y="333"/>
                  </a:lnTo>
                  <a:moveTo>
                    <a:pt x="73" y="333"/>
                  </a:moveTo>
                  <a:lnTo>
                    <a:pt x="73" y="333"/>
                  </a:lnTo>
                  <a:moveTo>
                    <a:pt x="10" y="333"/>
                  </a:moveTo>
                  <a:lnTo>
                    <a:pt x="10" y="333"/>
                  </a:lnTo>
                  <a:cubicBezTo>
                    <a:pt x="31" y="333"/>
                    <a:pt x="52" y="333"/>
                    <a:pt x="73" y="333"/>
                  </a:cubicBezTo>
                  <a:cubicBezTo>
                    <a:pt x="52" y="333"/>
                    <a:pt x="31" y="333"/>
                    <a:pt x="10" y="333"/>
                  </a:cubicBezTo>
                  <a:moveTo>
                    <a:pt x="10" y="333"/>
                  </a:moveTo>
                  <a:lnTo>
                    <a:pt x="10" y="333"/>
                  </a:lnTo>
                  <a:moveTo>
                    <a:pt x="10" y="333"/>
                  </a:moveTo>
                  <a:lnTo>
                    <a:pt x="10" y="333"/>
                  </a:lnTo>
                  <a:moveTo>
                    <a:pt x="0" y="333"/>
                  </a:moveTo>
                  <a:lnTo>
                    <a:pt x="0" y="333"/>
                  </a:lnTo>
                  <a:moveTo>
                    <a:pt x="10" y="0"/>
                  </a:moveTo>
                  <a:lnTo>
                    <a:pt x="10" y="0"/>
                  </a:lnTo>
                  <a:moveTo>
                    <a:pt x="0" y="0"/>
                  </a:moveTo>
                  <a:lnTo>
                    <a:pt x="0" y="0"/>
                  </a:lnTo>
                  <a:lnTo>
                    <a:pt x="10" y="0"/>
                  </a:lnTo>
                  <a:lnTo>
                    <a:pt x="0"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3" name="Google Shape;1203;p45"/>
            <p:cNvSpPr/>
            <p:nvPr/>
          </p:nvSpPr>
          <p:spPr>
            <a:xfrm>
              <a:off x="4934165" y="3585313"/>
              <a:ext cx="143786" cy="71093"/>
            </a:xfrm>
            <a:custGeom>
              <a:avLst/>
              <a:gdLst/>
              <a:ahLst/>
              <a:cxnLst/>
              <a:rect l="l" t="t" r="r" b="b"/>
              <a:pathLst>
                <a:path w="989" h="489" extrusionOk="0">
                  <a:moveTo>
                    <a:pt x="0" y="0"/>
                  </a:moveTo>
                  <a:lnTo>
                    <a:pt x="0" y="0"/>
                  </a:lnTo>
                  <a:lnTo>
                    <a:pt x="0" y="0"/>
                  </a:lnTo>
                  <a:cubicBezTo>
                    <a:pt x="0" y="333"/>
                    <a:pt x="0" y="333"/>
                    <a:pt x="0" y="333"/>
                  </a:cubicBezTo>
                  <a:lnTo>
                    <a:pt x="0" y="333"/>
                  </a:lnTo>
                  <a:lnTo>
                    <a:pt x="0" y="333"/>
                  </a:lnTo>
                  <a:lnTo>
                    <a:pt x="0" y="333"/>
                  </a:lnTo>
                  <a:lnTo>
                    <a:pt x="0" y="333"/>
                  </a:lnTo>
                  <a:lnTo>
                    <a:pt x="10" y="333"/>
                  </a:lnTo>
                  <a:lnTo>
                    <a:pt x="10" y="333"/>
                  </a:lnTo>
                  <a:lnTo>
                    <a:pt x="10" y="333"/>
                  </a:lnTo>
                  <a:lnTo>
                    <a:pt x="10" y="333"/>
                  </a:lnTo>
                  <a:lnTo>
                    <a:pt x="10" y="333"/>
                  </a:lnTo>
                  <a:cubicBezTo>
                    <a:pt x="31" y="333"/>
                    <a:pt x="52" y="333"/>
                    <a:pt x="73" y="333"/>
                  </a:cubicBezTo>
                  <a:lnTo>
                    <a:pt x="73" y="333"/>
                  </a:lnTo>
                  <a:lnTo>
                    <a:pt x="73" y="333"/>
                  </a:lnTo>
                  <a:lnTo>
                    <a:pt x="73" y="333"/>
                  </a:lnTo>
                  <a:cubicBezTo>
                    <a:pt x="83" y="333"/>
                    <a:pt x="83" y="333"/>
                    <a:pt x="83" y="333"/>
                  </a:cubicBezTo>
                  <a:lnTo>
                    <a:pt x="83" y="333"/>
                  </a:lnTo>
                  <a:lnTo>
                    <a:pt x="83" y="333"/>
                  </a:lnTo>
                  <a:cubicBezTo>
                    <a:pt x="375" y="343"/>
                    <a:pt x="656" y="396"/>
                    <a:pt x="916" y="489"/>
                  </a:cubicBezTo>
                  <a:cubicBezTo>
                    <a:pt x="989" y="156"/>
                    <a:pt x="989" y="156"/>
                    <a:pt x="989" y="156"/>
                  </a:cubicBezTo>
                  <a:cubicBezTo>
                    <a:pt x="687" y="52"/>
                    <a:pt x="354" y="0"/>
                    <a:pt x="10" y="0"/>
                  </a:cubicBezTo>
                  <a:lnTo>
                    <a:pt x="10" y="0"/>
                  </a:lnTo>
                  <a:lnTo>
                    <a:pt x="10" y="0"/>
                  </a:ln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4" name="Google Shape;1204;p45"/>
            <p:cNvSpPr/>
            <p:nvPr/>
          </p:nvSpPr>
          <p:spPr>
            <a:xfrm>
              <a:off x="4934165" y="3762248"/>
              <a:ext cx="90866" cy="66732"/>
            </a:xfrm>
            <a:custGeom>
              <a:avLst/>
              <a:gdLst/>
              <a:ahLst/>
              <a:cxnLst/>
              <a:rect l="l" t="t" r="r" b="b"/>
              <a:pathLst>
                <a:path w="625" h="459" extrusionOk="0">
                  <a:moveTo>
                    <a:pt x="0" y="334"/>
                  </a:moveTo>
                  <a:lnTo>
                    <a:pt x="0" y="334"/>
                  </a:lnTo>
                  <a:lnTo>
                    <a:pt x="0" y="334"/>
                  </a:lnTo>
                  <a:cubicBezTo>
                    <a:pt x="229" y="334"/>
                    <a:pt x="437" y="375"/>
                    <a:pt x="625" y="459"/>
                  </a:cubicBezTo>
                  <a:lnTo>
                    <a:pt x="625" y="459"/>
                  </a:lnTo>
                  <a:cubicBezTo>
                    <a:pt x="437" y="375"/>
                    <a:pt x="229" y="334"/>
                    <a:pt x="0" y="334"/>
                  </a:cubicBezTo>
                  <a:moveTo>
                    <a:pt x="93" y="0"/>
                  </a:moveTo>
                  <a:lnTo>
                    <a:pt x="93" y="0"/>
                  </a:lnTo>
                  <a:cubicBezTo>
                    <a:pt x="250" y="0"/>
                    <a:pt x="406" y="32"/>
                    <a:pt x="541" y="73"/>
                  </a:cubicBezTo>
                  <a:cubicBezTo>
                    <a:pt x="406" y="32"/>
                    <a:pt x="250" y="0"/>
                    <a:pt x="93" y="0"/>
                  </a:cubicBezTo>
                  <a:moveTo>
                    <a:pt x="93" y="0"/>
                  </a:moveTo>
                  <a:lnTo>
                    <a:pt x="93" y="0"/>
                  </a:lnTo>
                  <a:close/>
                </a:path>
              </a:pathLst>
            </a:custGeom>
            <a:solidFill>
              <a:srgbClr val="D68D60"/>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5" name="Google Shape;1205;p45"/>
            <p:cNvSpPr/>
            <p:nvPr/>
          </p:nvSpPr>
          <p:spPr>
            <a:xfrm>
              <a:off x="4934165" y="3760795"/>
              <a:ext cx="102933" cy="68186"/>
            </a:xfrm>
            <a:custGeom>
              <a:avLst/>
              <a:gdLst/>
              <a:ahLst/>
              <a:cxnLst/>
              <a:rect l="l" t="t" r="r" b="b"/>
              <a:pathLst>
                <a:path w="708" h="469" extrusionOk="0">
                  <a:moveTo>
                    <a:pt x="0" y="0"/>
                  </a:moveTo>
                  <a:lnTo>
                    <a:pt x="0" y="0"/>
                  </a:lnTo>
                  <a:lnTo>
                    <a:pt x="0" y="0"/>
                  </a:lnTo>
                  <a:cubicBezTo>
                    <a:pt x="0" y="344"/>
                    <a:pt x="0" y="344"/>
                    <a:pt x="0" y="344"/>
                  </a:cubicBezTo>
                  <a:lnTo>
                    <a:pt x="0" y="344"/>
                  </a:lnTo>
                  <a:lnTo>
                    <a:pt x="0" y="344"/>
                  </a:lnTo>
                  <a:lnTo>
                    <a:pt x="0" y="344"/>
                  </a:lnTo>
                  <a:cubicBezTo>
                    <a:pt x="229" y="344"/>
                    <a:pt x="437" y="385"/>
                    <a:pt x="625" y="469"/>
                  </a:cubicBezTo>
                  <a:cubicBezTo>
                    <a:pt x="708" y="135"/>
                    <a:pt x="708" y="135"/>
                    <a:pt x="708" y="135"/>
                  </a:cubicBezTo>
                  <a:cubicBezTo>
                    <a:pt x="656" y="115"/>
                    <a:pt x="604" y="104"/>
                    <a:pt x="541" y="83"/>
                  </a:cubicBezTo>
                  <a:cubicBezTo>
                    <a:pt x="406" y="42"/>
                    <a:pt x="250" y="10"/>
                    <a:pt x="93" y="10"/>
                  </a:cubicBezTo>
                  <a:lnTo>
                    <a:pt x="93" y="10"/>
                  </a:lnTo>
                  <a:lnTo>
                    <a:pt x="93" y="10"/>
                  </a:lnTo>
                  <a:cubicBezTo>
                    <a:pt x="62" y="10"/>
                    <a:pt x="31" y="0"/>
                    <a:pt x="0" y="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FFFFFF"/>
                </a:solidFill>
                <a:latin typeface="Arial"/>
                <a:ea typeface="Arial"/>
                <a:cs typeface="Arial"/>
                <a:sym typeface="Arial"/>
              </a:endParaRPr>
            </a:p>
          </p:txBody>
        </p:sp>
        <p:sp>
          <p:nvSpPr>
            <p:cNvPr id="1206" name="Google Shape;1206;p45"/>
            <p:cNvSpPr/>
            <p:nvPr/>
          </p:nvSpPr>
          <p:spPr>
            <a:xfrm>
              <a:off x="4496555" y="4413580"/>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6"/>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7" name="Google Shape;1207;p45"/>
            <p:cNvSpPr/>
            <p:nvPr/>
          </p:nvSpPr>
          <p:spPr>
            <a:xfrm>
              <a:off x="4496555" y="4236354"/>
              <a:ext cx="261838" cy="121106"/>
            </a:xfrm>
            <a:custGeom>
              <a:avLst/>
              <a:gdLst/>
              <a:ahLst/>
              <a:cxnLst/>
              <a:rect l="l" t="t" r="r" b="b"/>
              <a:pathLst>
                <a:path w="1801" h="833" extrusionOk="0">
                  <a:moveTo>
                    <a:pt x="0" y="0"/>
                  </a:moveTo>
                  <a:lnTo>
                    <a:pt x="0" y="0"/>
                  </a:lnTo>
                  <a:cubicBezTo>
                    <a:pt x="1396" y="0"/>
                    <a:pt x="1396" y="0"/>
                    <a:pt x="1396" y="0"/>
                  </a:cubicBezTo>
                  <a:cubicBezTo>
                    <a:pt x="1625" y="0"/>
                    <a:pt x="1801" y="187"/>
                    <a:pt x="1801" y="417"/>
                  </a:cubicBezTo>
                  <a:cubicBezTo>
                    <a:pt x="1801" y="531"/>
                    <a:pt x="1761" y="635"/>
                    <a:pt x="1688" y="708"/>
                  </a:cubicBezTo>
                  <a:cubicBezTo>
                    <a:pt x="1615" y="781"/>
                    <a:pt x="1511" y="833"/>
                    <a:pt x="1396" y="833"/>
                  </a:cubicBezTo>
                  <a:cubicBezTo>
                    <a:pt x="0" y="833"/>
                    <a:pt x="0" y="833"/>
                    <a:pt x="0" y="833"/>
                  </a:cubicBezTo>
                  <a:lnTo>
                    <a:pt x="0" y="0"/>
                  </a:lnTo>
                  <a:close/>
                </a:path>
              </a:pathLst>
            </a:custGeom>
            <a:solidFill>
              <a:schemeClr val="accent5"/>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8" name="Google Shape;1208;p45"/>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09" name="Google Shape;1209;p45"/>
            <p:cNvSpPr/>
            <p:nvPr/>
          </p:nvSpPr>
          <p:spPr>
            <a:xfrm>
              <a:off x="4236170" y="3030954"/>
              <a:ext cx="573835" cy="366516"/>
            </a:xfrm>
            <a:custGeom>
              <a:avLst/>
              <a:gdLst/>
              <a:ahLst/>
              <a:cxnLst/>
              <a:rect l="l" t="t" r="r" b="b"/>
              <a:pathLst>
                <a:path w="3947" h="2521" extrusionOk="0">
                  <a:moveTo>
                    <a:pt x="3947" y="0"/>
                  </a:moveTo>
                  <a:lnTo>
                    <a:pt x="0" y="0"/>
                  </a:lnTo>
                  <a:lnTo>
                    <a:pt x="0" y="2521"/>
                  </a:lnTo>
                  <a:lnTo>
                    <a:pt x="531" y="2521"/>
                  </a:lnTo>
                  <a:lnTo>
                    <a:pt x="531" y="2521"/>
                  </a:lnTo>
                  <a:lnTo>
                    <a:pt x="0" y="2521"/>
                  </a:lnTo>
                  <a:lnTo>
                    <a:pt x="0" y="0"/>
                  </a:lnTo>
                  <a:lnTo>
                    <a:pt x="3947" y="0"/>
                  </a:lnTo>
                  <a:lnTo>
                    <a:pt x="3947" y="261"/>
                  </a:lnTo>
                  <a:lnTo>
                    <a:pt x="3947" y="261"/>
                  </a:lnTo>
                  <a:lnTo>
                    <a:pt x="3947" y="0"/>
                  </a:lnTo>
                  <a:close/>
                </a:path>
              </a:pathLst>
            </a:custGeom>
            <a:solidFill>
              <a:srgbClr val="B5901A"/>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0" name="Google Shape;1210;p45"/>
            <p:cNvSpPr/>
            <p:nvPr/>
          </p:nvSpPr>
          <p:spPr>
            <a:xfrm>
              <a:off x="4236170" y="3030954"/>
              <a:ext cx="573835" cy="366516"/>
            </a:xfrm>
            <a:custGeom>
              <a:avLst/>
              <a:gdLst/>
              <a:ahLst/>
              <a:cxnLst/>
              <a:rect l="l" t="t" r="r" b="b"/>
              <a:pathLst>
                <a:path w="3947" h="2521" extrusionOk="0">
                  <a:moveTo>
                    <a:pt x="3947" y="0"/>
                  </a:moveTo>
                  <a:lnTo>
                    <a:pt x="3947" y="0"/>
                  </a:lnTo>
                  <a:cubicBezTo>
                    <a:pt x="0" y="0"/>
                    <a:pt x="0" y="0"/>
                    <a:pt x="0" y="0"/>
                  </a:cubicBezTo>
                  <a:cubicBezTo>
                    <a:pt x="0" y="2521"/>
                    <a:pt x="0" y="2521"/>
                    <a:pt x="0" y="2521"/>
                  </a:cubicBezTo>
                  <a:cubicBezTo>
                    <a:pt x="531" y="2521"/>
                    <a:pt x="531" y="2521"/>
                    <a:pt x="531" y="2521"/>
                  </a:cubicBezTo>
                  <a:cubicBezTo>
                    <a:pt x="531" y="761"/>
                    <a:pt x="531" y="761"/>
                    <a:pt x="531" y="761"/>
                  </a:cubicBezTo>
                  <a:cubicBezTo>
                    <a:pt x="468" y="563"/>
                    <a:pt x="468" y="563"/>
                    <a:pt x="468" y="563"/>
                  </a:cubicBezTo>
                  <a:cubicBezTo>
                    <a:pt x="489" y="563"/>
                    <a:pt x="510" y="552"/>
                    <a:pt x="531" y="552"/>
                  </a:cubicBezTo>
                  <a:cubicBezTo>
                    <a:pt x="531" y="261"/>
                    <a:pt x="531" y="261"/>
                    <a:pt x="531" y="261"/>
                  </a:cubicBezTo>
                  <a:cubicBezTo>
                    <a:pt x="3947" y="261"/>
                    <a:pt x="3947" y="261"/>
                    <a:pt x="3947" y="261"/>
                  </a:cubicBezTo>
                  <a:cubicBezTo>
                    <a:pt x="3947" y="0"/>
                    <a:pt x="3947" y="0"/>
                    <a:pt x="3947" y="0"/>
                  </a:cubicBezTo>
                  <a:close/>
                </a:path>
              </a:pathLst>
            </a:custGeom>
            <a:solidFill>
              <a:srgbClr val="333333">
                <a:alpha val="29750"/>
              </a:srgbClr>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1" name="Google Shape;1211;p45"/>
            <p:cNvSpPr/>
            <p:nvPr/>
          </p:nvSpPr>
          <p:spPr>
            <a:xfrm>
              <a:off x="4304210" y="3111208"/>
              <a:ext cx="9159" cy="30385"/>
            </a:xfrm>
            <a:custGeom>
              <a:avLst/>
              <a:gdLst/>
              <a:ahLst/>
              <a:cxnLst/>
              <a:rect l="l" t="t" r="r" b="b"/>
              <a:pathLst>
                <a:path w="63" h="209" extrusionOk="0">
                  <a:moveTo>
                    <a:pt x="63" y="0"/>
                  </a:moveTo>
                  <a:lnTo>
                    <a:pt x="63" y="0"/>
                  </a:lnTo>
                  <a:cubicBezTo>
                    <a:pt x="42" y="0"/>
                    <a:pt x="21" y="11"/>
                    <a:pt x="0" y="11"/>
                  </a:cubicBezTo>
                  <a:cubicBezTo>
                    <a:pt x="63" y="209"/>
                    <a:pt x="63" y="209"/>
                    <a:pt x="63" y="209"/>
                  </a:cubicBezTo>
                  <a:cubicBezTo>
                    <a:pt x="63" y="0"/>
                    <a:pt x="63" y="0"/>
                    <a:pt x="63" y="0"/>
                  </a:cubicBezTo>
                  <a:close/>
                </a:path>
              </a:pathLst>
            </a:custGeom>
            <a:solidFill>
              <a:schemeClr val="accent5"/>
            </a:solidFill>
            <a:ln>
              <a:noFill/>
            </a:ln>
          </p:spPr>
          <p:txBody>
            <a:bodyPr spcFirstLastPara="1" wrap="square" lIns="90000" tIns="30225" rIns="90000" bIns="30225"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2" name="Google Shape;1212;p45"/>
            <p:cNvSpPr/>
            <p:nvPr/>
          </p:nvSpPr>
          <p:spPr>
            <a:xfrm>
              <a:off x="4234571" y="3439927"/>
              <a:ext cx="104532" cy="105986"/>
            </a:xfrm>
            <a:custGeom>
              <a:avLst/>
              <a:gdLst/>
              <a:ahLst/>
              <a:cxnLst/>
              <a:rect l="l" t="t" r="r" b="b"/>
              <a:pathLst>
                <a:path w="719" h="729" extrusionOk="0">
                  <a:moveTo>
                    <a:pt x="719" y="364"/>
                  </a:moveTo>
                  <a:lnTo>
                    <a:pt x="719" y="364"/>
                  </a:lnTo>
                  <a:cubicBezTo>
                    <a:pt x="719" y="562"/>
                    <a:pt x="563" y="729"/>
                    <a:pt x="354" y="729"/>
                  </a:cubicBezTo>
                  <a:cubicBezTo>
                    <a:pt x="156" y="729"/>
                    <a:pt x="0" y="562"/>
                    <a:pt x="0" y="364"/>
                  </a:cubicBezTo>
                  <a:cubicBezTo>
                    <a:pt x="0" y="166"/>
                    <a:pt x="156" y="0"/>
                    <a:pt x="354" y="0"/>
                  </a:cubicBezTo>
                  <a:cubicBezTo>
                    <a:pt x="563" y="0"/>
                    <a:pt x="719" y="166"/>
                    <a:pt x="719" y="364"/>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3" name="Google Shape;1213;p45"/>
            <p:cNvSpPr/>
            <p:nvPr/>
          </p:nvSpPr>
          <p:spPr>
            <a:xfrm>
              <a:off x="4704020" y="3439927"/>
              <a:ext cx="105986" cy="105986"/>
            </a:xfrm>
            <a:custGeom>
              <a:avLst/>
              <a:gdLst/>
              <a:ahLst/>
              <a:cxnLst/>
              <a:rect l="l" t="t" r="r" b="b"/>
              <a:pathLst>
                <a:path w="729" h="729" extrusionOk="0">
                  <a:moveTo>
                    <a:pt x="729" y="364"/>
                  </a:moveTo>
                  <a:lnTo>
                    <a:pt x="729" y="364"/>
                  </a:lnTo>
                  <a:cubicBezTo>
                    <a:pt x="729" y="562"/>
                    <a:pt x="562" y="729"/>
                    <a:pt x="364" y="729"/>
                  </a:cubicBezTo>
                  <a:cubicBezTo>
                    <a:pt x="167" y="729"/>
                    <a:pt x="0" y="562"/>
                    <a:pt x="0" y="364"/>
                  </a:cubicBezTo>
                  <a:cubicBezTo>
                    <a:pt x="0" y="166"/>
                    <a:pt x="167" y="0"/>
                    <a:pt x="364" y="0"/>
                  </a:cubicBezTo>
                  <a:cubicBezTo>
                    <a:pt x="562" y="0"/>
                    <a:pt x="729" y="166"/>
                    <a:pt x="729" y="3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grpSp>
        <p:nvGrpSpPr>
          <p:cNvPr id="1214" name="Google Shape;1214;p45"/>
          <p:cNvGrpSpPr/>
          <p:nvPr/>
        </p:nvGrpSpPr>
        <p:grpSpPr>
          <a:xfrm>
            <a:off x="6385306" y="2354578"/>
            <a:ext cx="740446" cy="1689100"/>
            <a:chOff x="6070206" y="2875100"/>
            <a:chExt cx="740446" cy="1689100"/>
          </a:xfrm>
        </p:grpSpPr>
        <p:sp>
          <p:nvSpPr>
            <p:cNvPr id="1215" name="Google Shape;1215;p45"/>
            <p:cNvSpPr/>
            <p:nvPr/>
          </p:nvSpPr>
          <p:spPr>
            <a:xfrm>
              <a:off x="6300351" y="4508227"/>
              <a:ext cx="261838" cy="55973"/>
            </a:xfrm>
            <a:custGeom>
              <a:avLst/>
              <a:gdLst/>
              <a:ahLst/>
              <a:cxnLst/>
              <a:rect l="l" t="t" r="r" b="b"/>
              <a:pathLst>
                <a:path w="1801" h="385" extrusionOk="0">
                  <a:moveTo>
                    <a:pt x="1801" y="0"/>
                  </a:moveTo>
                  <a:lnTo>
                    <a:pt x="1583" y="385"/>
                  </a:lnTo>
                  <a:lnTo>
                    <a:pt x="229" y="385"/>
                  </a:lnTo>
                  <a:lnTo>
                    <a:pt x="0" y="0"/>
                  </a:lnTo>
                  <a:lnTo>
                    <a:pt x="1801"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6" name="Google Shape;1216;p45"/>
            <p:cNvSpPr/>
            <p:nvPr/>
          </p:nvSpPr>
          <p:spPr>
            <a:xfrm>
              <a:off x="6203524" y="4246095"/>
              <a:ext cx="457090" cy="262129"/>
            </a:xfrm>
            <a:custGeom>
              <a:avLst/>
              <a:gdLst/>
              <a:ahLst/>
              <a:cxnLst/>
              <a:rect l="l" t="t" r="r" b="b"/>
              <a:pathLst>
                <a:path w="3144" h="1803" extrusionOk="0">
                  <a:moveTo>
                    <a:pt x="3144" y="0"/>
                  </a:moveTo>
                  <a:lnTo>
                    <a:pt x="3144" y="1803"/>
                  </a:lnTo>
                  <a:lnTo>
                    <a:pt x="0" y="1803"/>
                  </a:lnTo>
                  <a:lnTo>
                    <a:pt x="0" y="0"/>
                  </a:lnTo>
                  <a:lnTo>
                    <a:pt x="3144" y="0"/>
                  </a:lnTo>
                  <a:close/>
                </a:path>
              </a:pathLst>
            </a:custGeom>
            <a:solidFill>
              <a:srgbClr val="FFFFFF"/>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7" name="Google Shape;1217;p45"/>
            <p:cNvSpPr/>
            <p:nvPr/>
          </p:nvSpPr>
          <p:spPr>
            <a:xfrm>
              <a:off x="6203524" y="4246095"/>
              <a:ext cx="457090" cy="262129"/>
            </a:xfrm>
            <a:custGeom>
              <a:avLst/>
              <a:gdLst/>
              <a:ahLst/>
              <a:cxnLst/>
              <a:rect l="l" t="t" r="r" b="b"/>
              <a:pathLst>
                <a:path w="3144" h="1803" extrusionOk="0">
                  <a:moveTo>
                    <a:pt x="3144" y="0"/>
                  </a:moveTo>
                  <a:lnTo>
                    <a:pt x="3144" y="1803"/>
                  </a:lnTo>
                  <a:lnTo>
                    <a:pt x="0" y="1803"/>
                  </a:lnTo>
                  <a:lnTo>
                    <a:pt x="0" y="0"/>
                  </a:lnTo>
                  <a:lnTo>
                    <a:pt x="3144" y="0"/>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8" name="Google Shape;1218;p45"/>
            <p:cNvSpPr/>
            <p:nvPr/>
          </p:nvSpPr>
          <p:spPr>
            <a:xfrm>
              <a:off x="6203524" y="4284041"/>
              <a:ext cx="457090" cy="46959"/>
            </a:xfrm>
            <a:custGeom>
              <a:avLst/>
              <a:gdLst/>
              <a:ahLst/>
              <a:cxnLst/>
              <a:rect l="l" t="t" r="r" b="b"/>
              <a:pathLst>
                <a:path w="3144" h="323" extrusionOk="0">
                  <a:moveTo>
                    <a:pt x="3144" y="0"/>
                  </a:moveTo>
                  <a:lnTo>
                    <a:pt x="0" y="0"/>
                  </a:lnTo>
                  <a:lnTo>
                    <a:pt x="0" y="323"/>
                  </a:lnTo>
                  <a:lnTo>
                    <a:pt x="3144" y="323"/>
                  </a:lnTo>
                  <a:lnTo>
                    <a:pt x="3144" y="0"/>
                  </a:lnTo>
                  <a:close/>
                </a:path>
              </a:pathLst>
            </a:custGeom>
            <a:solidFill>
              <a:srgbClr val="BBC8D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19" name="Google Shape;1219;p45"/>
            <p:cNvSpPr/>
            <p:nvPr/>
          </p:nvSpPr>
          <p:spPr>
            <a:xfrm>
              <a:off x="6203524" y="4284041"/>
              <a:ext cx="457090" cy="46959"/>
            </a:xfrm>
            <a:custGeom>
              <a:avLst/>
              <a:gdLst/>
              <a:ahLst/>
              <a:cxnLst/>
              <a:rect l="l" t="t" r="r" b="b"/>
              <a:pathLst>
                <a:path w="3144" h="323" extrusionOk="0">
                  <a:moveTo>
                    <a:pt x="3144" y="0"/>
                  </a:moveTo>
                  <a:lnTo>
                    <a:pt x="0" y="0"/>
                  </a:lnTo>
                  <a:lnTo>
                    <a:pt x="0" y="323"/>
                  </a:lnTo>
                  <a:lnTo>
                    <a:pt x="3144" y="323"/>
                  </a:lnTo>
                  <a:lnTo>
                    <a:pt x="3144"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0" name="Google Shape;1220;p45"/>
            <p:cNvSpPr/>
            <p:nvPr/>
          </p:nvSpPr>
          <p:spPr>
            <a:xfrm>
              <a:off x="6203524" y="4355135"/>
              <a:ext cx="457090" cy="45506"/>
            </a:xfrm>
            <a:custGeom>
              <a:avLst/>
              <a:gdLst/>
              <a:ahLst/>
              <a:cxnLst/>
              <a:rect l="l" t="t" r="r" b="b"/>
              <a:pathLst>
                <a:path w="3144" h="313" extrusionOk="0">
                  <a:moveTo>
                    <a:pt x="3144" y="0"/>
                  </a:moveTo>
                  <a:lnTo>
                    <a:pt x="0" y="0"/>
                  </a:lnTo>
                  <a:lnTo>
                    <a:pt x="0" y="313"/>
                  </a:lnTo>
                  <a:lnTo>
                    <a:pt x="3144" y="313"/>
                  </a:lnTo>
                  <a:lnTo>
                    <a:pt x="3144" y="0"/>
                  </a:lnTo>
                  <a:close/>
                </a:path>
              </a:pathLst>
            </a:custGeom>
            <a:solidFill>
              <a:srgbClr val="BBC8D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1" name="Google Shape;1221;p45"/>
            <p:cNvSpPr/>
            <p:nvPr/>
          </p:nvSpPr>
          <p:spPr>
            <a:xfrm>
              <a:off x="6203524" y="4355135"/>
              <a:ext cx="457090" cy="45506"/>
            </a:xfrm>
            <a:custGeom>
              <a:avLst/>
              <a:gdLst/>
              <a:ahLst/>
              <a:cxnLst/>
              <a:rect l="l" t="t" r="r" b="b"/>
              <a:pathLst>
                <a:path w="3144" h="313" extrusionOk="0">
                  <a:moveTo>
                    <a:pt x="3144" y="0"/>
                  </a:moveTo>
                  <a:lnTo>
                    <a:pt x="0" y="0"/>
                  </a:lnTo>
                  <a:lnTo>
                    <a:pt x="0" y="313"/>
                  </a:lnTo>
                  <a:lnTo>
                    <a:pt x="3144" y="313"/>
                  </a:lnTo>
                  <a:lnTo>
                    <a:pt x="3144"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2" name="Google Shape;1222;p45"/>
            <p:cNvSpPr/>
            <p:nvPr/>
          </p:nvSpPr>
          <p:spPr>
            <a:xfrm>
              <a:off x="6203524" y="4424920"/>
              <a:ext cx="457090" cy="45360"/>
            </a:xfrm>
            <a:custGeom>
              <a:avLst/>
              <a:gdLst/>
              <a:ahLst/>
              <a:cxnLst/>
              <a:rect l="l" t="t" r="r" b="b"/>
              <a:pathLst>
                <a:path w="3144" h="312" extrusionOk="0">
                  <a:moveTo>
                    <a:pt x="3144" y="0"/>
                  </a:moveTo>
                  <a:lnTo>
                    <a:pt x="0" y="0"/>
                  </a:lnTo>
                  <a:lnTo>
                    <a:pt x="0" y="312"/>
                  </a:lnTo>
                  <a:lnTo>
                    <a:pt x="3144" y="312"/>
                  </a:lnTo>
                  <a:lnTo>
                    <a:pt x="3144" y="0"/>
                  </a:lnTo>
                  <a:close/>
                </a:path>
              </a:pathLst>
            </a:custGeom>
            <a:solidFill>
              <a:srgbClr val="BBC8D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3" name="Google Shape;1223;p45"/>
            <p:cNvSpPr/>
            <p:nvPr/>
          </p:nvSpPr>
          <p:spPr>
            <a:xfrm>
              <a:off x="6203524" y="4424920"/>
              <a:ext cx="457090" cy="45360"/>
            </a:xfrm>
            <a:custGeom>
              <a:avLst/>
              <a:gdLst/>
              <a:ahLst/>
              <a:cxnLst/>
              <a:rect l="l" t="t" r="r" b="b"/>
              <a:pathLst>
                <a:path w="3144" h="312" extrusionOk="0">
                  <a:moveTo>
                    <a:pt x="3144" y="0"/>
                  </a:moveTo>
                  <a:lnTo>
                    <a:pt x="0" y="0"/>
                  </a:lnTo>
                  <a:lnTo>
                    <a:pt x="0" y="312"/>
                  </a:lnTo>
                  <a:lnTo>
                    <a:pt x="3144" y="312"/>
                  </a:lnTo>
                  <a:lnTo>
                    <a:pt x="3144" y="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4" name="Google Shape;1224;p45"/>
            <p:cNvSpPr/>
            <p:nvPr/>
          </p:nvSpPr>
          <p:spPr>
            <a:xfrm>
              <a:off x="6071078" y="3085038"/>
              <a:ext cx="738701" cy="327407"/>
            </a:xfrm>
            <a:custGeom>
              <a:avLst/>
              <a:gdLst/>
              <a:ahLst/>
              <a:cxnLst/>
              <a:rect l="l" t="t" r="r" b="b"/>
              <a:pathLst>
                <a:path w="5081" h="2252" extrusionOk="0">
                  <a:moveTo>
                    <a:pt x="921" y="2237"/>
                  </a:moveTo>
                  <a:lnTo>
                    <a:pt x="921" y="2237"/>
                  </a:lnTo>
                  <a:cubicBezTo>
                    <a:pt x="504" y="2321"/>
                    <a:pt x="98" y="2050"/>
                    <a:pt x="15" y="1633"/>
                  </a:cubicBezTo>
                  <a:cubicBezTo>
                    <a:pt x="-69" y="1217"/>
                    <a:pt x="202" y="810"/>
                    <a:pt x="619" y="727"/>
                  </a:cubicBezTo>
                  <a:cubicBezTo>
                    <a:pt x="4160" y="19"/>
                    <a:pt x="4160" y="19"/>
                    <a:pt x="4160" y="19"/>
                  </a:cubicBezTo>
                  <a:cubicBezTo>
                    <a:pt x="4576" y="-75"/>
                    <a:pt x="4983" y="196"/>
                    <a:pt x="5066" y="623"/>
                  </a:cubicBezTo>
                  <a:cubicBezTo>
                    <a:pt x="5149" y="1040"/>
                    <a:pt x="4878" y="1446"/>
                    <a:pt x="4462" y="1529"/>
                  </a:cubicBezTo>
                  <a:lnTo>
                    <a:pt x="921" y="2237"/>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5" name="Google Shape;1225;p45"/>
            <p:cNvSpPr/>
            <p:nvPr/>
          </p:nvSpPr>
          <p:spPr>
            <a:xfrm>
              <a:off x="6071078" y="2875100"/>
              <a:ext cx="454037" cy="270852"/>
            </a:xfrm>
            <a:custGeom>
              <a:avLst/>
              <a:gdLst/>
              <a:ahLst/>
              <a:cxnLst/>
              <a:rect l="l" t="t" r="r" b="b"/>
              <a:pathLst>
                <a:path w="3123" h="1863" extrusionOk="0">
                  <a:moveTo>
                    <a:pt x="921" y="1848"/>
                  </a:moveTo>
                  <a:lnTo>
                    <a:pt x="921" y="1848"/>
                  </a:lnTo>
                  <a:cubicBezTo>
                    <a:pt x="504" y="1931"/>
                    <a:pt x="98" y="1661"/>
                    <a:pt x="15" y="1244"/>
                  </a:cubicBezTo>
                  <a:cubicBezTo>
                    <a:pt x="-69" y="827"/>
                    <a:pt x="202" y="421"/>
                    <a:pt x="619" y="338"/>
                  </a:cubicBezTo>
                  <a:cubicBezTo>
                    <a:pt x="2202" y="15"/>
                    <a:pt x="2202" y="15"/>
                    <a:pt x="2202" y="15"/>
                  </a:cubicBezTo>
                  <a:cubicBezTo>
                    <a:pt x="2618" y="-69"/>
                    <a:pt x="3024" y="202"/>
                    <a:pt x="3108" y="629"/>
                  </a:cubicBezTo>
                  <a:cubicBezTo>
                    <a:pt x="3191" y="1046"/>
                    <a:pt x="2920" y="1452"/>
                    <a:pt x="2504" y="1536"/>
                  </a:cubicBezTo>
                  <a:lnTo>
                    <a:pt x="921" y="1848"/>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6" name="Google Shape;1226;p45"/>
            <p:cNvSpPr/>
            <p:nvPr/>
          </p:nvSpPr>
          <p:spPr>
            <a:xfrm>
              <a:off x="6080819" y="3465078"/>
              <a:ext cx="301383" cy="572090"/>
            </a:xfrm>
            <a:custGeom>
              <a:avLst/>
              <a:gdLst/>
              <a:ahLst/>
              <a:cxnLst/>
              <a:rect l="l" t="t" r="r" b="b"/>
              <a:pathLst>
                <a:path w="2073" h="3935" extrusionOk="0">
                  <a:moveTo>
                    <a:pt x="1385" y="3935"/>
                  </a:moveTo>
                  <a:lnTo>
                    <a:pt x="1385" y="3935"/>
                  </a:lnTo>
                  <a:cubicBezTo>
                    <a:pt x="1010" y="3935"/>
                    <a:pt x="708" y="3622"/>
                    <a:pt x="708" y="3247"/>
                  </a:cubicBezTo>
                  <a:cubicBezTo>
                    <a:pt x="708" y="2352"/>
                    <a:pt x="708" y="2352"/>
                    <a:pt x="708" y="2352"/>
                  </a:cubicBezTo>
                  <a:cubicBezTo>
                    <a:pt x="62" y="967"/>
                    <a:pt x="62" y="967"/>
                    <a:pt x="62" y="967"/>
                  </a:cubicBezTo>
                  <a:cubicBezTo>
                    <a:pt x="-94" y="634"/>
                    <a:pt x="52" y="228"/>
                    <a:pt x="396" y="61"/>
                  </a:cubicBezTo>
                  <a:cubicBezTo>
                    <a:pt x="739" y="-95"/>
                    <a:pt x="1146" y="61"/>
                    <a:pt x="1302" y="394"/>
                  </a:cubicBezTo>
                  <a:cubicBezTo>
                    <a:pt x="2010" y="1914"/>
                    <a:pt x="2010" y="1914"/>
                    <a:pt x="2010" y="1914"/>
                  </a:cubicBezTo>
                  <a:cubicBezTo>
                    <a:pt x="2052" y="2008"/>
                    <a:pt x="2073" y="2102"/>
                    <a:pt x="2073" y="2206"/>
                  </a:cubicBezTo>
                  <a:cubicBezTo>
                    <a:pt x="2073" y="3247"/>
                    <a:pt x="2073" y="3247"/>
                    <a:pt x="2073" y="3247"/>
                  </a:cubicBezTo>
                  <a:cubicBezTo>
                    <a:pt x="2073" y="3622"/>
                    <a:pt x="1760" y="3935"/>
                    <a:pt x="1385" y="3935"/>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7" name="Google Shape;1227;p45"/>
            <p:cNvSpPr/>
            <p:nvPr/>
          </p:nvSpPr>
          <p:spPr>
            <a:xfrm>
              <a:off x="6497057" y="3398637"/>
              <a:ext cx="298766" cy="638531"/>
            </a:xfrm>
            <a:custGeom>
              <a:avLst/>
              <a:gdLst/>
              <a:ahLst/>
              <a:cxnLst/>
              <a:rect l="l" t="t" r="r" b="b"/>
              <a:pathLst>
                <a:path w="2055" h="4392" extrusionOk="0">
                  <a:moveTo>
                    <a:pt x="678" y="4392"/>
                  </a:moveTo>
                  <a:lnTo>
                    <a:pt x="678" y="4392"/>
                  </a:lnTo>
                  <a:cubicBezTo>
                    <a:pt x="303" y="4392"/>
                    <a:pt x="0" y="4079"/>
                    <a:pt x="0" y="3704"/>
                  </a:cubicBezTo>
                  <a:cubicBezTo>
                    <a:pt x="0" y="2663"/>
                    <a:pt x="0" y="2663"/>
                    <a:pt x="0" y="2663"/>
                  </a:cubicBezTo>
                  <a:cubicBezTo>
                    <a:pt x="0" y="2590"/>
                    <a:pt x="11" y="2507"/>
                    <a:pt x="42" y="2434"/>
                  </a:cubicBezTo>
                  <a:cubicBezTo>
                    <a:pt x="730" y="455"/>
                    <a:pt x="730" y="455"/>
                    <a:pt x="730" y="455"/>
                  </a:cubicBezTo>
                  <a:cubicBezTo>
                    <a:pt x="855" y="101"/>
                    <a:pt x="1240" y="-86"/>
                    <a:pt x="1594" y="39"/>
                  </a:cubicBezTo>
                  <a:cubicBezTo>
                    <a:pt x="1948" y="164"/>
                    <a:pt x="2136" y="549"/>
                    <a:pt x="2021" y="903"/>
                  </a:cubicBezTo>
                  <a:cubicBezTo>
                    <a:pt x="1365" y="2777"/>
                    <a:pt x="1365" y="2777"/>
                    <a:pt x="1365" y="2777"/>
                  </a:cubicBezTo>
                  <a:cubicBezTo>
                    <a:pt x="1365" y="3704"/>
                    <a:pt x="1365" y="3704"/>
                    <a:pt x="1365" y="3704"/>
                  </a:cubicBezTo>
                  <a:cubicBezTo>
                    <a:pt x="1365" y="4079"/>
                    <a:pt x="1063" y="4392"/>
                    <a:pt x="678" y="4392"/>
                  </a:cubicBez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8" name="Google Shape;1228;p45"/>
            <p:cNvSpPr/>
            <p:nvPr/>
          </p:nvSpPr>
          <p:spPr>
            <a:xfrm>
              <a:off x="6123272" y="3847881"/>
              <a:ext cx="616142" cy="254424"/>
            </a:xfrm>
            <a:custGeom>
              <a:avLst/>
              <a:gdLst/>
              <a:ahLst/>
              <a:cxnLst/>
              <a:rect l="l" t="t" r="r" b="b"/>
              <a:pathLst>
                <a:path w="4238" h="1750" extrusionOk="0">
                  <a:moveTo>
                    <a:pt x="4238" y="1750"/>
                  </a:moveTo>
                  <a:lnTo>
                    <a:pt x="0" y="1750"/>
                  </a:lnTo>
                  <a:lnTo>
                    <a:pt x="0" y="0"/>
                  </a:lnTo>
                  <a:lnTo>
                    <a:pt x="4238" y="0"/>
                  </a:lnTo>
                  <a:lnTo>
                    <a:pt x="4238" y="1750"/>
                  </a:ln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29" name="Google Shape;1229;p45"/>
            <p:cNvSpPr/>
            <p:nvPr/>
          </p:nvSpPr>
          <p:spPr>
            <a:xfrm>
              <a:off x="6123272" y="4102307"/>
              <a:ext cx="616142" cy="143786"/>
            </a:xfrm>
            <a:custGeom>
              <a:avLst/>
              <a:gdLst/>
              <a:ahLst/>
              <a:cxnLst/>
              <a:rect l="l" t="t" r="r" b="b"/>
              <a:pathLst>
                <a:path w="4238" h="989" extrusionOk="0">
                  <a:moveTo>
                    <a:pt x="4238" y="0"/>
                  </a:moveTo>
                  <a:lnTo>
                    <a:pt x="3686" y="989"/>
                  </a:lnTo>
                  <a:lnTo>
                    <a:pt x="552" y="989"/>
                  </a:lnTo>
                  <a:lnTo>
                    <a:pt x="0" y="0"/>
                  </a:lnTo>
                  <a:lnTo>
                    <a:pt x="4238" y="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0" name="Google Shape;1230;p45"/>
            <p:cNvSpPr/>
            <p:nvPr/>
          </p:nvSpPr>
          <p:spPr>
            <a:xfrm>
              <a:off x="6070206" y="3353567"/>
              <a:ext cx="740446" cy="328570"/>
            </a:xfrm>
            <a:custGeom>
              <a:avLst/>
              <a:gdLst/>
              <a:ahLst/>
              <a:cxnLst/>
              <a:rect l="l" t="t" r="r" b="b"/>
              <a:pathLst>
                <a:path w="5093" h="2260" extrusionOk="0">
                  <a:moveTo>
                    <a:pt x="5093" y="776"/>
                  </a:moveTo>
                  <a:lnTo>
                    <a:pt x="5093" y="776"/>
                  </a:lnTo>
                  <a:cubicBezTo>
                    <a:pt x="5093" y="953"/>
                    <a:pt x="5030" y="1109"/>
                    <a:pt x="4926" y="1245"/>
                  </a:cubicBezTo>
                  <a:lnTo>
                    <a:pt x="4926" y="1245"/>
                  </a:lnTo>
                  <a:cubicBezTo>
                    <a:pt x="4822" y="1390"/>
                    <a:pt x="4655" y="1495"/>
                    <a:pt x="4468" y="1536"/>
                  </a:cubicBezTo>
                  <a:cubicBezTo>
                    <a:pt x="3374" y="1755"/>
                    <a:pt x="3374" y="1755"/>
                    <a:pt x="3374" y="1755"/>
                  </a:cubicBezTo>
                  <a:cubicBezTo>
                    <a:pt x="1667" y="2099"/>
                    <a:pt x="1667" y="2099"/>
                    <a:pt x="1667" y="2099"/>
                  </a:cubicBezTo>
                  <a:cubicBezTo>
                    <a:pt x="927" y="2245"/>
                    <a:pt x="927" y="2245"/>
                    <a:pt x="927" y="2245"/>
                  </a:cubicBezTo>
                  <a:cubicBezTo>
                    <a:pt x="677" y="2297"/>
                    <a:pt x="427" y="2213"/>
                    <a:pt x="250" y="2057"/>
                  </a:cubicBezTo>
                  <a:cubicBezTo>
                    <a:pt x="135" y="1953"/>
                    <a:pt x="52" y="1807"/>
                    <a:pt x="21" y="1640"/>
                  </a:cubicBezTo>
                  <a:cubicBezTo>
                    <a:pt x="10" y="1588"/>
                    <a:pt x="0" y="1536"/>
                    <a:pt x="0" y="1484"/>
                  </a:cubicBezTo>
                  <a:cubicBezTo>
                    <a:pt x="0" y="1443"/>
                    <a:pt x="0" y="1411"/>
                    <a:pt x="10" y="1370"/>
                  </a:cubicBezTo>
                  <a:cubicBezTo>
                    <a:pt x="42" y="1172"/>
                    <a:pt x="156" y="984"/>
                    <a:pt x="312" y="870"/>
                  </a:cubicBezTo>
                  <a:cubicBezTo>
                    <a:pt x="323" y="859"/>
                    <a:pt x="323" y="859"/>
                    <a:pt x="323" y="859"/>
                  </a:cubicBezTo>
                  <a:cubicBezTo>
                    <a:pt x="375" y="818"/>
                    <a:pt x="427" y="797"/>
                    <a:pt x="490" y="765"/>
                  </a:cubicBezTo>
                  <a:cubicBezTo>
                    <a:pt x="531" y="755"/>
                    <a:pt x="573" y="734"/>
                    <a:pt x="625" y="734"/>
                  </a:cubicBezTo>
                  <a:cubicBezTo>
                    <a:pt x="1167" y="620"/>
                    <a:pt x="1167" y="620"/>
                    <a:pt x="1167" y="620"/>
                  </a:cubicBezTo>
                  <a:cubicBezTo>
                    <a:pt x="4166" y="15"/>
                    <a:pt x="4166" y="15"/>
                    <a:pt x="4166" y="15"/>
                  </a:cubicBezTo>
                  <a:cubicBezTo>
                    <a:pt x="4582" y="-68"/>
                    <a:pt x="4989" y="203"/>
                    <a:pt x="5072" y="630"/>
                  </a:cubicBezTo>
                  <a:cubicBezTo>
                    <a:pt x="5082" y="682"/>
                    <a:pt x="5093" y="734"/>
                    <a:pt x="5093" y="776"/>
                  </a:cubicBezTo>
                  <a:close/>
                </a:path>
              </a:pathLst>
            </a:custGeom>
            <a:solidFill>
              <a:schemeClr val="accent6"/>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1" name="Google Shape;1231;p45"/>
            <p:cNvSpPr/>
            <p:nvPr/>
          </p:nvSpPr>
          <p:spPr>
            <a:xfrm>
              <a:off x="6103499" y="3372467"/>
              <a:ext cx="322609" cy="83306"/>
            </a:xfrm>
            <a:custGeom>
              <a:avLst/>
              <a:gdLst/>
              <a:ahLst/>
              <a:cxnLst/>
              <a:rect l="l" t="t" r="r" b="b"/>
              <a:pathLst>
                <a:path w="2219" h="573" extrusionOk="0">
                  <a:moveTo>
                    <a:pt x="2219" y="240"/>
                  </a:moveTo>
                  <a:lnTo>
                    <a:pt x="2219" y="240"/>
                  </a:lnTo>
                  <a:cubicBezTo>
                    <a:pt x="927" y="490"/>
                    <a:pt x="927" y="490"/>
                    <a:pt x="927" y="490"/>
                  </a:cubicBezTo>
                  <a:cubicBezTo>
                    <a:pt x="511" y="573"/>
                    <a:pt x="511" y="573"/>
                    <a:pt x="511" y="573"/>
                  </a:cubicBezTo>
                  <a:cubicBezTo>
                    <a:pt x="0" y="63"/>
                    <a:pt x="0" y="63"/>
                    <a:pt x="0" y="63"/>
                  </a:cubicBezTo>
                  <a:cubicBezTo>
                    <a:pt x="177" y="229"/>
                    <a:pt x="427" y="313"/>
                    <a:pt x="688" y="260"/>
                  </a:cubicBezTo>
                  <a:cubicBezTo>
                    <a:pt x="1990" y="0"/>
                    <a:pt x="1990" y="0"/>
                    <a:pt x="1990" y="0"/>
                  </a:cubicBezTo>
                  <a:lnTo>
                    <a:pt x="2219" y="240"/>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sp>
          <p:nvSpPr>
            <p:cNvPr id="1232" name="Google Shape;1232;p45"/>
            <p:cNvSpPr/>
            <p:nvPr/>
          </p:nvSpPr>
          <p:spPr>
            <a:xfrm>
              <a:off x="6105098" y="3109027"/>
              <a:ext cx="307344" cy="78653"/>
            </a:xfrm>
            <a:custGeom>
              <a:avLst/>
              <a:gdLst/>
              <a:ahLst/>
              <a:cxnLst/>
              <a:rect l="l" t="t" r="r" b="b"/>
              <a:pathLst>
                <a:path w="2114" h="541" extrusionOk="0">
                  <a:moveTo>
                    <a:pt x="2114" y="208"/>
                  </a:moveTo>
                  <a:lnTo>
                    <a:pt x="2114" y="208"/>
                  </a:lnTo>
                  <a:cubicBezTo>
                    <a:pt x="479" y="541"/>
                    <a:pt x="479" y="541"/>
                    <a:pt x="479" y="541"/>
                  </a:cubicBezTo>
                  <a:cubicBezTo>
                    <a:pt x="0" y="52"/>
                    <a:pt x="0" y="52"/>
                    <a:pt x="0" y="52"/>
                  </a:cubicBezTo>
                  <a:cubicBezTo>
                    <a:pt x="177" y="218"/>
                    <a:pt x="427" y="291"/>
                    <a:pt x="677" y="250"/>
                  </a:cubicBezTo>
                  <a:cubicBezTo>
                    <a:pt x="1906" y="0"/>
                    <a:pt x="1906" y="0"/>
                    <a:pt x="1906" y="0"/>
                  </a:cubicBezTo>
                  <a:lnTo>
                    <a:pt x="2114" y="208"/>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1800" b="0"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2B987619-8D3B-FDDE-63B3-8EDD1BC16C90}"/>
              </a:ext>
            </a:extLst>
          </p:cNvPr>
          <p:cNvGrpSpPr/>
          <p:nvPr/>
        </p:nvGrpSpPr>
        <p:grpSpPr>
          <a:xfrm>
            <a:off x="4832354" y="2166986"/>
            <a:ext cx="3758992" cy="2409105"/>
            <a:chOff x="5119820" y="2248394"/>
            <a:chExt cx="3295879" cy="2197147"/>
          </a:xfrm>
        </p:grpSpPr>
        <p:pic>
          <p:nvPicPr>
            <p:cNvPr id="6" name="Grafik 5" descr="Ein Bild, das Gerät, Fan, Ventilator, Im Haus enthält.&#10;&#10;Automatisch generierte Beschreibung">
              <a:extLst>
                <a:ext uri="{FF2B5EF4-FFF2-40B4-BE49-F238E27FC236}">
                  <a16:creationId xmlns:a16="http://schemas.microsoft.com/office/drawing/2014/main" id="{841B598E-D01B-5CFC-75CE-6937FA4D5E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7681" y="3346967"/>
              <a:ext cx="1647861" cy="1098574"/>
            </a:xfrm>
            <a:prstGeom prst="rect">
              <a:avLst/>
            </a:prstGeom>
          </p:spPr>
        </p:pic>
        <p:pic>
          <p:nvPicPr>
            <p:cNvPr id="7" name="Grafik 6" descr="Ein Bild, das Gerät, Handy, Elektronisches Gerät, tragbares Kommunikationsgerät enthält.&#10;&#10;Automatisch generierte Beschreibung">
              <a:extLst>
                <a:ext uri="{FF2B5EF4-FFF2-40B4-BE49-F238E27FC236}">
                  <a16:creationId xmlns:a16="http://schemas.microsoft.com/office/drawing/2014/main" id="{345D2D33-D934-CFC7-836E-1744C51532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9820" y="3346967"/>
              <a:ext cx="1647861" cy="1098574"/>
            </a:xfrm>
            <a:prstGeom prst="rect">
              <a:avLst/>
            </a:prstGeom>
          </p:spPr>
        </p:pic>
        <p:pic>
          <p:nvPicPr>
            <p:cNvPr id="8" name="Grafik 7" descr="Ein Bild, das Glühbirne, Beleuchtung, Kugel, Licht enthält.&#10;&#10;Automatisch generierte Beschreibung">
              <a:extLst>
                <a:ext uri="{FF2B5EF4-FFF2-40B4-BE49-F238E27FC236}">
                  <a16:creationId xmlns:a16="http://schemas.microsoft.com/office/drawing/2014/main" id="{AE0E885B-256C-54ED-E841-9BA8D696E8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7839" y="2248394"/>
              <a:ext cx="1647860" cy="1098573"/>
            </a:xfrm>
            <a:prstGeom prst="rect">
              <a:avLst/>
            </a:prstGeom>
          </p:spPr>
        </p:pic>
        <p:pic>
          <p:nvPicPr>
            <p:cNvPr id="9" name="Grafik 8" descr="Ein Bild, das Im Haus, Wand, Fenster, Tür enthält.&#10;&#10;Automatisch generierte Beschreibung">
              <a:extLst>
                <a:ext uri="{FF2B5EF4-FFF2-40B4-BE49-F238E27FC236}">
                  <a16:creationId xmlns:a16="http://schemas.microsoft.com/office/drawing/2014/main" id="{8EEBB9C9-8F9D-FFDB-6710-DF397457DC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9820" y="2248394"/>
              <a:ext cx="1648018" cy="1098573"/>
            </a:xfrm>
            <a:prstGeom prst="rect">
              <a:avLst/>
            </a:prstGeom>
          </p:spPr>
        </p:pic>
      </p:grpSp>
      <p:sp>
        <p:nvSpPr>
          <p:cNvPr id="10" name="Google Shape;362;p27">
            <a:extLst>
              <a:ext uri="{FF2B5EF4-FFF2-40B4-BE49-F238E27FC236}">
                <a16:creationId xmlns:a16="http://schemas.microsoft.com/office/drawing/2014/main" id="{72C9F6A6-A520-1851-F229-7C9C5DAA1C36}"/>
              </a:ext>
            </a:extLst>
          </p:cNvPr>
          <p:cNvSpPr txBox="1">
            <a:spLocks noGrp="1"/>
          </p:cNvSpPr>
          <p:nvPr>
            <p:ph type="title"/>
          </p:nvPr>
        </p:nvSpPr>
        <p:spPr>
          <a:xfrm>
            <a:off x="719137" y="581098"/>
            <a:ext cx="7808461" cy="1258159"/>
          </a:xfrm>
          <a:prstGeom prst="rect">
            <a:avLst/>
          </a:prstGeom>
        </p:spPr>
        <p:txBody>
          <a:bodyPr spcFirstLastPara="1" wrap="square" lIns="91425" tIns="91425" rIns="91425" bIns="91425" anchor="t" anchorCtr="0">
            <a:noAutofit/>
          </a:bodyPr>
          <a:lstStyle/>
          <a:p>
            <a:r>
              <a:rPr lang="en-US"/>
              <a:t>PV panels convert sunlight into electricity!</a:t>
            </a:r>
            <a:endParaRPr lang="en-GB" sz="4000"/>
          </a:p>
        </p:txBody>
      </p:sp>
      <p:sp>
        <p:nvSpPr>
          <p:cNvPr id="11" name="Google Shape;363;p27">
            <a:extLst>
              <a:ext uri="{FF2B5EF4-FFF2-40B4-BE49-F238E27FC236}">
                <a16:creationId xmlns:a16="http://schemas.microsoft.com/office/drawing/2014/main" id="{BC644A78-7A68-F534-ABB4-99AF30140EA7}"/>
              </a:ext>
            </a:extLst>
          </p:cNvPr>
          <p:cNvSpPr txBox="1">
            <a:spLocks noGrp="1"/>
          </p:cNvSpPr>
          <p:nvPr>
            <p:ph type="subTitle" idx="1"/>
          </p:nvPr>
        </p:nvSpPr>
        <p:spPr>
          <a:xfrm>
            <a:off x="719138" y="3002578"/>
            <a:ext cx="3963810" cy="1728171"/>
          </a:xfrm>
          <a:prstGeom prst="rect">
            <a:avLst/>
          </a:prstGeom>
        </p:spPr>
        <p:txBody>
          <a:bodyPr spcFirstLastPara="1" wrap="square" lIns="91425" tIns="91425" rIns="91425" bIns="91425" anchor="b" anchorCtr="0">
            <a:noAutofit/>
          </a:bodyPr>
          <a:lstStyle/>
          <a:p>
            <a:pPr marL="0" indent="0">
              <a:lnSpc>
                <a:spcPct val="114999"/>
              </a:lnSpc>
              <a:buNone/>
            </a:pPr>
            <a:r>
              <a:rPr lang="en-GB"/>
              <a:t>PV </a:t>
            </a:r>
            <a:r>
              <a:rPr lang="en-GB">
                <a:solidFill>
                  <a:schemeClr val="tx1"/>
                </a:solidFill>
              </a:rPr>
              <a:t>stands for “</a:t>
            </a:r>
            <a:r>
              <a:rPr lang="en-GB" b="1">
                <a:solidFill>
                  <a:schemeClr val="accent2"/>
                </a:solidFill>
              </a:rPr>
              <a:t>Photo”</a:t>
            </a:r>
            <a:r>
              <a:rPr lang="en-GB">
                <a:solidFill>
                  <a:schemeClr val="tx1"/>
                </a:solidFill>
              </a:rPr>
              <a:t> which means </a:t>
            </a:r>
            <a:r>
              <a:rPr lang="en-GB" b="1">
                <a:solidFill>
                  <a:schemeClr val="accent2"/>
                </a:solidFill>
              </a:rPr>
              <a:t>light</a:t>
            </a:r>
            <a:r>
              <a:rPr lang="en-GB">
                <a:solidFill>
                  <a:schemeClr val="tx1"/>
                </a:solidFill>
              </a:rPr>
              <a:t> and “</a:t>
            </a:r>
            <a:r>
              <a:rPr lang="en-GB" b="1">
                <a:solidFill>
                  <a:schemeClr val="accent2"/>
                </a:solidFill>
              </a:rPr>
              <a:t>Voltaic</a:t>
            </a:r>
            <a:r>
              <a:rPr lang="en-GB">
                <a:solidFill>
                  <a:schemeClr val="tx1"/>
                </a:solidFill>
              </a:rPr>
              <a:t>” which refers to </a:t>
            </a:r>
            <a:r>
              <a:rPr lang="en-GB" b="1">
                <a:solidFill>
                  <a:schemeClr val="accent2"/>
                </a:solidFill>
              </a:rPr>
              <a:t>electricity</a:t>
            </a:r>
          </a:p>
          <a:p>
            <a:pPr marL="0" indent="0">
              <a:lnSpc>
                <a:spcPct val="114999"/>
              </a:lnSpc>
            </a:pPr>
            <a:endParaRPr lang="en-GB">
              <a:solidFill>
                <a:schemeClr val="tx1"/>
              </a:solidFill>
            </a:endParaRPr>
          </a:p>
          <a:p>
            <a:pPr marL="285750" indent="-285750">
              <a:lnSpc>
                <a:spcPct val="114999"/>
              </a:lnSpc>
              <a:buFont typeface="Wingdings" panose="05000000000000000000" pitchFamily="2" charset="2"/>
              <a:buChar char="à"/>
            </a:pPr>
            <a:r>
              <a:rPr lang="en-GB" b="1">
                <a:solidFill>
                  <a:schemeClr val="accent2"/>
                </a:solidFill>
              </a:rPr>
              <a:t>PV panels convert (sun)light - </a:t>
            </a:r>
            <a:r>
              <a:rPr lang="en-GB"/>
              <a:t>that </a:t>
            </a:r>
            <a:r>
              <a:rPr lang="en-GB">
                <a:solidFill>
                  <a:schemeClr val="tx1"/>
                </a:solidFill>
              </a:rPr>
              <a:t>you can (just) see and feel - </a:t>
            </a:r>
            <a:r>
              <a:rPr lang="en-GB" b="1">
                <a:solidFill>
                  <a:schemeClr val="accent2"/>
                </a:solidFill>
              </a:rPr>
              <a:t>into electricity </a:t>
            </a:r>
            <a:r>
              <a:rPr lang="en-GB">
                <a:solidFill>
                  <a:schemeClr val="tx1"/>
                </a:solidFill>
              </a:rPr>
              <a:t>that you can use! This process is called </a:t>
            </a:r>
            <a:r>
              <a:rPr lang="en-GB" b="1">
                <a:solidFill>
                  <a:schemeClr val="accent2"/>
                </a:solidFill>
              </a:rPr>
              <a:t>photovoltaic effect! </a:t>
            </a:r>
          </a:p>
          <a:p>
            <a:pPr marL="0" indent="0">
              <a:lnSpc>
                <a:spcPct val="114999"/>
              </a:lnSpc>
              <a:buNone/>
            </a:pPr>
            <a:r>
              <a:rPr lang="en-GB" sz="1200">
                <a:solidFill>
                  <a:schemeClr val="tx1"/>
                </a:solidFill>
              </a:rPr>
              <a:t>Because PV panels are used to harness solar energy, “PV” and “solar” are used interchangeably (e.g., PV panels or solar panels, PV cells or solar cells, …)</a:t>
            </a:r>
          </a:p>
        </p:txBody>
      </p:sp>
      <p:sp>
        <p:nvSpPr>
          <p:cNvPr id="12" name="TextBox 2">
            <a:extLst>
              <a:ext uri="{FF2B5EF4-FFF2-40B4-BE49-F238E27FC236}">
                <a16:creationId xmlns:a16="http://schemas.microsoft.com/office/drawing/2014/main" id="{70DC1103-7F5E-AC41-31A9-0C012C65EA73}"/>
              </a:ext>
            </a:extLst>
          </p:cNvPr>
          <p:cNvSpPr txBox="1"/>
          <p:nvPr/>
        </p:nvSpPr>
        <p:spPr>
          <a:xfrm>
            <a:off x="4832354" y="1501343"/>
            <a:ext cx="3860796" cy="579774"/>
          </a:xfrm>
          <a:prstGeom prst="rect">
            <a:avLst/>
          </a:prstGeom>
          <a:noFill/>
        </p:spPr>
        <p:txBody>
          <a:bodyPr wrap="square">
            <a:spAutoFit/>
          </a:bodyPr>
          <a:lstStyle/>
          <a:p>
            <a:pPr marL="0" indent="0">
              <a:lnSpc>
                <a:spcPct val="114999"/>
              </a:lnSpc>
            </a:pPr>
            <a:r>
              <a:rPr lang="en-GB" b="1" i="1">
                <a:solidFill>
                  <a:schemeClr val="accent2"/>
                </a:solidFill>
                <a:latin typeface="Sofia Sans"/>
                <a:sym typeface="Sofia Sans"/>
              </a:rPr>
              <a:t>Some examples of how you use electricity…can you think about others? </a:t>
            </a:r>
          </a:p>
        </p:txBody>
      </p:sp>
      <p:pic>
        <p:nvPicPr>
          <p:cNvPr id="13" name="Grafik 12" descr="Sonne mit einfarbiger Füllung">
            <a:extLst>
              <a:ext uri="{FF2B5EF4-FFF2-40B4-BE49-F238E27FC236}">
                <a16:creationId xmlns:a16="http://schemas.microsoft.com/office/drawing/2014/main" id="{196F6AAF-E8A2-6C7D-17A5-F78DF434AE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0529" y="1306567"/>
            <a:ext cx="774550" cy="774550"/>
          </a:xfrm>
          <a:prstGeom prst="rect">
            <a:avLst/>
          </a:prstGeom>
        </p:spPr>
      </p:pic>
    </p:spTree>
    <p:extLst>
      <p:ext uri="{BB962C8B-B14F-4D97-AF65-F5344CB8AC3E}">
        <p14:creationId xmlns:p14="http://schemas.microsoft.com/office/powerpoint/2010/main" val="606332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Google Shape;362;p27">
            <a:extLst>
              <a:ext uri="{FF2B5EF4-FFF2-40B4-BE49-F238E27FC236}">
                <a16:creationId xmlns:a16="http://schemas.microsoft.com/office/drawing/2014/main" id="{561BFDC6-CF43-C90A-597B-1D82F77B4824}"/>
              </a:ext>
            </a:extLst>
          </p:cNvPr>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a:t>
            </a:r>
            <a:r>
              <a:rPr lang="en"/>
              <a:t>hrough the photovoltaic effects in PV cells!</a:t>
            </a:r>
            <a:endParaRPr lang="en-GB"/>
          </a:p>
        </p:txBody>
      </p:sp>
      <p:sp>
        <p:nvSpPr>
          <p:cNvPr id="27" name="Google Shape;363;p27">
            <a:extLst>
              <a:ext uri="{FF2B5EF4-FFF2-40B4-BE49-F238E27FC236}">
                <a16:creationId xmlns:a16="http://schemas.microsoft.com/office/drawing/2014/main" id="{05CA7F62-4267-1D23-0D79-4A8A15041CD8}"/>
              </a:ext>
            </a:extLst>
          </p:cNvPr>
          <p:cNvSpPr txBox="1">
            <a:spLocks/>
          </p:cNvSpPr>
          <p:nvPr/>
        </p:nvSpPr>
        <p:spPr>
          <a:xfrm>
            <a:off x="2801038" y="1232419"/>
            <a:ext cx="5803212" cy="3818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GB" b="1">
                <a:solidFill>
                  <a:schemeClr val="accent2"/>
                </a:solidFill>
                <a:cs typeface="Arial"/>
              </a:rPr>
              <a:t>Start by looking at the animation </a:t>
            </a:r>
            <a:r>
              <a:rPr lang="en-GB" b="1" i="0" u="none" strike="noStrike" baseline="0">
                <a:solidFill>
                  <a:schemeClr val="accent2"/>
                </a:solidFill>
                <a:latin typeface="Sofia Sans" panose="020B0604020202020204" charset="0"/>
                <a:hlinkClick r:id="rId3">
                  <a:extLst>
                    <a:ext uri="{A12FA001-AC4F-418D-AE19-62706E023703}">
                      <ahyp:hlinkClr xmlns:ahyp="http://schemas.microsoft.com/office/drawing/2018/hyperlinkcolor" val="tx"/>
                    </a:ext>
                  </a:extLst>
                </a:hlinkClick>
              </a:rPr>
              <a:t>here</a:t>
            </a:r>
            <a:r>
              <a:rPr lang="en-GB" b="1" i="0" u="none" strike="noStrike" baseline="0">
                <a:solidFill>
                  <a:schemeClr val="accent2"/>
                </a:solidFill>
                <a:latin typeface="Sofia Sans" panose="020B0604020202020204" charset="0"/>
              </a:rPr>
              <a:t>...</a:t>
            </a:r>
            <a:endParaRPr lang="en-GB">
              <a:solidFill>
                <a:srgbClr val="000000"/>
              </a:solidFill>
              <a:latin typeface="Sofia Sans" panose="020B0604020202020204" charset="0"/>
            </a:endParaRPr>
          </a:p>
        </p:txBody>
      </p:sp>
      <p:sp>
        <p:nvSpPr>
          <p:cNvPr id="5" name="TextBox 4">
            <a:extLst>
              <a:ext uri="{FF2B5EF4-FFF2-40B4-BE49-F238E27FC236}">
                <a16:creationId xmlns:a16="http://schemas.microsoft.com/office/drawing/2014/main" id="{4283DC6F-DF8B-CE3E-33E1-79DB2EF8CD7B}"/>
              </a:ext>
            </a:extLst>
          </p:cNvPr>
          <p:cNvSpPr txBox="1"/>
          <p:nvPr/>
        </p:nvSpPr>
        <p:spPr>
          <a:xfrm>
            <a:off x="584200" y="3214348"/>
            <a:ext cx="2025650" cy="1359603"/>
          </a:xfrm>
          <a:prstGeom prst="rect">
            <a:avLst/>
          </a:prstGeom>
          <a:noFill/>
        </p:spPr>
        <p:txBody>
          <a:bodyPr wrap="square">
            <a:spAutoFit/>
          </a:bodyPr>
          <a:lstStyle/>
          <a:p>
            <a:pPr marL="0" indent="0">
              <a:lnSpc>
                <a:spcPct val="114999"/>
              </a:lnSpc>
            </a:pPr>
            <a:r>
              <a:rPr lang="en-GB" sz="1200" b="1">
                <a:solidFill>
                  <a:schemeClr val="accent2"/>
                </a:solidFill>
                <a:latin typeface="Sofia Sans" panose="020B0604020202020204" charset="0"/>
              </a:rPr>
              <a:t>What is the photovoltaic effect?</a:t>
            </a:r>
          </a:p>
          <a:p>
            <a:pPr marL="0" indent="0">
              <a:lnSpc>
                <a:spcPct val="114999"/>
              </a:lnSpc>
            </a:pPr>
            <a:r>
              <a:rPr lang="en-GB" sz="1200">
                <a:solidFill>
                  <a:schemeClr val="tx1"/>
                </a:solidFill>
                <a:latin typeface="Sofia Sans" panose="020B0604020202020204" charset="0"/>
              </a:rPr>
              <a:t>This is just the fancy name we use to call the process by which </a:t>
            </a:r>
            <a:r>
              <a:rPr lang="en-GB" sz="1200" b="1">
                <a:solidFill>
                  <a:schemeClr val="accent2"/>
                </a:solidFill>
                <a:latin typeface="Sofia Sans" panose="020B0604020202020204" charset="0"/>
              </a:rPr>
              <a:t>PV cells converts sunlight into electricity.  </a:t>
            </a:r>
          </a:p>
        </p:txBody>
      </p:sp>
      <p:pic>
        <p:nvPicPr>
          <p:cNvPr id="7" name="Picture 6">
            <a:extLst>
              <a:ext uri="{FF2B5EF4-FFF2-40B4-BE49-F238E27FC236}">
                <a16:creationId xmlns:a16="http://schemas.microsoft.com/office/drawing/2014/main" id="{ABD2423B-EF26-4BD7-1E65-4AF35D1C66FC}"/>
              </a:ext>
            </a:extLst>
          </p:cNvPr>
          <p:cNvPicPr>
            <a:picLocks noChangeAspect="1"/>
          </p:cNvPicPr>
          <p:nvPr/>
        </p:nvPicPr>
        <p:blipFill rotWithShape="1">
          <a:blip r:embed="rId4">
            <a:clrChange>
              <a:clrFrom>
                <a:srgbClr val="FFFFFF"/>
              </a:clrFrom>
              <a:clrTo>
                <a:srgbClr val="FFFFFF">
                  <a:alpha val="0"/>
                </a:srgbClr>
              </a:clrTo>
            </a:clrChange>
          </a:blip>
          <a:srcRect l="3168" t="14683"/>
          <a:stretch/>
        </p:blipFill>
        <p:spPr>
          <a:xfrm>
            <a:off x="584200" y="1567202"/>
            <a:ext cx="2216838" cy="1422191"/>
          </a:xfrm>
          <a:prstGeom prst="rect">
            <a:avLst/>
          </a:prstGeom>
        </p:spPr>
      </p:pic>
      <p:cxnSp>
        <p:nvCxnSpPr>
          <p:cNvPr id="9" name="Straight Connector 8">
            <a:extLst>
              <a:ext uri="{FF2B5EF4-FFF2-40B4-BE49-F238E27FC236}">
                <a16:creationId xmlns:a16="http://schemas.microsoft.com/office/drawing/2014/main" id="{43C4D5B0-96CC-A03E-0CCE-2BB6CE45375D}"/>
              </a:ext>
            </a:extLst>
          </p:cNvPr>
          <p:cNvCxnSpPr/>
          <p:nvPr/>
        </p:nvCxnSpPr>
        <p:spPr>
          <a:xfrm flipV="1">
            <a:off x="1568794" y="1702813"/>
            <a:ext cx="146050" cy="1365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C9E692-1F8A-2BC3-E3E7-74A44AF527C4}"/>
              </a:ext>
            </a:extLst>
          </p:cNvPr>
          <p:cNvSpPr txBox="1"/>
          <p:nvPr/>
        </p:nvSpPr>
        <p:spPr>
          <a:xfrm>
            <a:off x="1490174" y="1457564"/>
            <a:ext cx="510076" cy="276999"/>
          </a:xfrm>
          <a:prstGeom prst="rect">
            <a:avLst/>
          </a:prstGeom>
          <a:noFill/>
        </p:spPr>
        <p:txBody>
          <a:bodyPr wrap="none" rtlCol="0">
            <a:spAutoFit/>
          </a:bodyPr>
          <a:lstStyle/>
          <a:p>
            <a:r>
              <a:rPr lang="en-US" sz="600" b="1">
                <a:latin typeface="+mj-lt"/>
              </a:rPr>
              <a:t>Sunlight </a:t>
            </a:r>
          </a:p>
          <a:p>
            <a:r>
              <a:rPr lang="en-US" sz="600" b="1">
                <a:latin typeface="+mj-lt"/>
              </a:rPr>
              <a:t>Photons</a:t>
            </a:r>
          </a:p>
        </p:txBody>
      </p:sp>
      <p:sp>
        <p:nvSpPr>
          <p:cNvPr id="13" name="TextBox 12">
            <a:extLst>
              <a:ext uri="{FF2B5EF4-FFF2-40B4-BE49-F238E27FC236}">
                <a16:creationId xmlns:a16="http://schemas.microsoft.com/office/drawing/2014/main" id="{FA52D2C6-63B7-3C09-D983-B6F19A0BEF9F}"/>
              </a:ext>
            </a:extLst>
          </p:cNvPr>
          <p:cNvSpPr txBox="1"/>
          <p:nvPr/>
        </p:nvSpPr>
        <p:spPr>
          <a:xfrm>
            <a:off x="2801038" y="2017606"/>
            <a:ext cx="2158312" cy="3058530"/>
          </a:xfrm>
          <a:prstGeom prst="rect">
            <a:avLst/>
          </a:prstGeom>
          <a:noFill/>
        </p:spPr>
        <p:txBody>
          <a:bodyPr wrap="square">
            <a:spAutoFit/>
          </a:bodyPr>
          <a:lstStyle/>
          <a:p>
            <a:pPr>
              <a:lnSpc>
                <a:spcPct val="114999"/>
              </a:lnSpc>
            </a:pPr>
            <a:r>
              <a:rPr lang="en-GB" sz="1200">
                <a:solidFill>
                  <a:schemeClr val="tx1"/>
                </a:solidFill>
                <a:latin typeface="Sofia Sans" panose="020B0604020202020204" charset="0"/>
              </a:rPr>
              <a:t>1. Yellow balls hit the surface and enter the material </a:t>
            </a:r>
          </a:p>
          <a:p>
            <a:pPr>
              <a:lnSpc>
                <a:spcPct val="114999"/>
              </a:lnSpc>
            </a:pPr>
            <a:endParaRPr lang="en-GB" sz="1200">
              <a:solidFill>
                <a:schemeClr val="tx1"/>
              </a:solidFill>
              <a:latin typeface="Sofia Sans" panose="020B0604020202020204" charset="0"/>
            </a:endParaRPr>
          </a:p>
          <a:p>
            <a:pPr>
              <a:lnSpc>
                <a:spcPct val="114999"/>
              </a:lnSpc>
            </a:pPr>
            <a:endParaRPr lang="en-GB" sz="1200">
              <a:solidFill>
                <a:schemeClr val="tx1"/>
              </a:solidFill>
              <a:latin typeface="Sofia Sans" panose="020B0604020202020204" charset="0"/>
            </a:endParaRPr>
          </a:p>
          <a:p>
            <a:pPr>
              <a:lnSpc>
                <a:spcPct val="114999"/>
              </a:lnSpc>
            </a:pPr>
            <a:r>
              <a:rPr lang="en-GB" sz="1200">
                <a:solidFill>
                  <a:schemeClr val="tx1"/>
                </a:solidFill>
                <a:latin typeface="Sofia Sans" panose="020B0604020202020204" charset="0"/>
              </a:rPr>
              <a:t>2. Red balls, accumulated at the bottom, start to move up creating white balls that are left at the bottom. </a:t>
            </a:r>
          </a:p>
          <a:p>
            <a:pPr marL="0" indent="0">
              <a:lnSpc>
                <a:spcPct val="114999"/>
              </a:lnSpc>
            </a:pPr>
            <a:endParaRPr lang="en-GB" sz="1200">
              <a:solidFill>
                <a:schemeClr val="tx1"/>
              </a:solidFill>
              <a:latin typeface="Sofia Sans" panose="020B0604020202020204" charset="0"/>
            </a:endParaRPr>
          </a:p>
          <a:p>
            <a:pPr marL="0" indent="0">
              <a:lnSpc>
                <a:spcPct val="114999"/>
              </a:lnSpc>
            </a:pPr>
            <a:endParaRPr lang="en-GB" sz="1200">
              <a:solidFill>
                <a:schemeClr val="tx1"/>
              </a:solidFill>
              <a:latin typeface="Sofia Sans" panose="020B0604020202020204" charset="0"/>
            </a:endParaRPr>
          </a:p>
          <a:p>
            <a:pPr marL="0" indent="0">
              <a:lnSpc>
                <a:spcPct val="114999"/>
              </a:lnSpc>
            </a:pPr>
            <a:r>
              <a:rPr lang="en-GB" sz="1200">
                <a:solidFill>
                  <a:schemeClr val="tx1"/>
                </a:solidFill>
                <a:latin typeface="Sofia Sans" panose="020B0604020202020204" charset="0"/>
              </a:rPr>
              <a:t>3. Red balls flows out in the circuit lighting up the bulb and then flow back at the bottom destroying white balls</a:t>
            </a:r>
          </a:p>
        </p:txBody>
      </p:sp>
      <p:sp>
        <p:nvSpPr>
          <p:cNvPr id="14" name="TextBox 13">
            <a:extLst>
              <a:ext uri="{FF2B5EF4-FFF2-40B4-BE49-F238E27FC236}">
                <a16:creationId xmlns:a16="http://schemas.microsoft.com/office/drawing/2014/main" id="{075F4B6C-B90F-DE5B-0B9E-3CF02D49BE5E}"/>
              </a:ext>
            </a:extLst>
          </p:cNvPr>
          <p:cNvSpPr txBox="1"/>
          <p:nvPr/>
        </p:nvSpPr>
        <p:spPr>
          <a:xfrm>
            <a:off x="4959350" y="2017606"/>
            <a:ext cx="3816006" cy="3058530"/>
          </a:xfrm>
          <a:prstGeom prst="rect">
            <a:avLst/>
          </a:prstGeom>
          <a:noFill/>
        </p:spPr>
        <p:txBody>
          <a:bodyPr wrap="square">
            <a:spAutoFit/>
          </a:bodyPr>
          <a:lstStyle/>
          <a:p>
            <a:pPr marL="0" indent="0">
              <a:lnSpc>
                <a:spcPct val="114999"/>
              </a:lnSpc>
            </a:pPr>
            <a:r>
              <a:rPr lang="en-GB" sz="1200" b="1">
                <a:solidFill>
                  <a:schemeClr val="accent2"/>
                </a:solidFill>
                <a:latin typeface="Sofia Sans" panose="020B0604020202020204" charset="0"/>
              </a:rPr>
              <a:t>1. Photons </a:t>
            </a:r>
            <a:r>
              <a:rPr lang="en-GB" sz="1200">
                <a:solidFill>
                  <a:schemeClr val="tx1"/>
                </a:solidFill>
                <a:latin typeface="Sofia Sans" panose="020B0604020202020204" charset="0"/>
              </a:rPr>
              <a:t>(of which sunlight is made of!) hit the </a:t>
            </a:r>
            <a:r>
              <a:rPr lang="en-GB" sz="1200" b="1">
                <a:solidFill>
                  <a:schemeClr val="accent2"/>
                </a:solidFill>
                <a:latin typeface="Sofia Sans" panose="020B0604020202020204" charset="0"/>
              </a:rPr>
              <a:t>PV cell surface and are absorbed by the PV cell semiconductor material</a:t>
            </a:r>
          </a:p>
          <a:p>
            <a:pPr marL="0" indent="0">
              <a:lnSpc>
                <a:spcPct val="114999"/>
              </a:lnSpc>
            </a:pPr>
            <a:endParaRPr lang="en-GB" sz="1200">
              <a:solidFill>
                <a:schemeClr val="tx1"/>
              </a:solidFill>
              <a:latin typeface="Sofia Sans" panose="020B0604020202020204" charset="0"/>
            </a:endParaRPr>
          </a:p>
          <a:p>
            <a:pPr marL="0" indent="0">
              <a:lnSpc>
                <a:spcPct val="114999"/>
              </a:lnSpc>
            </a:pPr>
            <a:r>
              <a:rPr lang="en-GB" sz="1200">
                <a:solidFill>
                  <a:schemeClr val="tx1"/>
                </a:solidFill>
                <a:latin typeface="Sofia Sans" panose="020B0604020202020204" charset="0"/>
              </a:rPr>
              <a:t>2. </a:t>
            </a:r>
            <a:r>
              <a:rPr lang="en-GB" sz="1200" b="1">
                <a:solidFill>
                  <a:schemeClr val="accent2"/>
                </a:solidFill>
                <a:latin typeface="Sofia Sans" panose="020B0604020202020204" charset="0"/>
              </a:rPr>
              <a:t>Electrons </a:t>
            </a:r>
            <a:r>
              <a:rPr lang="en-GB" sz="1200">
                <a:solidFill>
                  <a:schemeClr val="tx1"/>
                </a:solidFill>
                <a:latin typeface="Sofia Sans" panose="020B0604020202020204" charset="0"/>
              </a:rPr>
              <a:t>in the PV cell, that are </a:t>
            </a:r>
            <a:r>
              <a:rPr lang="en-GB" sz="1200" b="1">
                <a:solidFill>
                  <a:schemeClr val="accent2"/>
                </a:solidFill>
                <a:latin typeface="Sofia Sans" panose="020B0604020202020204" charset="0"/>
              </a:rPr>
              <a:t>in the P-type silicon </a:t>
            </a:r>
            <a:r>
              <a:rPr lang="en-GB" sz="1200">
                <a:solidFill>
                  <a:schemeClr val="tx1"/>
                </a:solidFill>
                <a:latin typeface="Sofia Sans" panose="020B0604020202020204" charset="0"/>
              </a:rPr>
              <a:t>(engineered material with extra holes-lower electrons), free themselves from atomic bonds and </a:t>
            </a:r>
            <a:r>
              <a:rPr lang="en-GB" sz="1200" b="1">
                <a:solidFill>
                  <a:schemeClr val="accent2"/>
                </a:solidFill>
                <a:latin typeface="Sofia Sans" panose="020B0604020202020204" charset="0"/>
              </a:rPr>
              <a:t>move</a:t>
            </a:r>
            <a:r>
              <a:rPr lang="en-GB" sz="1200">
                <a:solidFill>
                  <a:schemeClr val="tx1"/>
                </a:solidFill>
                <a:latin typeface="Sofia Sans" panose="020B0604020202020204" charset="0"/>
              </a:rPr>
              <a:t> </a:t>
            </a:r>
            <a:r>
              <a:rPr lang="en-GB" sz="1200" b="1">
                <a:solidFill>
                  <a:schemeClr val="accent2"/>
                </a:solidFill>
                <a:latin typeface="Sofia Sans" panose="020B0604020202020204" charset="0"/>
              </a:rPr>
              <a:t>in the N-type silicon </a:t>
            </a:r>
            <a:r>
              <a:rPr lang="en-GB" sz="1200">
                <a:solidFill>
                  <a:schemeClr val="tx1"/>
                </a:solidFill>
                <a:latin typeface="Sofia Sans" panose="020B0604020202020204" charset="0"/>
              </a:rPr>
              <a:t>(engineered material with extra electrons),</a:t>
            </a:r>
            <a:r>
              <a:rPr lang="en-GB" sz="1200" b="1">
                <a:solidFill>
                  <a:schemeClr val="accent2"/>
                </a:solidFill>
                <a:latin typeface="Sofia Sans" panose="020B0604020202020204" charset="0"/>
              </a:rPr>
              <a:t> </a:t>
            </a:r>
            <a:r>
              <a:rPr lang="en-GB" sz="1200">
                <a:solidFill>
                  <a:schemeClr val="tx1"/>
                </a:solidFill>
                <a:latin typeface="Sofia Sans" panose="020B0604020202020204" charset="0"/>
              </a:rPr>
              <a:t>leaving even more holes behind.</a:t>
            </a:r>
          </a:p>
          <a:p>
            <a:pPr marL="0" indent="0">
              <a:lnSpc>
                <a:spcPct val="114999"/>
              </a:lnSpc>
            </a:pPr>
            <a:endParaRPr lang="en-GB" sz="1200">
              <a:solidFill>
                <a:schemeClr val="tx1"/>
              </a:solidFill>
              <a:latin typeface="Sofia Sans" panose="020B0604020202020204" charset="0"/>
            </a:endParaRPr>
          </a:p>
          <a:p>
            <a:pPr marL="0" indent="0">
              <a:lnSpc>
                <a:spcPct val="114999"/>
              </a:lnSpc>
            </a:pPr>
            <a:r>
              <a:rPr lang="en-GB" sz="1200">
                <a:solidFill>
                  <a:schemeClr val="tx1"/>
                </a:solidFill>
                <a:latin typeface="Sofia Sans" panose="020B0604020202020204" charset="0"/>
              </a:rPr>
              <a:t>3. </a:t>
            </a:r>
            <a:r>
              <a:rPr lang="en-GB" sz="1200" b="1">
                <a:solidFill>
                  <a:schemeClr val="accent2"/>
                </a:solidFill>
                <a:latin typeface="Sofia Sans" panose="020B0604020202020204" charset="0"/>
              </a:rPr>
              <a:t>Electrons </a:t>
            </a:r>
            <a:r>
              <a:rPr lang="en-GB" sz="1200">
                <a:solidFill>
                  <a:schemeClr val="tx1"/>
                </a:solidFill>
                <a:latin typeface="Sofia Sans" panose="020B0604020202020204" charset="0"/>
              </a:rPr>
              <a:t>collected in the N-type silicon </a:t>
            </a:r>
            <a:r>
              <a:rPr lang="en-GB" sz="1200" b="1">
                <a:solidFill>
                  <a:schemeClr val="accent2"/>
                </a:solidFill>
                <a:latin typeface="Sofia Sans" panose="020B0604020202020204" charset="0"/>
              </a:rPr>
              <a:t>flow out of the cell into an external circuit, creating an electric current </a:t>
            </a:r>
            <a:r>
              <a:rPr lang="en-GB" sz="1200">
                <a:solidFill>
                  <a:schemeClr val="tx1"/>
                </a:solidFill>
                <a:latin typeface="Sofia Sans" panose="020B0604020202020204" charset="0"/>
              </a:rPr>
              <a:t>and then flow back in the P-Type silicon, falling back in the holes</a:t>
            </a:r>
          </a:p>
        </p:txBody>
      </p:sp>
      <p:sp>
        <p:nvSpPr>
          <p:cNvPr id="19" name="TextBox 18">
            <a:extLst>
              <a:ext uri="{FF2B5EF4-FFF2-40B4-BE49-F238E27FC236}">
                <a16:creationId xmlns:a16="http://schemas.microsoft.com/office/drawing/2014/main" id="{DB9E95FB-1F02-6A44-1EF7-125B3939A1EA}"/>
              </a:ext>
            </a:extLst>
          </p:cNvPr>
          <p:cNvSpPr txBox="1"/>
          <p:nvPr/>
        </p:nvSpPr>
        <p:spPr>
          <a:xfrm>
            <a:off x="2801038" y="1605140"/>
            <a:ext cx="1846475" cy="510140"/>
          </a:xfrm>
          <a:prstGeom prst="rect">
            <a:avLst/>
          </a:prstGeom>
          <a:noFill/>
        </p:spPr>
        <p:txBody>
          <a:bodyPr wrap="square">
            <a:spAutoFit/>
          </a:bodyPr>
          <a:lstStyle/>
          <a:p>
            <a:pPr marL="0" indent="0">
              <a:lnSpc>
                <a:spcPct val="114999"/>
              </a:lnSpc>
            </a:pPr>
            <a:r>
              <a:rPr lang="en-GB" sz="1200" b="1">
                <a:solidFill>
                  <a:schemeClr val="accent2"/>
                </a:solidFill>
                <a:latin typeface="Sofia Sans" panose="020B0604020202020204" charset="0"/>
              </a:rPr>
              <a:t>Now let’s try to describe what we saw…</a:t>
            </a:r>
          </a:p>
        </p:txBody>
      </p:sp>
      <p:sp>
        <p:nvSpPr>
          <p:cNvPr id="20" name="TextBox 19">
            <a:extLst>
              <a:ext uri="{FF2B5EF4-FFF2-40B4-BE49-F238E27FC236}">
                <a16:creationId xmlns:a16="http://schemas.microsoft.com/office/drawing/2014/main" id="{25329F91-2EC4-16BD-8DB2-259AE0E8D5D8}"/>
              </a:ext>
            </a:extLst>
          </p:cNvPr>
          <p:cNvSpPr txBox="1"/>
          <p:nvPr/>
        </p:nvSpPr>
        <p:spPr>
          <a:xfrm>
            <a:off x="5017876" y="1605140"/>
            <a:ext cx="1846475" cy="297774"/>
          </a:xfrm>
          <a:prstGeom prst="rect">
            <a:avLst/>
          </a:prstGeom>
          <a:noFill/>
        </p:spPr>
        <p:txBody>
          <a:bodyPr wrap="square">
            <a:spAutoFit/>
          </a:bodyPr>
          <a:lstStyle/>
          <a:p>
            <a:pPr marL="0" indent="0">
              <a:lnSpc>
                <a:spcPct val="114999"/>
              </a:lnSpc>
            </a:pPr>
            <a:r>
              <a:rPr lang="en-GB" sz="1200" b="1">
                <a:solidFill>
                  <a:schemeClr val="accent2"/>
                </a:solidFill>
                <a:latin typeface="Sofia Sans" panose="020B0604020202020204" charset="0"/>
              </a:rPr>
              <a:t>…and what is happening</a:t>
            </a:r>
          </a:p>
        </p:txBody>
      </p:sp>
    </p:spTree>
    <p:extLst>
      <p:ext uri="{BB962C8B-B14F-4D97-AF65-F5344CB8AC3E}">
        <p14:creationId xmlns:p14="http://schemas.microsoft.com/office/powerpoint/2010/main" val="43619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6ACE-AD61-1E53-D602-4235D7DF94D2}"/>
              </a:ext>
            </a:extLst>
          </p:cNvPr>
          <p:cNvSpPr>
            <a:spLocks noGrp="1"/>
          </p:cNvSpPr>
          <p:nvPr>
            <p:ph type="title"/>
          </p:nvPr>
        </p:nvSpPr>
        <p:spPr/>
        <p:txBody>
          <a:bodyPr/>
          <a:lstStyle/>
          <a:p>
            <a:r>
              <a:rPr lang="en-US"/>
              <a:t>PV panels are composed by connected PV cells</a:t>
            </a:r>
          </a:p>
        </p:txBody>
      </p:sp>
      <p:pic>
        <p:nvPicPr>
          <p:cNvPr id="15" name="Picture 8" descr="How Ghana is strengthening its climate plan | United Nations ...">
            <a:extLst>
              <a:ext uri="{FF2B5EF4-FFF2-40B4-BE49-F238E27FC236}">
                <a16:creationId xmlns:a16="http://schemas.microsoft.com/office/drawing/2014/main" id="{D32E7EB0-99CC-37EB-6BCC-579EC1486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50" y="2079625"/>
            <a:ext cx="2737154" cy="1825520"/>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363;p27">
            <a:extLst>
              <a:ext uri="{FF2B5EF4-FFF2-40B4-BE49-F238E27FC236}">
                <a16:creationId xmlns:a16="http://schemas.microsoft.com/office/drawing/2014/main" id="{C4EF673C-A7DF-C29B-994A-2BC21059B233}"/>
              </a:ext>
            </a:extLst>
          </p:cNvPr>
          <p:cNvSpPr txBox="1">
            <a:spLocks/>
          </p:cNvSpPr>
          <p:nvPr/>
        </p:nvSpPr>
        <p:spPr>
          <a:xfrm>
            <a:off x="1499391" y="3413291"/>
            <a:ext cx="926768" cy="3783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GB" b="1">
                <a:solidFill>
                  <a:schemeClr val="bg2"/>
                </a:solidFill>
              </a:rPr>
              <a:t>1 PV cell</a:t>
            </a:r>
          </a:p>
          <a:p>
            <a:pPr marL="0" indent="0">
              <a:lnSpc>
                <a:spcPct val="114999"/>
              </a:lnSpc>
            </a:pPr>
            <a:endParaRPr lang="en-GB">
              <a:solidFill>
                <a:schemeClr val="bg2"/>
              </a:solidFill>
              <a:cs typeface="Arial"/>
            </a:endParaRPr>
          </a:p>
        </p:txBody>
      </p:sp>
      <p:sp>
        <p:nvSpPr>
          <p:cNvPr id="17" name="Google Shape;363;p27">
            <a:extLst>
              <a:ext uri="{FF2B5EF4-FFF2-40B4-BE49-F238E27FC236}">
                <a16:creationId xmlns:a16="http://schemas.microsoft.com/office/drawing/2014/main" id="{E73721B2-A03D-099B-A583-D0E0F5123750}"/>
              </a:ext>
            </a:extLst>
          </p:cNvPr>
          <p:cNvSpPr txBox="1">
            <a:spLocks/>
          </p:cNvSpPr>
          <p:nvPr/>
        </p:nvSpPr>
        <p:spPr>
          <a:xfrm>
            <a:off x="1752551" y="3102897"/>
            <a:ext cx="1171213" cy="6089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Sofia Sans"/>
              <a:buNone/>
              <a:defRPr sz="1400" b="0" i="0" u="none" strike="noStrike" cap="none">
                <a:solidFill>
                  <a:schemeClr val="dk1"/>
                </a:solidFill>
                <a:latin typeface="Sofia Sans"/>
                <a:ea typeface="Sofia Sans"/>
                <a:cs typeface="Sofia Sans"/>
                <a:sym typeface="Sofia Sans"/>
              </a:defRPr>
            </a:lvl1pPr>
            <a:lvl2pPr marL="914400" marR="0" lvl="1"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2pPr>
            <a:lvl3pPr marL="1371600" marR="0" lvl="2"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3pPr>
            <a:lvl4pPr marL="1828800" marR="0" lvl="3"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4pPr>
            <a:lvl5pPr marL="2286000" marR="0" lvl="4"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5pPr>
            <a:lvl6pPr marL="2743200" marR="0" lvl="5"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6pPr>
            <a:lvl7pPr marL="3200400" marR="0" lvl="6"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7pPr>
            <a:lvl8pPr marL="3657600" marR="0" lvl="7"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8pPr>
            <a:lvl9pPr marL="4114800" marR="0" lvl="8" indent="-317500" algn="ctr" rtl="0">
              <a:lnSpc>
                <a:spcPct val="115000"/>
              </a:lnSpc>
              <a:spcBef>
                <a:spcPts val="0"/>
              </a:spcBef>
              <a:spcAft>
                <a:spcPts val="0"/>
              </a:spcAft>
              <a:buClr>
                <a:schemeClr val="dk1"/>
              </a:buClr>
              <a:buSzPts val="1400"/>
              <a:buFont typeface="Sofia Sans"/>
              <a:buNone/>
              <a:defRPr sz="1400" b="0" i="0" u="none" strike="noStrike" cap="none">
                <a:solidFill>
                  <a:schemeClr val="dk1"/>
                </a:solidFill>
                <a:latin typeface="Sofia Sans"/>
                <a:ea typeface="Sofia Sans"/>
                <a:cs typeface="Sofia Sans"/>
                <a:sym typeface="Sofia Sans"/>
              </a:defRPr>
            </a:lvl9pPr>
          </a:lstStyle>
          <a:p>
            <a:pPr marL="0" indent="0">
              <a:lnSpc>
                <a:spcPct val="114999"/>
              </a:lnSpc>
            </a:pPr>
            <a:r>
              <a:rPr lang="en-GB" b="1">
                <a:solidFill>
                  <a:schemeClr val="bg2"/>
                </a:solidFill>
              </a:rPr>
              <a:t>1 PV panel</a:t>
            </a:r>
          </a:p>
          <a:p>
            <a:pPr marL="0" indent="0">
              <a:lnSpc>
                <a:spcPct val="114999"/>
              </a:lnSpc>
            </a:pPr>
            <a:endParaRPr lang="en-GB">
              <a:solidFill>
                <a:schemeClr val="bg2"/>
              </a:solidFill>
              <a:cs typeface="Arial"/>
            </a:endParaRPr>
          </a:p>
        </p:txBody>
      </p:sp>
      <p:sp>
        <p:nvSpPr>
          <p:cNvPr id="18" name="Freihandform: Form 32">
            <a:extLst>
              <a:ext uri="{FF2B5EF4-FFF2-40B4-BE49-F238E27FC236}">
                <a16:creationId xmlns:a16="http://schemas.microsoft.com/office/drawing/2014/main" id="{F08E0674-C201-0085-C19B-FDE7AE82E0B4}"/>
              </a:ext>
            </a:extLst>
          </p:cNvPr>
          <p:cNvSpPr/>
          <p:nvPr/>
        </p:nvSpPr>
        <p:spPr>
          <a:xfrm>
            <a:off x="797802" y="3022534"/>
            <a:ext cx="2520584" cy="876100"/>
          </a:xfrm>
          <a:custGeom>
            <a:avLst/>
            <a:gdLst>
              <a:gd name="connsiteX0" fmla="*/ 11968 w 2520584"/>
              <a:gd name="connsiteY0" fmla="*/ 631941 h 876100"/>
              <a:gd name="connsiteX1" fmla="*/ 1512829 w 2520584"/>
              <a:gd name="connsiteY1" fmla="*/ 0 h 876100"/>
              <a:gd name="connsiteX2" fmla="*/ 2520584 w 2520584"/>
              <a:gd name="connsiteY2" fmla="*/ 483530 h 876100"/>
              <a:gd name="connsiteX3" fmla="*/ 1926942 w 2520584"/>
              <a:gd name="connsiteY3" fmla="*/ 876100 h 876100"/>
              <a:gd name="connsiteX4" fmla="*/ 0 w 2520584"/>
              <a:gd name="connsiteY4" fmla="*/ 871313 h 876100"/>
              <a:gd name="connsiteX5" fmla="*/ 11968 w 2520584"/>
              <a:gd name="connsiteY5" fmla="*/ 631941 h 87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584" h="876100">
                <a:moveTo>
                  <a:pt x="11968" y="631941"/>
                </a:moveTo>
                <a:lnTo>
                  <a:pt x="1512829" y="0"/>
                </a:lnTo>
                <a:lnTo>
                  <a:pt x="2520584" y="483530"/>
                </a:lnTo>
                <a:lnTo>
                  <a:pt x="1926942" y="876100"/>
                </a:lnTo>
                <a:lnTo>
                  <a:pt x="0" y="871313"/>
                </a:lnTo>
                <a:lnTo>
                  <a:pt x="11968" y="631941"/>
                </a:lnTo>
                <a:close/>
              </a:path>
            </a:pathLst>
          </a:custGeom>
          <a:noFill/>
          <a:ln>
            <a:solidFill>
              <a:srgbClr val="F5F3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reihandform: Form 33">
            <a:extLst>
              <a:ext uri="{FF2B5EF4-FFF2-40B4-BE49-F238E27FC236}">
                <a16:creationId xmlns:a16="http://schemas.microsoft.com/office/drawing/2014/main" id="{72D7F6D0-96A5-9612-5FCC-D6C07086B0FF}"/>
              </a:ext>
            </a:extLst>
          </p:cNvPr>
          <p:cNvSpPr/>
          <p:nvPr/>
        </p:nvSpPr>
        <p:spPr>
          <a:xfrm>
            <a:off x="2164614" y="3668837"/>
            <a:ext cx="347089" cy="193891"/>
          </a:xfrm>
          <a:custGeom>
            <a:avLst/>
            <a:gdLst>
              <a:gd name="connsiteX0" fmla="*/ 0 w 347089"/>
              <a:gd name="connsiteY0" fmla="*/ 93355 h 193891"/>
              <a:gd name="connsiteX1" fmla="*/ 143623 w 347089"/>
              <a:gd name="connsiteY1" fmla="*/ 0 h 193891"/>
              <a:gd name="connsiteX2" fmla="*/ 347089 w 347089"/>
              <a:gd name="connsiteY2" fmla="*/ 112505 h 193891"/>
              <a:gd name="connsiteX3" fmla="*/ 162773 w 347089"/>
              <a:gd name="connsiteY3" fmla="*/ 193891 h 193891"/>
              <a:gd name="connsiteX4" fmla="*/ 0 w 347089"/>
              <a:gd name="connsiteY4" fmla="*/ 93355 h 19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89" h="193891">
                <a:moveTo>
                  <a:pt x="0" y="93355"/>
                </a:moveTo>
                <a:lnTo>
                  <a:pt x="143623" y="0"/>
                </a:lnTo>
                <a:lnTo>
                  <a:pt x="347089" y="112505"/>
                </a:lnTo>
                <a:lnTo>
                  <a:pt x="162773" y="193891"/>
                </a:lnTo>
                <a:lnTo>
                  <a:pt x="0" y="93355"/>
                </a:lnTo>
                <a:close/>
              </a:path>
            </a:pathLst>
          </a:custGeom>
          <a:noFill/>
          <a:ln>
            <a:solidFill>
              <a:srgbClr val="F5F3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0" name="Pfeil: gebogen 34">
            <a:extLst>
              <a:ext uri="{FF2B5EF4-FFF2-40B4-BE49-F238E27FC236}">
                <a16:creationId xmlns:a16="http://schemas.microsoft.com/office/drawing/2014/main" id="{625F47D6-8BB3-0334-E940-38CD4353B1D1}"/>
              </a:ext>
            </a:extLst>
          </p:cNvPr>
          <p:cNvSpPr/>
          <p:nvPr/>
        </p:nvSpPr>
        <p:spPr>
          <a:xfrm rot="1930251">
            <a:off x="2213634" y="3494672"/>
            <a:ext cx="250465" cy="235536"/>
          </a:xfrm>
          <a:prstGeom prst="circularArrow">
            <a:avLst>
              <a:gd name="adj1" fmla="val 12500"/>
              <a:gd name="adj2" fmla="val 1142319"/>
              <a:gd name="adj3" fmla="val 20457681"/>
              <a:gd name="adj4" fmla="val 10800000"/>
              <a:gd name="adj5" fmla="val 18219"/>
            </a:avLst>
          </a:prstGeom>
          <a:solidFill>
            <a:schemeClr val="bg1"/>
          </a:solidFill>
          <a:ln>
            <a:solidFill>
              <a:srgbClr val="F5F3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Pfeil: gebogen 35">
            <a:extLst>
              <a:ext uri="{FF2B5EF4-FFF2-40B4-BE49-F238E27FC236}">
                <a16:creationId xmlns:a16="http://schemas.microsoft.com/office/drawing/2014/main" id="{067581E5-B151-5135-9589-15B242BB96A8}"/>
              </a:ext>
            </a:extLst>
          </p:cNvPr>
          <p:cNvSpPr/>
          <p:nvPr/>
        </p:nvSpPr>
        <p:spPr>
          <a:xfrm rot="10197526" flipH="1">
            <a:off x="2738923" y="3263414"/>
            <a:ext cx="247513" cy="235536"/>
          </a:xfrm>
          <a:prstGeom prst="circularArrow">
            <a:avLst>
              <a:gd name="adj1" fmla="val 12500"/>
              <a:gd name="adj2" fmla="val 1142319"/>
              <a:gd name="adj3" fmla="val 20457681"/>
              <a:gd name="adj4" fmla="val 10800000"/>
              <a:gd name="adj5" fmla="val 18219"/>
            </a:avLst>
          </a:prstGeom>
          <a:solidFill>
            <a:schemeClr val="accent1"/>
          </a:solidFill>
          <a:ln>
            <a:solidFill>
              <a:srgbClr val="F5F3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1" name="TextBox 23">
            <a:extLst>
              <a:ext uri="{FF2B5EF4-FFF2-40B4-BE49-F238E27FC236}">
                <a16:creationId xmlns:a16="http://schemas.microsoft.com/office/drawing/2014/main" id="{2B0ED91A-FB04-E72C-2938-847F1AFC23D8}"/>
              </a:ext>
            </a:extLst>
          </p:cNvPr>
          <p:cNvSpPr txBox="1"/>
          <p:nvPr/>
        </p:nvSpPr>
        <p:spPr>
          <a:xfrm>
            <a:off x="3752411" y="2069282"/>
            <a:ext cx="4848949" cy="1818575"/>
          </a:xfrm>
          <a:prstGeom prst="rect">
            <a:avLst/>
          </a:prstGeom>
          <a:noFill/>
        </p:spPr>
        <p:txBody>
          <a:bodyPr wrap="square" anchor="t">
            <a:spAutoFit/>
          </a:bodyPr>
          <a:lstStyle/>
          <a:p>
            <a:pPr marL="285750" indent="-285750">
              <a:lnSpc>
                <a:spcPct val="114999"/>
              </a:lnSpc>
              <a:buClr>
                <a:schemeClr val="accent2"/>
              </a:buClr>
              <a:buFont typeface="Arial" panose="020B0604020202020204" pitchFamily="34" charset="0"/>
              <a:buChar char="•"/>
            </a:pPr>
            <a:r>
              <a:rPr lang="en-GB" b="1">
                <a:solidFill>
                  <a:schemeClr val="accent2"/>
                </a:solidFill>
                <a:latin typeface="Sofia Sans"/>
                <a:sym typeface="Sofia Sans"/>
              </a:rPr>
              <a:t>PV Cell: </a:t>
            </a:r>
            <a:r>
              <a:rPr lang="en-GB">
                <a:solidFill>
                  <a:schemeClr val="dk1"/>
                </a:solidFill>
                <a:latin typeface="Sofia Sans"/>
                <a:sym typeface="Sofia Sans"/>
              </a:rPr>
              <a:t>A PV cell is the basic building block of the system capable of converting sunlight into electricity. It is made of a semiconductor material, today often silicon</a:t>
            </a:r>
          </a:p>
          <a:p>
            <a:pPr marL="285750" indent="-285750">
              <a:lnSpc>
                <a:spcPct val="114999"/>
              </a:lnSpc>
              <a:buClr>
                <a:schemeClr val="accent2"/>
              </a:buClr>
              <a:buFont typeface="Arial" panose="020B0604020202020204" pitchFamily="34" charset="0"/>
              <a:buChar char="•"/>
            </a:pPr>
            <a:r>
              <a:rPr lang="en-GB" b="1">
                <a:solidFill>
                  <a:schemeClr val="accent2"/>
                </a:solidFill>
                <a:latin typeface="Sofia Sans"/>
                <a:sym typeface="Sofia Sans"/>
              </a:rPr>
              <a:t>PV panel: </a:t>
            </a:r>
            <a:r>
              <a:rPr lang="en-GB">
                <a:solidFill>
                  <a:schemeClr val="dk1"/>
                </a:solidFill>
                <a:latin typeface="Sofia Sans"/>
                <a:sym typeface="Sofia Sans"/>
              </a:rPr>
              <a:t>A PV panel is composed of multiple PV cells connected and encapsulated in a protective environment</a:t>
            </a:r>
          </a:p>
          <a:p>
            <a:pPr marL="285750" indent="-285750">
              <a:lnSpc>
                <a:spcPct val="114999"/>
              </a:lnSpc>
              <a:buClr>
                <a:schemeClr val="accent2"/>
              </a:buClr>
              <a:buFont typeface="Arial" panose="020B0604020202020204" pitchFamily="34" charset="0"/>
              <a:buChar char="•"/>
            </a:pPr>
            <a:r>
              <a:rPr lang="en-GB" b="1">
                <a:solidFill>
                  <a:schemeClr val="accent2"/>
                </a:solidFill>
                <a:latin typeface="Sofia Sans"/>
                <a:sym typeface="Sofia Sans"/>
              </a:rPr>
              <a:t>PV system: </a:t>
            </a:r>
            <a:r>
              <a:rPr lang="en-GB">
                <a:solidFill>
                  <a:schemeClr val="dk1"/>
                </a:solidFill>
                <a:latin typeface="Sofia Sans"/>
                <a:sym typeface="Sofia Sans"/>
              </a:rPr>
              <a:t>A PV system consists of multiple PV panels connected to form a larger system</a:t>
            </a:r>
            <a:endParaRPr lang="en-GB" b="1">
              <a:solidFill>
                <a:schemeClr val="accent2"/>
              </a:solidFill>
              <a:latin typeface="Sofia Sans"/>
              <a:sym typeface="Sofia Sans"/>
            </a:endParaRPr>
          </a:p>
        </p:txBody>
      </p:sp>
    </p:spTree>
    <p:extLst>
      <p:ext uri="{BB962C8B-B14F-4D97-AF65-F5344CB8AC3E}">
        <p14:creationId xmlns:p14="http://schemas.microsoft.com/office/powerpoint/2010/main" val="3913435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mara West Africa">
            <a:extLst>
              <a:ext uri="{FF2B5EF4-FFF2-40B4-BE49-F238E27FC236}">
                <a16:creationId xmlns:a16="http://schemas.microsoft.com/office/drawing/2014/main" id="{E6EE6F2F-B942-1405-B8EE-FAF7319434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 r="-2037"/>
          <a:stretch/>
        </p:blipFill>
        <p:spPr bwMode="auto">
          <a:xfrm>
            <a:off x="719139" y="1635126"/>
            <a:ext cx="2196104" cy="14940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ANA: Gomoa Onyaadze solar power plant now operational | Afrik 21">
            <a:extLst>
              <a:ext uri="{FF2B5EF4-FFF2-40B4-BE49-F238E27FC236}">
                <a16:creationId xmlns:a16="http://schemas.microsoft.com/office/drawing/2014/main" id="{4FEF0382-C25D-349F-3B1D-E356EB00D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462" y="1635125"/>
            <a:ext cx="3525829" cy="17629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B8F46E-EEE7-180D-2F07-AA7B1D577EB3}"/>
              </a:ext>
            </a:extLst>
          </p:cNvPr>
          <p:cNvSpPr>
            <a:spLocks noGrp="1"/>
          </p:cNvSpPr>
          <p:nvPr>
            <p:ph type="title"/>
          </p:nvPr>
        </p:nvSpPr>
        <p:spPr/>
        <p:txBody>
          <a:bodyPr/>
          <a:lstStyle/>
          <a:p>
            <a:r>
              <a:rPr lang="en-US"/>
              <a:t>You might have seen PV panels on rooftops, farms, lakes, devices…</a:t>
            </a:r>
          </a:p>
        </p:txBody>
      </p:sp>
      <p:pic>
        <p:nvPicPr>
          <p:cNvPr id="1030" name="Picture 6" descr="Galvanized Anodized Solar PV Greenhouse With Shading System">
            <a:extLst>
              <a:ext uri="{FF2B5EF4-FFF2-40B4-BE49-F238E27FC236}">
                <a16:creationId xmlns:a16="http://schemas.microsoft.com/office/drawing/2014/main" id="{ECC7ECE7-61B2-EAC7-A0D4-7D6F1AF962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993" b="18990"/>
          <a:stretch/>
        </p:blipFill>
        <p:spPr bwMode="auto">
          <a:xfrm>
            <a:off x="3056259" y="3068492"/>
            <a:ext cx="2919032" cy="14748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UC installs floating solar panels to take advantage of water surface ...">
            <a:extLst>
              <a:ext uri="{FF2B5EF4-FFF2-40B4-BE49-F238E27FC236}">
                <a16:creationId xmlns:a16="http://schemas.microsoft.com/office/drawing/2014/main" id="{A002BAC8-CD7B-A501-91EE-D8705AFB5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478" y="3068492"/>
            <a:ext cx="2621932" cy="14748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lar Street Lights in Ghana | Wigmore Trading">
            <a:extLst>
              <a:ext uri="{FF2B5EF4-FFF2-40B4-BE49-F238E27FC236}">
                <a16:creationId xmlns:a16="http://schemas.microsoft.com/office/drawing/2014/main" id="{5729A8F7-7758-99AE-4196-D7BAEE2270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066" r="29731" b="13136"/>
          <a:stretch/>
        </p:blipFill>
        <p:spPr bwMode="auto">
          <a:xfrm>
            <a:off x="5975291" y="1635126"/>
            <a:ext cx="2196104" cy="2908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131ED81-4103-2AC3-A292-10F6DD3D5FC9}"/>
              </a:ext>
            </a:extLst>
          </p:cNvPr>
          <p:cNvPicPr>
            <a:picLocks noChangeAspect="1"/>
          </p:cNvPicPr>
          <p:nvPr/>
        </p:nvPicPr>
        <p:blipFill rotWithShape="1">
          <a:blip r:embed="rId8"/>
          <a:srcRect r="4680"/>
          <a:stretch/>
        </p:blipFill>
        <p:spPr>
          <a:xfrm>
            <a:off x="5975291" y="3028825"/>
            <a:ext cx="2196104" cy="1514504"/>
          </a:xfrm>
          <a:prstGeom prst="rect">
            <a:avLst/>
          </a:prstGeom>
        </p:spPr>
      </p:pic>
    </p:spTree>
    <p:extLst>
      <p:ext uri="{BB962C8B-B14F-4D97-AF65-F5344CB8AC3E}">
        <p14:creationId xmlns:p14="http://schemas.microsoft.com/office/powerpoint/2010/main" val="183862906"/>
      </p:ext>
    </p:extLst>
  </p:cSld>
  <p:clrMapOvr>
    <a:masterClrMapping/>
  </p:clrMapOvr>
</p:sld>
</file>

<file path=ppt/theme/theme1.xml><?xml version="1.0" encoding="utf-8"?>
<a:theme xmlns:a="http://schemas.openxmlformats.org/drawingml/2006/main" name="Electrical Energy and Power in Physics by Slidesgo">
  <a:themeElements>
    <a:clrScheme name="Simple Light">
      <a:dk1>
        <a:srgbClr val="333333"/>
      </a:dk1>
      <a:lt1>
        <a:srgbClr val="A15315"/>
      </a:lt1>
      <a:dk2>
        <a:srgbClr val="F5F3EF"/>
      </a:dk2>
      <a:lt2>
        <a:srgbClr val="CEA634"/>
      </a:lt2>
      <a:accent1>
        <a:srgbClr val="BD6762"/>
      </a:accent1>
      <a:accent2>
        <a:srgbClr val="97453F"/>
      </a:accent2>
      <a:accent3>
        <a:srgbClr val="63AA8A"/>
      </a:accent3>
      <a:accent4>
        <a:srgbClr val="315544"/>
      </a:accent4>
      <a:accent5>
        <a:srgbClr val="4E749C"/>
      </a:accent5>
      <a:accent6>
        <a:srgbClr val="BDC1C5"/>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1540e7-131f-4e26-b2a0-b0b0a6619349">
      <Terms xmlns="http://schemas.microsoft.com/office/infopath/2007/PartnerControls"/>
    </lcf76f155ced4ddcb4097134ff3c332f>
    <TaxCatchAll xmlns="ecb5eb42-8f9c-4501-ae84-225180f68d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165D6A8B98D0F4FB158B27E667A45EA" ma:contentTypeVersion="12" ma:contentTypeDescription="Ein neues Dokument erstellen." ma:contentTypeScope="" ma:versionID="d646bc2ede1e097566c4056ec87e48a6">
  <xsd:schema xmlns:xsd="http://www.w3.org/2001/XMLSchema" xmlns:xs="http://www.w3.org/2001/XMLSchema" xmlns:p="http://schemas.microsoft.com/office/2006/metadata/properties" xmlns:ns2="181540e7-131f-4e26-b2a0-b0b0a6619349" xmlns:ns3="ecb5eb42-8f9c-4501-ae84-225180f68d18" targetNamespace="http://schemas.microsoft.com/office/2006/metadata/properties" ma:root="true" ma:fieldsID="9bc74f8044df099d418e379c7b2ffdd1" ns2:_="" ns3:_="">
    <xsd:import namespace="181540e7-131f-4e26-b2a0-b0b0a6619349"/>
    <xsd:import namespace="ecb5eb42-8f9c-4501-ae84-225180f68d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540e7-131f-4e26-b2a0-b0b0a6619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14ae72d6-1d51-44e0-a414-869ae22c088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b5eb42-8f9c-4501-ae84-225180f68d1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89a89f1-caae-47b2-9505-1c24c71c4b6a}" ma:internalName="TaxCatchAll" ma:showField="CatchAllData" ma:web="ecb5eb42-8f9c-4501-ae84-225180f68d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342551-19C1-4ACD-A17E-0964D2B2E147}">
  <ds:schemaRefs>
    <ds:schemaRef ds:uri="http://schemas.microsoft.com/sharepoint/v3/contenttype/forms"/>
  </ds:schemaRefs>
</ds:datastoreItem>
</file>

<file path=customXml/itemProps2.xml><?xml version="1.0" encoding="utf-8"?>
<ds:datastoreItem xmlns:ds="http://schemas.openxmlformats.org/officeDocument/2006/customXml" ds:itemID="{9BB26B82-AD65-47F9-A15A-8B75F4BDE6CA}">
  <ds:schemaRefs>
    <ds:schemaRef ds:uri="http://purl.org/dc/dcmitype/"/>
    <ds:schemaRef ds:uri="http://schemas.microsoft.com/office/2006/documentManagement/types"/>
    <ds:schemaRef ds:uri="http://purl.org/dc/elements/1.1/"/>
    <ds:schemaRef ds:uri="http://schemas.openxmlformats.org/package/2006/metadata/core-properties"/>
    <ds:schemaRef ds:uri="ecb5eb42-8f9c-4501-ae84-225180f68d18"/>
    <ds:schemaRef ds:uri="http://purl.org/dc/terms/"/>
    <ds:schemaRef ds:uri="http://schemas.microsoft.com/office/infopath/2007/PartnerControls"/>
    <ds:schemaRef ds:uri="181540e7-131f-4e26-b2a0-b0b0a661934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08305EC-A2D1-45BA-B47C-67B7440F0E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1540e7-131f-4e26-b2a0-b0b0a6619349"/>
    <ds:schemaRef ds:uri="ecb5eb42-8f9c-4501-ae84-225180f68d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8673</Words>
  <Application>Microsoft Office PowerPoint</Application>
  <PresentationFormat>Bildschirmpräsentation (16:9)</PresentationFormat>
  <Paragraphs>595</Paragraphs>
  <Slides>70</Slides>
  <Notes>57</Notes>
  <HiddenSlides>3</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70</vt:i4>
      </vt:variant>
    </vt:vector>
  </HeadingPairs>
  <TitlesOfParts>
    <vt:vector size="82" baseType="lpstr">
      <vt:lpstr>Calibri</vt:lpstr>
      <vt:lpstr>Nunito Light</vt:lpstr>
      <vt:lpstr>Wingdings</vt:lpstr>
      <vt:lpstr>Inter</vt:lpstr>
      <vt:lpstr>Anaheim</vt:lpstr>
      <vt:lpstr>Cambria Math</vt:lpstr>
      <vt:lpstr>Roboto</vt:lpstr>
      <vt:lpstr>Arial</vt:lpstr>
      <vt:lpstr>Times New Roman</vt:lpstr>
      <vt:lpstr>Sofia Sans</vt:lpstr>
      <vt:lpstr>Epilogue</vt:lpstr>
      <vt:lpstr>Electrical Energy and Power in Physics by Slidesgo</vt:lpstr>
      <vt:lpstr>PV Education HUB PV Basics</vt:lpstr>
      <vt:lpstr>At the end of today you’ll be able to...</vt:lpstr>
      <vt:lpstr>01</vt:lpstr>
      <vt:lpstr>PV introduction</vt:lpstr>
      <vt:lpstr>What can fill a room but takes up no space?</vt:lpstr>
      <vt:lpstr>What do you know about PV panels? </vt:lpstr>
      <vt:lpstr>PV panels convert sunlight into electricity!</vt:lpstr>
      <vt:lpstr>PV panels are composed by connected PV cells</vt:lpstr>
      <vt:lpstr>You might have seen PV panels on rooftops, farms, lakes, devices…</vt:lpstr>
      <vt:lpstr>And you might have seen them of different shapes and colours!</vt:lpstr>
      <vt:lpstr>These PV panels have different pros and cons</vt:lpstr>
      <vt:lpstr>In Ghana there is the largest floating Solar PV system in whole Africa!</vt:lpstr>
      <vt:lpstr>Ghana has a medium-high PV potential  !</vt:lpstr>
      <vt:lpstr>135 Mwh</vt:lpstr>
      <vt:lpstr>23%</vt:lpstr>
      <vt:lpstr>PV Basics introduction</vt:lpstr>
      <vt:lpstr>And now, let’s use our PV Kit to find out how a PV panel works and what are the key factors influencing their functioning!</vt:lpstr>
      <vt:lpstr>Let‘s get started!</vt:lpstr>
      <vt:lpstr>You can get inspired by looking at these pictures</vt:lpstr>
      <vt:lpstr>Experiments &amp; Discussions</vt:lpstr>
      <vt:lpstr>We’ll conduct 6 experiments to see how key factors affect the PV cell performance</vt:lpstr>
      <vt:lpstr>Work together with your team and fill out the worksheet for each experiment</vt:lpstr>
      <vt:lpstr>Ask ANY questions! </vt:lpstr>
      <vt:lpstr>Before starting…lets try to understand a PV cell with a metaphor</vt:lpstr>
      <vt:lpstr>What is voltage? What is current? What is power?</vt:lpstr>
      <vt:lpstr>What is open-circuit voltage?</vt:lpstr>
      <vt:lpstr>What is short-circuit current?</vt:lpstr>
      <vt:lpstr>1. Light colours</vt:lpstr>
      <vt:lpstr>Conduct the experiment and do task 1,2 following the instructions on your worksheet (pg. 16-17)</vt:lpstr>
      <vt:lpstr>Time for confronting results and observations with the other teams!</vt:lpstr>
      <vt:lpstr>PV cells are optimized to have highest efficiency with sunlight (not with white light!)</vt:lpstr>
      <vt:lpstr>Why is the optimal energy, PV cells can convert, contained in yellow-red light?</vt:lpstr>
      <vt:lpstr>2. Angle of incidence</vt:lpstr>
      <vt:lpstr>Conduct the experiment and do task 1, 2 following the instructions on your worksheet (pg. 19-20)</vt:lpstr>
      <vt:lpstr>Time for confronting results and observations with the other teams!</vt:lpstr>
      <vt:lpstr>The PV panel absorbs the highest amount of energy when perpendicular to the sun radiation!</vt:lpstr>
      <vt:lpstr>It is the same principle of when you are in the sun….</vt:lpstr>
      <vt:lpstr>And now…let’s derive the formula with some geometry!</vt:lpstr>
      <vt:lpstr>…ok all clear, I’ll put my PV panel so that is ALWAYS perpendicular to the sun!! </vt:lpstr>
      <vt:lpstr>Let’s check the position of the sun in different locations…</vt:lpstr>
      <vt:lpstr>So, how should I put my PV panels if the sun position is continuously changing?</vt:lpstr>
      <vt:lpstr>3. Light intensity</vt:lpstr>
      <vt:lpstr>PowerPoint-Präsentation</vt:lpstr>
      <vt:lpstr>Time for confronting results and observations with the other teams!</vt:lpstr>
      <vt:lpstr>The light intensity is higher closer to the radiation source!</vt:lpstr>
      <vt:lpstr>Light intensity is higher at the equator (very close to Ghana)!</vt:lpstr>
      <vt:lpstr>For you: Why do you think the sun is red at sunset/sunrise time?</vt:lpstr>
      <vt:lpstr>4. Heat</vt:lpstr>
      <vt:lpstr>PowerPoint-Präsentation</vt:lpstr>
      <vt:lpstr>Time for confronting results and observations with the other teams!</vt:lpstr>
      <vt:lpstr>When temperature increase, the PV panel capacity to generate power decrease!</vt:lpstr>
      <vt:lpstr>Some “cooling solutions” examples to decrease the temperature</vt:lpstr>
      <vt:lpstr>5. Pollution</vt:lpstr>
      <vt:lpstr>PowerPoint-Präsentation</vt:lpstr>
      <vt:lpstr>Time for confronting results and observations with the other teams!</vt:lpstr>
      <vt:lpstr>Polluted PV panels generate less power and have shorter lifetime!</vt:lpstr>
      <vt:lpstr>Air quality in Ghana seems to be reducing since 2024…</vt:lpstr>
      <vt:lpstr>6. Shade</vt:lpstr>
      <vt:lpstr>PowerPoint-Präsentation</vt:lpstr>
      <vt:lpstr>Time for confronting results and observations with the other teams!</vt:lpstr>
      <vt:lpstr>Any shadow on your PV panel can reduce significantly the power output!</vt:lpstr>
      <vt:lpstr>Some example solutions to avoid shadowing losses</vt:lpstr>
      <vt:lpstr>Summary and conclusions</vt:lpstr>
      <vt:lpstr>Summary</vt:lpstr>
      <vt:lpstr>Conclusions</vt:lpstr>
      <vt:lpstr>Thank you and see you later to learn more about PV panels!</vt:lpstr>
      <vt:lpstr>If you need to review the content of this lesson, look at our summary video here!</vt:lpstr>
      <vt:lpstr>Icon pack</vt:lpstr>
      <vt:lpstr>Alternative resources</vt:lpstr>
      <vt:lpstr>…through the photovoltaic effects in PV cells!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  in Physics</dc:title>
  <dc:creator>Eva Reißner</dc:creator>
  <cp:lastModifiedBy>Johanna Marx</cp:lastModifiedBy>
  <cp:revision>1</cp:revision>
  <dcterms:modified xsi:type="dcterms:W3CDTF">2025-01-06T13:51:22Z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0x010100FF3921543DE49949867E227980503546</vt:lpwstr>
  </property>
  <property fmtid="{D5CDD505-2E9C-101B-9397-08002B2CF9AE}" pid="3" name="MediaServiceImageTags">
    <vt:lpwstr/>
  </property>
</Properties>
</file>